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09"/>
    <p:restoredTop sz="94548"/>
  </p:normalViewPr>
  <p:slideViewPr>
    <p:cSldViewPr snapToGrid="0" snapToObjects="1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6A96-8A4E-7141-9001-F3C3592B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E370A-0A50-1E4B-AEFA-14BF6CD79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46EA-5486-A347-9D2E-C885379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81A2-5DCA-C74C-AAE7-3AD90697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5D78-F463-B54B-88A5-4CA817DB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194B-477E-FB47-A4F7-0669CDBD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E6F04-EDFA-4B49-8E7D-B9EEFA44D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F90A-B5F3-3048-9020-6BED1312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3C0F2-F6D8-BE47-A8C5-530EF1AE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51D8-A0C8-F94F-B454-9BD9F879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4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66326-11F1-944B-9A70-ACAFF79C0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CE97F-D651-934C-8219-4BDBFD895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CA03-8131-2741-AD7C-28AA4E53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7B67-E08D-3B40-9B8F-FF69C11A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F98F-BD10-394A-AC4E-C88C20AE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3D1E-AAD5-FF43-8370-79ADA515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C14D-A4A7-FD43-A2C1-ABE9EAC2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A1CF9-85CF-4C42-97D2-540EE90F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9E17-D583-F843-82EE-D7CEC5C0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7731-1928-6B40-BA1C-845CC902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5A8A-4E98-294C-8B56-132FAFCE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49B9-33F9-534C-8D12-2BAB4FFA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1968-E529-BF4E-845F-AA5C6889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2125-546E-3E49-B1A0-6176413B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57420-B4D8-DF4B-8D97-1A75ADB8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FF03-DD2B-2144-A7FB-310B8154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7325-CB72-6E4F-BD12-8B5AF9057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8B7F0-3420-A341-BED5-0F9C806A3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7B8C-A964-FE43-A349-D56EED28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06029-4FAB-5148-AFF9-72BEE8D6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F2F4C-CA75-8A47-BE51-568BB21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639A-2DF8-524A-84C0-5D422C05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38C9-996B-2B4C-BB9D-6E136235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BFCEE-D76E-1C47-838A-41416844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624C0-4633-8549-93DC-CF58DDF3E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A03BB-BDE5-E441-BF74-31CF4A539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F83E9-8FBF-2B40-BF3F-C1566BE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09833-0C71-3747-B434-BBE3D074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36249-C0F0-EF43-882B-FAE4B90B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B37F-EEDD-3A42-958F-56A611BD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8F4AA-3432-574D-A8E0-2437D4F0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4C050-11A5-914D-8A49-20D927FC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5CD08-ACE8-6141-8119-C96967B1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0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FF844-130D-8345-B3A6-29C830B8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D894F-86A2-0941-85CC-9F6B29BA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8561-C292-5F47-9D9F-E277CA42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DEA-9290-EA49-99BB-9304A0D2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E4C5-9D05-DB47-9317-DA221384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2FBA-C383-B14F-B311-A48BCDD9D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74ADD-370E-5844-B3D7-834F6EE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38CC-0172-6948-8658-ADC17C7A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0F58E-3619-2E43-97A0-083A1C5F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8175-AEBC-D94B-83F1-1487E308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F57AA-AA29-D044-8775-D823C055C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C0C62-D1E9-EE40-9495-BDF75D19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E8678-CC56-684C-93A7-D8CF4029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937CE-F948-754A-A455-5ACDCCFE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5BEFE-3409-534A-B8F7-3A5A9A49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38F6C-AC3B-924D-8AED-88FCD8B0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67691-5D2D-EC4B-81A5-8E6E48794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25AF-4035-2D44-892A-DE9C5349C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3E59-5CA5-1842-83CF-646EE7C65E34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8EAA-1C90-DE44-A181-1341028C5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DCC1-D606-3640-A585-C45FD67B7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58FC-B7F7-A644-BED9-462025E4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82B39A-AAD3-6E4E-9F59-97DDD73D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88" y="3044568"/>
            <a:ext cx="7852833" cy="3926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D11BF-DDCB-674E-8F91-6CE0EECA1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" t="1459" r="706" b="53976"/>
          <a:stretch/>
        </p:blipFill>
        <p:spPr>
          <a:xfrm>
            <a:off x="892098" y="100362"/>
            <a:ext cx="7705364" cy="3065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C8BE9C-AE44-D449-B4A6-B50D0B173D57}"/>
              </a:ext>
            </a:extLst>
          </p:cNvPr>
          <p:cNvSpPr txBox="1"/>
          <p:nvPr/>
        </p:nvSpPr>
        <p:spPr>
          <a:xfrm>
            <a:off x="5360277" y="851337"/>
            <a:ext cx="3237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Body Width (BW/SVL)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2AA5A-F925-E742-AD71-B7675B6F8131}"/>
              </a:ext>
            </a:extLst>
          </p:cNvPr>
          <p:cNvSpPr/>
          <p:nvPr/>
        </p:nvSpPr>
        <p:spPr>
          <a:xfrm>
            <a:off x="806362" y="3289738"/>
            <a:ext cx="7836408" cy="3557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EEA00F-DDA7-EF4D-A276-881E136FF47A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4724566" y="3289738"/>
            <a:ext cx="0" cy="3557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7049DF-04FE-4147-8F92-EC1773EBC075}"/>
              </a:ext>
            </a:extLst>
          </p:cNvPr>
          <p:cNvSpPr txBox="1"/>
          <p:nvPr/>
        </p:nvSpPr>
        <p:spPr>
          <a:xfrm>
            <a:off x="4716004" y="330024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2D0BEB-E550-984D-BB3B-11118957FFCF}"/>
              </a:ext>
            </a:extLst>
          </p:cNvPr>
          <p:cNvSpPr/>
          <p:nvPr/>
        </p:nvSpPr>
        <p:spPr>
          <a:xfrm>
            <a:off x="806362" y="32897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32324-0D28-5849-BEF1-98F688765B29}"/>
              </a:ext>
            </a:extLst>
          </p:cNvPr>
          <p:cNvSpPr/>
          <p:nvPr/>
        </p:nvSpPr>
        <p:spPr>
          <a:xfrm>
            <a:off x="808139" y="10510"/>
            <a:ext cx="7836408" cy="32792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Baken</dc:creator>
  <cp:lastModifiedBy>Erica Baken</cp:lastModifiedBy>
  <cp:revision>2</cp:revision>
  <dcterms:created xsi:type="dcterms:W3CDTF">2020-08-24T14:40:12Z</dcterms:created>
  <dcterms:modified xsi:type="dcterms:W3CDTF">2020-08-24T14:48:20Z</dcterms:modified>
</cp:coreProperties>
</file>