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 varScale="1">
        <p:scale>
          <a:sx n="63" d="100"/>
          <a:sy n="63" d="100"/>
        </p:scale>
        <p:origin x="51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/>
          <p:nvPr/>
        </p:nvGrpSpPr>
        <p:grpSpPr>
          <a:xfrm>
            <a:off x="88900" y="-190500"/>
            <a:ext cx="9779000" cy="2154962"/>
            <a:chOff x="1176519" y="3428999"/>
            <a:chExt cx="9779000" cy="21549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21462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94351" y="42488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/>
          <p:nvPr/>
        </p:nvGrpSpPr>
        <p:grpSpPr>
          <a:xfrm>
            <a:off x="270972" y="1761969"/>
            <a:ext cx="10038692" cy="2660731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10309664" y="6362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2" charset="0"/>
              </a:rPr>
              <a:t>BW/SVL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10393484" y="38013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2" charset="0"/>
              </a:rPr>
              <a:t>SA:V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Adams, Dean [EEOB]</cp:lastModifiedBy>
  <cp:revision>42</cp:revision>
  <cp:lastPrinted>2019-02-12T15:45:02Z</cp:lastPrinted>
  <dcterms:created xsi:type="dcterms:W3CDTF">2019-02-01T15:32:00Z</dcterms:created>
  <dcterms:modified xsi:type="dcterms:W3CDTF">2020-04-27T22:12:07Z</dcterms:modified>
</cp:coreProperties>
</file>