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>
        <p:scale>
          <a:sx n="63" d="100"/>
          <a:sy n="63" d="100"/>
        </p:scale>
        <p:origin x="175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DFB833-E016-4A4B-9A26-662EE86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2" y="3119411"/>
            <a:ext cx="7676405" cy="383820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>
            <a:grpSpLocks noChangeAspect="1"/>
          </p:cNvGrpSpPr>
          <p:nvPr/>
        </p:nvGrpSpPr>
        <p:grpSpPr>
          <a:xfrm>
            <a:off x="162562" y="0"/>
            <a:ext cx="7355850" cy="1586115"/>
            <a:chOff x="1176519" y="3428999"/>
            <a:chExt cx="9779000" cy="210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128445"/>
              <a:ext cx="695153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51258" y="4220075"/>
              <a:ext cx="631221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>
            <a:grpSpLocks noChangeAspect="1"/>
          </p:cNvGrpSpPr>
          <p:nvPr/>
        </p:nvGrpSpPr>
        <p:grpSpPr>
          <a:xfrm>
            <a:off x="355777" y="1330613"/>
            <a:ext cx="7162635" cy="1898439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619705" y="8452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BW/SVL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977895" y="20621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SA:V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716BC-CF87-F34E-9797-04284EF77ACF}"/>
              </a:ext>
            </a:extLst>
          </p:cNvPr>
          <p:cNvSpPr/>
          <p:nvPr/>
        </p:nvSpPr>
        <p:spPr>
          <a:xfrm>
            <a:off x="73662" y="49426"/>
            <a:ext cx="7684186" cy="3238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CF13-771B-A945-A62F-47C6FF8F1136}"/>
              </a:ext>
            </a:extLst>
          </p:cNvPr>
          <p:cNvSpPr/>
          <p:nvPr/>
        </p:nvSpPr>
        <p:spPr>
          <a:xfrm>
            <a:off x="73662" y="3286618"/>
            <a:ext cx="7684186" cy="3521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657698-75CB-B945-BA4E-BBD68E8BA7D5}"/>
              </a:ext>
            </a:extLst>
          </p:cNvPr>
          <p:cNvSpPr txBox="1"/>
          <p:nvPr/>
        </p:nvSpPr>
        <p:spPr>
          <a:xfrm>
            <a:off x="73662" y="679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3BBE-68E3-5D4C-B65D-77A7D20CAC87}"/>
              </a:ext>
            </a:extLst>
          </p:cNvPr>
          <p:cNvSpPr txBox="1"/>
          <p:nvPr/>
        </p:nvSpPr>
        <p:spPr>
          <a:xfrm>
            <a:off x="73662" y="33067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53444-C163-BF49-A62D-A9410D5506BA}"/>
              </a:ext>
            </a:extLst>
          </p:cNvPr>
          <p:cNvSpPr txBox="1"/>
          <p:nvPr/>
        </p:nvSpPr>
        <p:spPr>
          <a:xfrm>
            <a:off x="3858501" y="33067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FCA52-8889-0446-9611-360B1EA68422}"/>
              </a:ext>
            </a:extLst>
          </p:cNvPr>
          <p:cNvCxnSpPr>
            <a:cxnSpLocks/>
          </p:cNvCxnSpPr>
          <p:nvPr/>
        </p:nvCxnSpPr>
        <p:spPr>
          <a:xfrm>
            <a:off x="3858501" y="3292724"/>
            <a:ext cx="0" cy="351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AD26E-CAAE-8144-8654-1225BA2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071"/>
            <a:ext cx="6766560" cy="6766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31F22-410F-004F-B02B-B55DF839F43C}"/>
              </a:ext>
            </a:extLst>
          </p:cNvPr>
          <p:cNvCxnSpPr>
            <a:cxnSpLocks/>
          </p:cNvCxnSpPr>
          <p:nvPr/>
        </p:nvCxnSpPr>
        <p:spPr>
          <a:xfrm>
            <a:off x="2656703" y="4571998"/>
            <a:ext cx="6776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5058BC-9885-CB4E-A5D2-5BDAF5CCA622}"/>
              </a:ext>
            </a:extLst>
          </p:cNvPr>
          <p:cNvCxnSpPr>
            <a:cxnSpLocks/>
          </p:cNvCxnSpPr>
          <p:nvPr/>
        </p:nvCxnSpPr>
        <p:spPr>
          <a:xfrm flipV="1">
            <a:off x="6036632" y="23423"/>
            <a:ext cx="0" cy="4548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B97F6D-1F08-E74E-8AC0-188EC115FEEA}"/>
              </a:ext>
            </a:extLst>
          </p:cNvPr>
          <p:cNvSpPr txBox="1"/>
          <p:nvPr/>
        </p:nvSpPr>
        <p:spPr>
          <a:xfrm>
            <a:off x="2625102" y="-329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66BFC-12E2-E947-A0F0-603D91E8B25D}"/>
              </a:ext>
            </a:extLst>
          </p:cNvPr>
          <p:cNvSpPr txBox="1"/>
          <p:nvPr/>
        </p:nvSpPr>
        <p:spPr>
          <a:xfrm>
            <a:off x="5995067" y="-3299"/>
            <a:ext cx="43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0AE53-846B-0242-9A46-92985E63E70B}"/>
              </a:ext>
            </a:extLst>
          </p:cNvPr>
          <p:cNvSpPr txBox="1"/>
          <p:nvPr/>
        </p:nvSpPr>
        <p:spPr>
          <a:xfrm>
            <a:off x="2625102" y="4531628"/>
            <a:ext cx="40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376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Words>15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Erica Baken</cp:lastModifiedBy>
  <cp:revision>48</cp:revision>
  <cp:lastPrinted>2019-02-12T15:45:02Z</cp:lastPrinted>
  <dcterms:created xsi:type="dcterms:W3CDTF">2019-02-01T15:32:00Z</dcterms:created>
  <dcterms:modified xsi:type="dcterms:W3CDTF">2020-05-06T21:28:53Z</dcterms:modified>
</cp:coreProperties>
</file>