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7"/>
    <p:restoredTop sz="94671"/>
  </p:normalViewPr>
  <p:slideViewPr>
    <p:cSldViewPr snapToGrid="0" snapToObjects="1">
      <p:cViewPr>
        <p:scale>
          <a:sx n="130" d="100"/>
          <a:sy n="130" d="100"/>
        </p:scale>
        <p:origin x="-16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0690-0155-8D4C-8D83-FD95EDD4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19AD6-14F2-1542-8B99-06F454047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0A5D-0E92-0D49-ACD1-C834EBD9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5295-BA81-CA4C-A31A-C3F82208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04E9-56C7-B54F-BA46-E4B0EDE3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F1B2-6B04-7B48-ADF6-361DA7FB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E981-3886-824C-9048-888A35B7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F4E2-F09C-7647-A2F4-98BE7F9C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6C88-7199-CB48-A9D3-F116EA0A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94B1-518F-7842-AB7D-8C0D3364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7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5F86E-2424-CD4A-88C1-AC6FE9FC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04918-E5B6-3046-B3AC-0F3D0A71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418F-C13B-B443-8F53-47791008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B05A-A1F6-1046-A4BF-856DC55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DEB1-878B-BD47-87B4-66D0B8B3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D1DA-39DD-BB4A-BCBE-C372C9E9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7AB5-28E0-244F-A1CE-F0287BD1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375F-7525-DA43-AD38-2371F4D4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7BF0-BC46-254A-B798-01AFCC9F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4B14-5FFF-6547-9713-9967FE20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28F5-5B9A-9445-B38D-9E041A59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E777-E298-414D-812C-62AFBD6A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E5A26-DD4A-2B4C-B5B7-0E4FCFF4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B779-2CE7-3945-8191-20C1DC49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F1C8C-0C2C-574E-8942-ACD09F06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2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48D0-0A15-ED41-9C15-7EBE69CB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5B25-7969-F341-AC05-0B7064E81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0687B-68CE-1D4B-8A15-A85CFB6C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50403-AD4B-6544-87AE-EDEDC5E9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D7305-39BD-8047-A6E9-BDAEB9B2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14918-7277-B249-945F-A9D96AC7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CA6B-34D6-0F42-9162-7661C8FF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D96CC-F9ED-2742-9B48-18A2AE82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585CD-3C49-9D47-A40C-56258628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DDB9D-7F1C-404D-BC7C-C0C739C4F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E29CC-C18A-6844-B197-B4124FD21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BC41A-A842-F24A-AD49-EADD0806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74BD7-EE5B-A541-83BF-A8B569D5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EDC20-AB04-D04A-B34C-E658795D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5D67-443A-F04D-A246-4EC7C61A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A903F-6F21-534A-BFAD-E6BB4E19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3FD9A-57B9-D14C-87D1-81CF8CCD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4430F-5A89-E140-A265-67451211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247AD-BB46-AE47-AF88-8AC40D6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8316C-41B0-4444-970F-BE8D3822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A8369-5058-1E4C-86EB-7D5D89FA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2E6E-1B00-E849-BCF7-20D26E6D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1DC0-1A28-2542-853D-E58CE222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C885-FBA9-DB4D-8094-3154B8AC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84DD-36A2-4B4A-9364-3267A5E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9200-1FB5-1F4F-99B1-CF4BDF81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835A-324D-464E-A5C6-4A41F303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AC8-AF16-194F-855C-18723455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1DDEF-58DC-7049-8417-5ADA8C378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45A8C-F68C-BB49-837D-C6D95928D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E0DF-5B49-8741-B4A2-A683ADFC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49885-836B-4A48-98FC-7B88314E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6BFE-47A3-454E-BB03-C31DCA43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AC302-263C-344A-B533-AD2D45A7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3F3A-939F-D345-B405-B7A673B9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CC0D-3AA2-0542-84B7-7E5258AC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C4EA-B01B-E842-B42A-1AFF2550E8B9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325D-1112-274B-8D70-20CF3696F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D532-31C7-9349-A088-8E82CD68C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9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789392-74A6-0C4D-8335-34AAEAF9D488}"/>
              </a:ext>
            </a:extLst>
          </p:cNvPr>
          <p:cNvSpPr txBox="1"/>
          <p:nvPr/>
        </p:nvSpPr>
        <p:spPr>
          <a:xfrm>
            <a:off x="2163982" y="476734"/>
            <a:ext cx="30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Arboreal </a:t>
            </a:r>
          </a:p>
          <a:p>
            <a:pPr algn="ctr"/>
            <a:r>
              <a:rPr lang="en-US" dirty="0">
                <a:latin typeface="PT Serif" panose="020A0603040505020204" pitchFamily="18" charset="77"/>
              </a:rPr>
              <a:t>Suitability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34918-6367-884C-BAC9-6CFECC75E248}"/>
              </a:ext>
            </a:extLst>
          </p:cNvPr>
          <p:cNvSpPr txBox="1"/>
          <p:nvPr/>
        </p:nvSpPr>
        <p:spPr>
          <a:xfrm>
            <a:off x="6533690" y="472376"/>
            <a:ext cx="30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Terrestrial </a:t>
            </a:r>
          </a:p>
          <a:p>
            <a:pPr algn="ctr"/>
            <a:r>
              <a:rPr lang="en-US" dirty="0">
                <a:latin typeface="PT Serif" panose="020A0603040505020204" pitchFamily="18" charset="77"/>
              </a:rPr>
              <a:t>Suitability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E8339-308D-BC49-9263-DB08E97B649F}"/>
              </a:ext>
            </a:extLst>
          </p:cNvPr>
          <p:cNvSpPr txBox="1"/>
          <p:nvPr/>
        </p:nvSpPr>
        <p:spPr>
          <a:xfrm rot="16200000">
            <a:off x="-324267" y="4768171"/>
            <a:ext cx="30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Terrestrial </a:t>
            </a:r>
          </a:p>
          <a:p>
            <a:pPr algn="ctr"/>
            <a:r>
              <a:rPr lang="en-US" dirty="0">
                <a:latin typeface="PT Serif" panose="020A0603040505020204" pitchFamily="18" charset="77"/>
              </a:rPr>
              <a:t>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1D582-2699-4B4A-84AE-D8D6B35490F3}"/>
              </a:ext>
            </a:extLst>
          </p:cNvPr>
          <p:cNvSpPr txBox="1"/>
          <p:nvPr/>
        </p:nvSpPr>
        <p:spPr>
          <a:xfrm rot="16200000">
            <a:off x="-315232" y="2081686"/>
            <a:ext cx="30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Arboreal </a:t>
            </a:r>
          </a:p>
          <a:p>
            <a:pPr algn="ctr"/>
            <a:r>
              <a:rPr lang="en-US" dirty="0">
                <a:latin typeface="PT Serif" panose="020A0603040505020204" pitchFamily="18" charset="77"/>
              </a:rPr>
              <a:t>Distribution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5FD25C8-9BBC-C446-A219-DC1A4867A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5" t="6607" r="18028" b="8246"/>
          <a:stretch/>
        </p:blipFill>
        <p:spPr>
          <a:xfrm>
            <a:off x="1514878" y="1082516"/>
            <a:ext cx="4327764" cy="26446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617EACC-8CC0-E542-917F-7E1E77F34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3" t="6911" r="18158" b="8082"/>
          <a:stretch/>
        </p:blipFill>
        <p:spPr>
          <a:xfrm>
            <a:off x="1514878" y="3769001"/>
            <a:ext cx="4327764" cy="26446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8363DA0-6C19-9C40-A03F-155DA2582D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4" t="7496" r="18087" b="7496"/>
          <a:stretch/>
        </p:blipFill>
        <p:spPr>
          <a:xfrm>
            <a:off x="5887173" y="1082516"/>
            <a:ext cx="4324992" cy="26446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86A0249E-49B0-564D-B461-1B15E48A65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0" t="7454" r="18732" b="7984"/>
          <a:stretch/>
        </p:blipFill>
        <p:spPr>
          <a:xfrm>
            <a:off x="5887173" y="3769001"/>
            <a:ext cx="4324992" cy="26446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D7AA5-7D98-CC4D-B2FE-9087284BF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0794" y="1747605"/>
            <a:ext cx="662030" cy="1884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4210E7-2F14-494C-A366-12A658BA3974}"/>
              </a:ext>
            </a:extLst>
          </p:cNvPr>
          <p:cNvSpPr txBox="1"/>
          <p:nvPr/>
        </p:nvSpPr>
        <p:spPr>
          <a:xfrm>
            <a:off x="1517650" y="3152001"/>
            <a:ext cx="1395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T Serif" panose="020A0603040505020204" pitchFamily="18" charset="77"/>
              </a:rPr>
              <a:t>59.3% Overlap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5A343-E729-BB4F-BBFA-4BA77F32F4C5}"/>
              </a:ext>
            </a:extLst>
          </p:cNvPr>
          <p:cNvSpPr txBox="1"/>
          <p:nvPr/>
        </p:nvSpPr>
        <p:spPr>
          <a:xfrm>
            <a:off x="5933907" y="3152001"/>
            <a:ext cx="1395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T Serif" panose="020A0603040505020204" pitchFamily="18" charset="77"/>
              </a:rPr>
              <a:t>4.2% </a:t>
            </a:r>
          </a:p>
          <a:p>
            <a:r>
              <a:rPr lang="en-US" sz="1500" dirty="0">
                <a:latin typeface="PT Serif" panose="020A0603040505020204" pitchFamily="18" charset="77"/>
              </a:rPr>
              <a:t>Overlap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9A0F7-24A3-7644-8EB0-D753105A1E16}"/>
              </a:ext>
            </a:extLst>
          </p:cNvPr>
          <p:cNvSpPr txBox="1"/>
          <p:nvPr/>
        </p:nvSpPr>
        <p:spPr>
          <a:xfrm>
            <a:off x="1523913" y="5827268"/>
            <a:ext cx="1395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T Serif" panose="020A0603040505020204" pitchFamily="18" charset="77"/>
              </a:rPr>
              <a:t>35.0% Overlap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9A247-5440-534F-9B0B-2367AEF0E17E}"/>
              </a:ext>
            </a:extLst>
          </p:cNvPr>
          <p:cNvSpPr txBox="1"/>
          <p:nvPr/>
        </p:nvSpPr>
        <p:spPr>
          <a:xfrm>
            <a:off x="5933907" y="5827268"/>
            <a:ext cx="1395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T Serif" panose="020A0603040505020204" pitchFamily="18" charset="77"/>
              </a:rPr>
              <a:t>84.4% Overlap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E954F-48BB-7344-8796-B4253B080BB5}"/>
              </a:ext>
            </a:extLst>
          </p:cNvPr>
          <p:cNvSpPr txBox="1"/>
          <p:nvPr/>
        </p:nvSpPr>
        <p:spPr>
          <a:xfrm>
            <a:off x="9036409" y="1309045"/>
            <a:ext cx="139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T Serif" panose="020A0603040505020204" pitchFamily="18" charset="77"/>
              </a:rPr>
              <a:t>MAXENT Suitability</a:t>
            </a:r>
          </a:p>
        </p:txBody>
      </p:sp>
    </p:spTree>
    <p:extLst>
      <p:ext uri="{BB962C8B-B14F-4D97-AF65-F5344CB8AC3E}">
        <p14:creationId xmlns:p14="http://schemas.microsoft.com/office/powerpoint/2010/main" val="364987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PT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Mellenthin, Lauren E</dc:creator>
  <cp:lastModifiedBy>Mellenthin, Lauren E</cp:lastModifiedBy>
  <cp:revision>8</cp:revision>
  <cp:lastPrinted>2019-04-15T20:18:29Z</cp:lastPrinted>
  <dcterms:created xsi:type="dcterms:W3CDTF">2019-04-15T19:37:22Z</dcterms:created>
  <dcterms:modified xsi:type="dcterms:W3CDTF">2019-04-16T20:50:53Z</dcterms:modified>
</cp:coreProperties>
</file>