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62" r:id="rId4"/>
    <p:sldId id="257" r:id="rId5"/>
    <p:sldId id="260" r:id="rId6"/>
    <p:sldId id="258" r:id="rId7"/>
    <p:sldId id="259" r:id="rId8"/>
    <p:sldId id="261" r:id="rId9"/>
    <p:sldId id="263" r:id="rId10"/>
  </p:sldIdLst>
  <p:sldSz cx="9144000" cy="6858000" type="screen4x3"/>
  <p:notesSz cx="68580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3200" b="1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3200" b="1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3200" b="1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3200" b="1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808080"/>
    <a:srgbClr val="C0C0C0"/>
    <a:srgbClr val="2727B3"/>
    <a:srgbClr val="3366FF"/>
    <a:srgbClr val="003399"/>
    <a:srgbClr val="96969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" y="-912"/>
      </p:cViewPr>
      <p:guideLst>
        <p:guide orient="horz" pos="2160"/>
        <p:guide orient="horz" pos="5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3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80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63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767D85-F9AC-E54F-932F-06903637B8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21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AutoShape 11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6575" y="280988"/>
            <a:ext cx="5783263" cy="4337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32" name="Rectangle 1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66738" y="4710113"/>
            <a:ext cx="5722937" cy="406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63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818F60-37A6-4342-9FDE-CBC7334408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57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69225" cy="1143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648200"/>
            <a:ext cx="7769225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17" name="Rectangle 2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18" name="Rectangle 2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034C323-8F05-3748-83FA-185E1C9F302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457200" y="0"/>
            <a:ext cx="8686800" cy="214313"/>
          </a:xfrm>
          <a:prstGeom prst="rect">
            <a:avLst/>
          </a:prstGeom>
          <a:solidFill>
            <a:srgbClr val="2727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20" name="Picture 24" descr="V:\Exchange\Graszer, Fred\1-14-2002\New logos for PPT\MC-Bu-Bk 150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280988"/>
            <a:ext cx="182880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5F41F6-BCC0-FD47-A6FC-2483E11229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73424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23900"/>
            <a:ext cx="1943100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23900"/>
            <a:ext cx="5676900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14334-DA8B-AA44-B23C-AA6D697D7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1827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859D6-BB52-1D4F-9862-53C8D6452F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47007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FB396-9CF1-6D41-8484-BCC6BCA365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3718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30388"/>
            <a:ext cx="38100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30388"/>
            <a:ext cx="38100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DFED5-E238-2848-BC37-0C39C079D3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04250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5323E-88F9-E840-AA26-2FFBF94D80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64061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7C1F2-54A8-D649-B4F0-9AF2AB8D4E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9589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9468A-FC9A-F04F-A226-8D525E5C15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68721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F1029-6891-4744-946D-891CD7096A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52982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81409-A511-CF48-BD6A-D728C029AF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8669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23900"/>
            <a:ext cx="77724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EAEAEA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30388"/>
            <a:ext cx="7772400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457200" y="0"/>
            <a:ext cx="8686800" cy="214313"/>
          </a:xfrm>
          <a:prstGeom prst="rect">
            <a:avLst/>
          </a:prstGeom>
          <a:solidFill>
            <a:srgbClr val="2727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553200"/>
            <a:ext cx="1905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endParaRPr lang="en-US"/>
          </a:p>
        </p:txBody>
      </p:sp>
      <p:sp>
        <p:nvSpPr>
          <p:cNvPr id="1060" name="Rectangle 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endParaRPr lang="en-US"/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1905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fld id="{003A0BC4-7EA2-5840-88E9-CF017B1DA05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65" name="Picture 41" descr="V:\Exchange\Graszer, Fred\1-14-2002\New logos for PPT\MC-Bu-Bk 150.t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280988"/>
            <a:ext cx="182880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84163" indent="-284163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936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2pPr>
      <a:lvl3pPr marL="1311275" indent="-2825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3pPr>
      <a:lvl4pPr marL="1773238" indent="-2825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4pPr>
      <a:lvl5pPr marL="22256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5pPr>
      <a:lvl6pPr marL="26828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6pPr>
      <a:lvl7pPr marL="31400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7pPr>
      <a:lvl8pPr marL="35972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8pPr>
      <a:lvl9pPr marL="40544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 1:</a:t>
            </a:r>
            <a:br>
              <a:rPr lang="en-US" dirty="0" smtClean="0"/>
            </a:br>
            <a:r>
              <a:rPr lang="en-US" dirty="0" smtClean="0"/>
              <a:t>Command line and source control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echo “Hello World!”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tldp.org</a:t>
            </a:r>
            <a:r>
              <a:rPr lang="en-US" dirty="0" smtClean="0"/>
              <a:t>/LDP/abs/html/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352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Ctrl-C is your get-out-of-jail-free card.</a:t>
            </a:r>
          </a:p>
          <a:p>
            <a:r>
              <a:rPr lang="is-IS" dirty="0" smtClean="0"/>
              <a:t>…or closing the tab in frustration</a:t>
            </a:r>
          </a:p>
          <a:p>
            <a:endParaRPr lang="is-IS" dirty="0"/>
          </a:p>
          <a:p>
            <a:r>
              <a:rPr lang="is-IS" dirty="0" smtClean="0"/>
              <a:t>man &lt;function&gt;  			</a:t>
            </a:r>
            <a:r>
              <a:rPr lang="is-IS" u="sng" dirty="0" smtClean="0"/>
              <a:t>man</a:t>
            </a:r>
            <a:r>
              <a:rPr lang="is-IS" dirty="0" smtClean="0"/>
              <a:t>ual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6962904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Navigating directories: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pwd</a:t>
            </a:r>
            <a:r>
              <a:rPr lang="en-US" dirty="0" smtClean="0"/>
              <a:t>		</a:t>
            </a:r>
            <a:r>
              <a:rPr lang="en-US" u="sng" dirty="0" smtClean="0"/>
              <a:t>p</a:t>
            </a:r>
            <a:r>
              <a:rPr lang="en-US" dirty="0" smtClean="0"/>
              <a:t>resent </a:t>
            </a:r>
            <a:r>
              <a:rPr lang="en-US" u="sng" dirty="0" smtClean="0"/>
              <a:t>w</a:t>
            </a:r>
            <a:r>
              <a:rPr lang="en-US" dirty="0" smtClean="0"/>
              <a:t>orking </a:t>
            </a:r>
            <a:r>
              <a:rPr lang="en-US" u="sng" dirty="0" smtClean="0"/>
              <a:t>d</a:t>
            </a:r>
            <a:r>
              <a:rPr lang="en-US" dirty="0" smtClean="0"/>
              <a:t>irectory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 (-la)     	</a:t>
            </a:r>
            <a:r>
              <a:rPr lang="en-US" u="sng" dirty="0" smtClean="0"/>
              <a:t>l</a:t>
            </a:r>
            <a:r>
              <a:rPr lang="en-US" dirty="0" smtClean="0"/>
              <a:t>ist </a:t>
            </a:r>
            <a:r>
              <a:rPr lang="en-US" u="sng" dirty="0" smtClean="0"/>
              <a:t>s</a:t>
            </a:r>
            <a:r>
              <a:rPr lang="en-US" dirty="0" smtClean="0"/>
              <a:t>egments, </a:t>
            </a:r>
            <a:r>
              <a:rPr lang="en-US" u="sng" dirty="0" smtClean="0"/>
              <a:t>l</a:t>
            </a:r>
            <a:r>
              <a:rPr lang="en-US" dirty="0" smtClean="0"/>
              <a:t>i</a:t>
            </a:r>
            <a:r>
              <a:rPr lang="en-US" u="sng" dirty="0" smtClean="0"/>
              <a:t>s</a:t>
            </a:r>
            <a:r>
              <a:rPr lang="en-US" dirty="0" smtClean="0"/>
              <a:t>t</a:t>
            </a:r>
          </a:p>
          <a:p>
            <a:pPr marL="0" indent="0">
              <a:buNone/>
            </a:pPr>
            <a:r>
              <a:rPr lang="en-US" dirty="0" smtClean="0"/>
              <a:t>	cd (. .. ~) </a:t>
            </a:r>
            <a:r>
              <a:rPr lang="en-US" u="sng" dirty="0" smtClean="0"/>
              <a:t>c</a:t>
            </a:r>
            <a:r>
              <a:rPr lang="en-US" dirty="0" smtClean="0"/>
              <a:t>hange </a:t>
            </a:r>
            <a:r>
              <a:rPr lang="en-US" u="sng" dirty="0" smtClean="0"/>
              <a:t>d</a:t>
            </a:r>
            <a:r>
              <a:rPr lang="en-US" dirty="0" smtClean="0"/>
              <a:t>irectory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**tab!** (seriously, use tab)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9791297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Manipulating directories: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mkdir</a:t>
            </a:r>
            <a:r>
              <a:rPr lang="en-US" dirty="0" smtClean="0"/>
              <a:t>	     		</a:t>
            </a:r>
            <a:r>
              <a:rPr lang="en-US" u="sng" dirty="0" smtClean="0"/>
              <a:t>M</a:t>
            </a:r>
            <a:r>
              <a:rPr lang="en-US" dirty="0" smtClean="0"/>
              <a:t>a</a:t>
            </a:r>
            <a:r>
              <a:rPr lang="en-US" u="sng" dirty="0" smtClean="0"/>
              <a:t>k</a:t>
            </a:r>
            <a:r>
              <a:rPr lang="en-US" dirty="0" smtClean="0"/>
              <a:t>e </a:t>
            </a:r>
            <a:r>
              <a:rPr lang="en-US" u="sng" dirty="0" smtClean="0"/>
              <a:t>dir</a:t>
            </a:r>
            <a:r>
              <a:rPr lang="en-US" dirty="0" smtClean="0"/>
              <a:t>ectory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rm</a:t>
            </a:r>
            <a:r>
              <a:rPr lang="en-US" dirty="0" smtClean="0"/>
              <a:t> (-r –</a:t>
            </a:r>
            <a:r>
              <a:rPr lang="en-US" dirty="0" err="1" smtClean="0"/>
              <a:t>rf</a:t>
            </a:r>
            <a:r>
              <a:rPr lang="en-US" dirty="0" smtClean="0"/>
              <a:t>)		</a:t>
            </a:r>
            <a:r>
              <a:rPr lang="en-US" u="sng" dirty="0" smtClean="0"/>
              <a:t>R</a:t>
            </a:r>
            <a:r>
              <a:rPr lang="en-US" dirty="0" smtClean="0"/>
              <a:t>e</a:t>
            </a:r>
            <a:r>
              <a:rPr lang="en-US" u="sng" dirty="0" smtClean="0"/>
              <a:t>m</a:t>
            </a:r>
            <a:r>
              <a:rPr lang="en-US" dirty="0" smtClean="0"/>
              <a:t>ove 					(recursive, 						force)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7674405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Making/manipulating files:</a:t>
            </a:r>
          </a:p>
          <a:p>
            <a:pPr marL="566737" lvl="1" indent="0">
              <a:buNone/>
            </a:pPr>
            <a:r>
              <a:rPr lang="en-US" dirty="0" smtClean="0"/>
              <a:t>less &lt;file&gt;</a:t>
            </a:r>
          </a:p>
          <a:p>
            <a:pPr marL="566737" lvl="1" indent="0">
              <a:buNone/>
            </a:pPr>
            <a:r>
              <a:rPr lang="en-US" dirty="0" err="1" smtClean="0"/>
              <a:t>cp</a:t>
            </a:r>
            <a:r>
              <a:rPr lang="en-US" dirty="0" smtClean="0"/>
              <a:t> &lt;file&gt; &lt;new place/name&gt;	</a:t>
            </a:r>
            <a:r>
              <a:rPr lang="en-US" u="sng" dirty="0" smtClean="0"/>
              <a:t>c</a:t>
            </a:r>
            <a:r>
              <a:rPr lang="en-US" dirty="0" smtClean="0"/>
              <a:t>o</a:t>
            </a:r>
            <a:r>
              <a:rPr lang="en-US" u="sng" dirty="0" smtClean="0"/>
              <a:t>p</a:t>
            </a:r>
            <a:r>
              <a:rPr lang="en-US" dirty="0" smtClean="0"/>
              <a:t>y</a:t>
            </a:r>
          </a:p>
          <a:p>
            <a:pPr marL="566737" lvl="1" indent="0">
              <a:buNone/>
            </a:pPr>
            <a:r>
              <a:rPr lang="en-US" dirty="0" smtClean="0"/>
              <a:t>mv &lt;file&gt; &lt;new place/name&gt;	</a:t>
            </a:r>
            <a:r>
              <a:rPr lang="en-US" u="sng" dirty="0" smtClean="0"/>
              <a:t>m</a:t>
            </a:r>
            <a:r>
              <a:rPr lang="en-US" dirty="0" smtClean="0"/>
              <a:t>o</a:t>
            </a:r>
            <a:r>
              <a:rPr lang="en-US" u="sng" dirty="0" smtClean="0"/>
              <a:t>v</a:t>
            </a:r>
            <a:r>
              <a:rPr lang="en-US" dirty="0" smtClean="0"/>
              <a:t>e</a:t>
            </a:r>
          </a:p>
          <a:p>
            <a:pPr marL="566737" lvl="1" indent="0">
              <a:buNone/>
            </a:pPr>
            <a:r>
              <a:rPr lang="en-US" dirty="0" smtClean="0"/>
              <a:t>touch &lt;file&gt;</a:t>
            </a:r>
          </a:p>
          <a:p>
            <a:pPr marL="566737" lvl="1" indent="0">
              <a:buNone/>
            </a:pPr>
            <a:endParaRPr lang="en-US" dirty="0"/>
          </a:p>
          <a:p>
            <a:pPr marL="566737" lvl="1" indent="0">
              <a:buNone/>
            </a:pPr>
            <a:r>
              <a:rPr lang="en-US" dirty="0" smtClean="0"/>
              <a:t>Regular expressions: *</a:t>
            </a:r>
          </a:p>
          <a:p>
            <a:pPr marL="566737" lvl="1" indent="0">
              <a:buNone/>
            </a:pPr>
            <a:endParaRPr lang="en-US" dirty="0" smtClean="0"/>
          </a:p>
          <a:p>
            <a:pPr marL="56673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57243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text editing: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We will use vi, but many others 			like vim, </a:t>
            </a:r>
            <a:r>
              <a:rPr lang="en-US" dirty="0" err="1" smtClean="0"/>
              <a:t>nano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vi &lt;file&gt;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for </a:t>
            </a:r>
            <a:r>
              <a:rPr lang="en-US" u="sng" dirty="0" smtClean="0"/>
              <a:t>i</a:t>
            </a:r>
            <a:r>
              <a:rPr lang="en-US" dirty="0" smtClean="0"/>
              <a:t>nsert mode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:</a:t>
            </a:r>
            <a:r>
              <a:rPr lang="en-US" dirty="0" err="1" smtClean="0"/>
              <a:t>wq</a:t>
            </a:r>
            <a:r>
              <a:rPr lang="en-US" dirty="0" smtClean="0"/>
              <a:t> or :q to </a:t>
            </a:r>
            <a:r>
              <a:rPr lang="en-US" u="sng" dirty="0" smtClean="0"/>
              <a:t>q</a:t>
            </a:r>
            <a:r>
              <a:rPr lang="en-US" dirty="0" smtClean="0"/>
              <a:t>uit and/or </a:t>
            </a:r>
            <a:r>
              <a:rPr lang="en-US" u="sng" dirty="0" smtClean="0"/>
              <a:t>w</a:t>
            </a:r>
            <a:r>
              <a:rPr lang="en-US" dirty="0" smtClean="0"/>
              <a:t>rite</a:t>
            </a:r>
          </a:p>
        </p:txBody>
      </p:sp>
    </p:spTree>
    <p:extLst>
      <p:ext uri="{BB962C8B-B14F-4D97-AF65-F5344CB8AC3E}">
        <p14:creationId xmlns:p14="http://schemas.microsoft.com/office/powerpoint/2010/main" val="3697254155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bash in bash!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 &lt;file&gt;.</a:t>
            </a:r>
            <a:r>
              <a:rPr lang="en-US" dirty="0" err="1" smtClean="0"/>
              <a:t>sh</a:t>
            </a:r>
            <a:endParaRPr lang="en-US" dirty="0" smtClean="0"/>
          </a:p>
          <a:p>
            <a:r>
              <a:rPr lang="en-US" dirty="0" smtClean="0"/>
              <a:t>#!/bin/bash</a:t>
            </a:r>
          </a:p>
          <a:p>
            <a:endParaRPr lang="en-US" dirty="0"/>
          </a:p>
          <a:p>
            <a:r>
              <a:rPr lang="en-US" dirty="0" smtClean="0"/>
              <a:t>The shell is a bash environment. So we can run bash line by line and it will work.</a:t>
            </a:r>
          </a:p>
          <a:p>
            <a:r>
              <a:rPr lang="en-US" dirty="0" smtClean="0"/>
              <a:t>We can also tell bash where to run bash, and run a file all at once.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8208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neat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poweroff</a:t>
            </a:r>
            <a:r>
              <a:rPr lang="en-US" dirty="0" smtClean="0"/>
              <a:t>/reboot</a:t>
            </a:r>
          </a:p>
          <a:p>
            <a:r>
              <a:rPr lang="en-US" dirty="0" smtClean="0"/>
              <a:t>uptime</a:t>
            </a:r>
          </a:p>
          <a:p>
            <a:r>
              <a:rPr lang="en-US" dirty="0" smtClean="0"/>
              <a:t>last reboot</a:t>
            </a:r>
          </a:p>
          <a:p>
            <a:r>
              <a:rPr lang="en-US" dirty="0" smtClean="0"/>
              <a:t>say</a:t>
            </a:r>
          </a:p>
          <a:p>
            <a:r>
              <a:rPr lang="en-US" dirty="0" smtClean="0"/>
              <a:t>backups for things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09543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pp-formalwhite">
  <a:themeElements>
    <a:clrScheme name="">
      <a:dk1>
        <a:srgbClr val="000000"/>
      </a:dk1>
      <a:lt1>
        <a:srgbClr val="FFFFFF"/>
      </a:lt1>
      <a:dk2>
        <a:srgbClr val="0066FF"/>
      </a:dk2>
      <a:lt2>
        <a:srgbClr val="B2B2B2"/>
      </a:lt2>
      <a:accent1>
        <a:srgbClr val="FF0000"/>
      </a:accent1>
      <a:accent2>
        <a:srgbClr val="00CCFF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B9E7"/>
      </a:accent6>
      <a:hlink>
        <a:srgbClr val="33CC33"/>
      </a:hlink>
      <a:folHlink>
        <a:srgbClr val="777777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66FF"/>
        </a:dk2>
        <a:lt2>
          <a:srgbClr val="808080"/>
        </a:lt2>
        <a:accent1>
          <a:srgbClr val="FF6600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00B9E7"/>
        </a:accent6>
        <a:hlink>
          <a:srgbClr val="FF00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pp-formalwhite.ppt</Template>
  <TotalTime>463</TotalTime>
  <Words>162</Words>
  <Application>Microsoft Macintosh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pp-formalwhite</vt:lpstr>
      <vt:lpstr>Workshop 1: Command line and source control</vt:lpstr>
      <vt:lpstr>Command line</vt:lpstr>
      <vt:lpstr>Command line</vt:lpstr>
      <vt:lpstr>Command line</vt:lpstr>
      <vt:lpstr>Command line</vt:lpstr>
      <vt:lpstr>Command line</vt:lpstr>
      <vt:lpstr>Command line</vt:lpstr>
      <vt:lpstr>Run bash in bash!</vt:lpstr>
      <vt:lpstr>Command line neat tricks</vt:lpstr>
    </vt:vector>
  </TitlesOfParts>
  <Company>Mayo Foundation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the Title of Your Talk Here</dc:title>
  <dc:creator>BWB04</dc:creator>
  <cp:lastModifiedBy>Balczewski , Emily A.</cp:lastModifiedBy>
  <cp:revision>28</cp:revision>
  <dcterms:created xsi:type="dcterms:W3CDTF">2002-01-16T17:58:58Z</dcterms:created>
  <dcterms:modified xsi:type="dcterms:W3CDTF">2017-06-21T16:40:28Z</dcterms:modified>
</cp:coreProperties>
</file>