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1" r:id="rId3"/>
    <p:sldId id="268" r:id="rId4"/>
    <p:sldId id="269" r:id="rId5"/>
    <p:sldId id="265" r:id="rId6"/>
    <p:sldId id="262" r:id="rId7"/>
    <p:sldId id="272" r:id="rId8"/>
    <p:sldId id="270" r:id="rId9"/>
    <p:sldId id="271" r:id="rId10"/>
    <p:sldId id="280" r:id="rId11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808080"/>
    <a:srgbClr val="C0C0C0"/>
    <a:srgbClr val="2727B3"/>
    <a:srgbClr val="3366FF"/>
    <a:srgbClr val="003399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61" autoAdjust="0"/>
    <p:restoredTop sz="99509" autoAdjust="0"/>
  </p:normalViewPr>
  <p:slideViewPr>
    <p:cSldViewPr>
      <p:cViewPr varScale="1">
        <p:scale>
          <a:sx n="60" d="100"/>
          <a:sy n="60" d="100"/>
        </p:scale>
        <p:origin x="-120" y="-1456"/>
      </p:cViewPr>
      <p:guideLst>
        <p:guide orient="horz" pos="2160"/>
        <p:guide orient="horz" pos="5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767D85-F9AC-E54F-932F-06903637B8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2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AutoShape 1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280988"/>
            <a:ext cx="5783263" cy="4337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32" name="Rectangle 1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6738" y="4710113"/>
            <a:ext cx="5722937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18F60-37A6-4342-9FDE-CBC7334408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7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18F60-37A6-4342-9FDE-CBC7334408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342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82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700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718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425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406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589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872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5298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669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fld id="{003A0BC4-7EA2-5840-88E9-CF017B1DA0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June 2017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def</a:t>
            </a:r>
            <a:r>
              <a:rPr lang="en-US" dirty="0" smtClean="0"/>
              <a:t> function(argument1, arg2):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 stuff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pPr marL="0" indent="0">
              <a:buNone/>
            </a:pPr>
            <a:r>
              <a:rPr lang="en-US" dirty="0" smtClean="0"/>
              <a:t>In main, call:</a:t>
            </a:r>
          </a:p>
          <a:p>
            <a:pPr marL="0" indent="0">
              <a:buNone/>
            </a:pPr>
            <a:r>
              <a:rPr lang="en-US" dirty="0" smtClean="0"/>
              <a:t>&gt;&gt; function(“foo”, “bar”)</a:t>
            </a:r>
          </a:p>
          <a:p>
            <a:pPr marL="0" indent="0">
              <a:buNone/>
            </a:pPr>
            <a:r>
              <a:rPr lang="en-US" dirty="0" smtClean="0"/>
              <a:t>You can return something, or not (and the system will return None for you)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998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 Review</a:t>
            </a:r>
          </a:p>
          <a:p>
            <a:r>
              <a:rPr lang="en-US" dirty="0" smtClean="0"/>
              <a:t>Installing Python + Sublime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7161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www.sublimetext.com</a:t>
            </a:r>
            <a:r>
              <a:rPr lang="en-US" dirty="0"/>
              <a:t>/3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Let’s use Python 3</a:t>
            </a:r>
          </a:p>
          <a:p>
            <a:pPr lvl="1"/>
            <a:r>
              <a:rPr lang="en-US" dirty="0" smtClean="0"/>
              <a:t>Mac: </a:t>
            </a:r>
            <a:r>
              <a:rPr lang="en-US" dirty="0" smtClean="0"/>
              <a:t>python </a:t>
            </a:r>
            <a:r>
              <a:rPr lang="uk-UA" dirty="0" smtClean="0"/>
              <a:t>--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PC: </a:t>
            </a:r>
            <a:r>
              <a:rPr lang="en-US" dirty="0" smtClean="0"/>
              <a:t>python </a:t>
            </a:r>
            <a:r>
              <a:rPr lang="en-US" dirty="0" smtClean="0"/>
              <a:t>-V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www.python.org</a:t>
            </a:r>
            <a:r>
              <a:rPr lang="en-US" dirty="0"/>
              <a:t>/downloads/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45958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7050"/>
            <a:ext cx="7772400" cy="1149350"/>
          </a:xfrm>
        </p:spPr>
        <p:txBody>
          <a:bodyPr/>
          <a:lstStyle/>
          <a:p>
            <a:r>
              <a:rPr lang="en-US" dirty="0" smtClean="0"/>
              <a:t>Refresh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0412"/>
          </a:xfrm>
        </p:spPr>
        <p:txBody>
          <a:bodyPr/>
          <a:lstStyle/>
          <a:p>
            <a:r>
              <a:rPr lang="en-US" dirty="0" smtClean="0"/>
              <a:t>What are my 3 get out of jail free cards?</a:t>
            </a:r>
          </a:p>
          <a:p>
            <a:r>
              <a:rPr lang="en-US" dirty="0" smtClean="0"/>
              <a:t>What are the arguments to functions with the form -[letter] called?</a:t>
            </a:r>
          </a:p>
          <a:p>
            <a:r>
              <a:rPr lang="en-US" dirty="0" smtClean="0"/>
              <a:t>What is special about files with a . in from of the name? How do I see them?</a:t>
            </a:r>
          </a:p>
          <a:p>
            <a:r>
              <a:rPr lang="en-US" dirty="0" smtClean="0"/>
              <a:t>How do I delete a directory?</a:t>
            </a:r>
          </a:p>
          <a:p>
            <a:r>
              <a:rPr lang="en-US" dirty="0" smtClean="0"/>
              <a:t>How do I make a new file? (2 ways)</a:t>
            </a:r>
          </a:p>
          <a:p>
            <a:r>
              <a:rPr lang="is-IS" dirty="0" smtClean="0"/>
              <a:t>…other lingering confusions?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119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-914400"/>
            <a:ext cx="7772400" cy="457041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Readable</a:t>
            </a:r>
          </a:p>
          <a:p>
            <a:pPr marL="0" indent="0">
              <a:buNone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r>
              <a:rPr lang="en-US" dirty="0" smtClean="0"/>
              <a:t>Reasonable typing</a:t>
            </a:r>
          </a:p>
          <a:p>
            <a:pPr marL="0" indent="0">
              <a:buNone/>
            </a:pPr>
            <a:r>
              <a:rPr lang="en-US" dirty="0" smtClean="0"/>
              <a:t>Active community</a:t>
            </a:r>
          </a:p>
          <a:p>
            <a:pPr marL="0" indent="0">
              <a:buNone/>
            </a:pPr>
            <a:r>
              <a:rPr lang="en-US" dirty="0" smtClean="0"/>
              <a:t>Fast (enough) -&gt;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 smtClean="0"/>
              <a:t>interpreted, not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compiled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2400"/>
            <a:ext cx="3467100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334000"/>
            <a:ext cx="2456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TABBBBBS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3525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 interactively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Type python into command line</a:t>
            </a:r>
          </a:p>
          <a:p>
            <a:r>
              <a:rPr lang="en-US" dirty="0" smtClean="0"/>
              <a:t>&gt;&gt; print(“Hello world”)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962904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in math, you can store stuff in variables.</a:t>
            </a:r>
          </a:p>
          <a:p>
            <a:r>
              <a:rPr lang="en-US" dirty="0" smtClean="0"/>
              <a:t>In python, = is the </a:t>
            </a:r>
            <a:r>
              <a:rPr lang="en-US" u="sng" dirty="0" smtClean="0"/>
              <a:t>assignment operator</a:t>
            </a:r>
            <a:r>
              <a:rPr lang="en-US" dirty="0" smtClean="0"/>
              <a:t>. Other languages are different (&lt;- in R)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&gt;&gt; x = 5</a:t>
            </a:r>
          </a:p>
          <a:p>
            <a:pPr marL="0" indent="0">
              <a:buNone/>
            </a:pPr>
            <a:r>
              <a:rPr lang="en-US" dirty="0" smtClean="0"/>
              <a:t>&gt;&gt; 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15146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is-IS" dirty="0" smtClean="0"/>
              <a:t>…not on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when we ran a file with bash in it? We called it on command line with ./</a:t>
            </a:r>
            <a:r>
              <a:rPr lang="en-US" dirty="0" err="1" smtClean="0"/>
              <a:t>file.sh</a:t>
            </a:r>
            <a:r>
              <a:rPr lang="en-US" dirty="0" smtClean="0"/>
              <a:t> or bash </a:t>
            </a:r>
            <a:r>
              <a:rPr lang="en-US" dirty="0" err="1" smtClean="0"/>
              <a:t>file.sh</a:t>
            </a:r>
            <a:r>
              <a:rPr lang="en-US" dirty="0" smtClean="0"/>
              <a:t> or 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file.sh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going to do the same thing with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14434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0412"/>
          </a:xfrm>
        </p:spPr>
        <p:txBody>
          <a:bodyPr/>
          <a:lstStyle/>
          <a:p>
            <a:r>
              <a:rPr lang="en-US" dirty="0" smtClean="0"/>
              <a:t>All programs should have a start point. In Python, this is the Main function.</a:t>
            </a:r>
          </a:p>
          <a:p>
            <a:r>
              <a:rPr lang="en-US" dirty="0" smtClean="0"/>
              <a:t>The canonical way of doing this is: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main():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#code goes here</a:t>
            </a:r>
          </a:p>
          <a:p>
            <a:pPr marL="0" indent="0">
              <a:buNone/>
            </a:pPr>
            <a:r>
              <a:rPr lang="en-US" dirty="0" smtClean="0"/>
              <a:t>if __name__ == “__main__”: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225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pp-formalwhite.ppt</Template>
  <TotalTime>661</TotalTime>
  <Words>290</Words>
  <Application>Microsoft Macintosh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pp-formalwhite</vt:lpstr>
      <vt:lpstr>Workshop 2: Python</vt:lpstr>
      <vt:lpstr>Topics Covered</vt:lpstr>
      <vt:lpstr>Download</vt:lpstr>
      <vt:lpstr>Refresh Bash</vt:lpstr>
      <vt:lpstr>Why Python? </vt:lpstr>
      <vt:lpstr>Python on Command Line</vt:lpstr>
      <vt:lpstr>Variables</vt:lpstr>
      <vt:lpstr>Python…not on command line</vt:lpstr>
      <vt:lpstr>Python</vt:lpstr>
      <vt:lpstr>Functions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the Title of Your Talk Here</dc:title>
  <dc:creator>BWB04</dc:creator>
  <cp:lastModifiedBy>Balczewski , Emily A.</cp:lastModifiedBy>
  <cp:revision>37</cp:revision>
  <dcterms:created xsi:type="dcterms:W3CDTF">2002-01-16T17:58:58Z</dcterms:created>
  <dcterms:modified xsi:type="dcterms:W3CDTF">2017-06-08T18:19:40Z</dcterms:modified>
</cp:coreProperties>
</file>