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9" r:id="rId2"/>
    <p:sldId id="273" r:id="rId3"/>
    <p:sldId id="272" r:id="rId4"/>
    <p:sldId id="270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5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6" y="-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A5FFC-3EB5-2D41-8586-2CA78661BCE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F30A5-3939-294A-BD24-1191DD3A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69225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648200"/>
            <a:ext cx="7769225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4117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034C323-8F05-3748-83FA-185E1C9F3027}" type="slidenum">
              <a:rPr lang="en-US">
                <a:solidFill>
                  <a:srgbClr val="777777"/>
                </a:solidFill>
              </a:rPr>
              <a:pPr/>
              <a:t>‹#›</a:t>
            </a:fld>
            <a:endParaRPr lang="en-US">
              <a:solidFill>
                <a:srgbClr val="777777"/>
              </a:solidFill>
            </a:endParaRP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4120" name="Picture 24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140159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F41F6-BCC0-FD47-A6FC-2483E1122941}" type="slidenum">
              <a:rPr lang="en-US">
                <a:solidFill>
                  <a:srgbClr val="777777"/>
                </a:solidFill>
              </a:rPr>
              <a:pPr/>
              <a:t>‹#›</a:t>
            </a:fld>
            <a:endParaRPr lang="en-US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41858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23900"/>
            <a:ext cx="1943100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23900"/>
            <a:ext cx="5676900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4334-DA8B-AA44-B23C-AA6D697D758C}" type="slidenum">
              <a:rPr lang="en-US">
                <a:solidFill>
                  <a:srgbClr val="777777"/>
                </a:solidFill>
              </a:rPr>
              <a:pPr/>
              <a:t>‹#›</a:t>
            </a:fld>
            <a:endParaRPr lang="en-US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7284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859D6-BB52-1D4F-9862-53C8D6452F81}" type="slidenum">
              <a:rPr lang="en-US">
                <a:solidFill>
                  <a:srgbClr val="777777"/>
                </a:solidFill>
              </a:rPr>
              <a:pPr/>
              <a:t>‹#›</a:t>
            </a:fld>
            <a:endParaRPr lang="en-US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2690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396-9CF1-6D41-8484-BCC6BCA365D1}" type="slidenum">
              <a:rPr lang="en-US">
                <a:solidFill>
                  <a:srgbClr val="777777"/>
                </a:solidFill>
              </a:rPr>
              <a:pPr/>
              <a:t>‹#›</a:t>
            </a:fld>
            <a:endParaRPr lang="en-US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6926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DFED5-E238-2848-BC37-0C39C079D3F0}" type="slidenum">
              <a:rPr lang="en-US">
                <a:solidFill>
                  <a:srgbClr val="777777"/>
                </a:solidFill>
              </a:rPr>
              <a:pPr/>
              <a:t>‹#›</a:t>
            </a:fld>
            <a:endParaRPr lang="en-US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90175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5323E-88F9-E840-AA26-2FFBF94D8051}" type="slidenum">
              <a:rPr lang="en-US">
                <a:solidFill>
                  <a:srgbClr val="777777"/>
                </a:solidFill>
              </a:rPr>
              <a:pPr/>
              <a:t>‹#›</a:t>
            </a:fld>
            <a:endParaRPr lang="en-US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3499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C1F2-54A8-D649-B4F0-9AF2AB8D4E45}" type="slidenum">
              <a:rPr lang="en-US">
                <a:solidFill>
                  <a:srgbClr val="777777"/>
                </a:solidFill>
              </a:rPr>
              <a:pPr/>
              <a:t>‹#›</a:t>
            </a:fld>
            <a:endParaRPr lang="en-US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7479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9468A-FC9A-F04F-A226-8D525E5C154A}" type="slidenum">
              <a:rPr lang="en-US">
                <a:solidFill>
                  <a:srgbClr val="777777"/>
                </a:solidFill>
              </a:rPr>
              <a:pPr/>
              <a:t>‹#›</a:t>
            </a:fld>
            <a:endParaRPr lang="en-US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42517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F1029-6891-4744-946D-891CD7096A48}" type="slidenum">
              <a:rPr lang="en-US">
                <a:solidFill>
                  <a:srgbClr val="777777"/>
                </a:solidFill>
              </a:rPr>
              <a:pPr/>
              <a:t>‹#›</a:t>
            </a:fld>
            <a:endParaRPr lang="en-US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08151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81409-A511-CF48-BD6A-D728C029AFA9}" type="slidenum">
              <a:rPr lang="en-US">
                <a:solidFill>
                  <a:srgbClr val="777777"/>
                </a:solidFill>
              </a:rPr>
              <a:pPr/>
              <a:t>‹#›</a:t>
            </a:fld>
            <a:endParaRPr lang="en-US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67664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23900"/>
            <a:ext cx="77724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EAEAEA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30388"/>
            <a:ext cx="77724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003A0BC4-7EA2-5840-88E9-CF017B1DA058}" type="slidenum">
              <a:rPr lang="en-US" b="1">
                <a:solidFill>
                  <a:srgbClr val="777777"/>
                </a:solidFill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1065" name="Picture 41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03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4163" indent="-284163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936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2pPr>
      <a:lvl3pPr marL="1311275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3pPr>
      <a:lvl4pPr marL="1773238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4pPr>
      <a:lvl5pPr marL="22256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5pPr>
      <a:lvl6pPr marL="26828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6pPr>
      <a:lvl7pPr marL="31400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7pPr>
      <a:lvl8pPr marL="35972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8pPr>
      <a:lvl9pPr marL="40544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/>
              <a:t>3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More CS Basics in Python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r>
              <a:rPr lang="en-US" dirty="0" smtClean="0"/>
              <a:t> </a:t>
            </a:r>
            <a:r>
              <a:rPr lang="en-US" dirty="0" smtClean="0"/>
              <a:t>June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28120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directory for course materials (on command line)</a:t>
            </a:r>
          </a:p>
          <a:p>
            <a:r>
              <a:rPr lang="en-US" dirty="0" smtClean="0"/>
              <a:t>In that folder, make a python file in Sublime with a main function that gets called when the file is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64043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  <a:p>
            <a:r>
              <a:rPr lang="en-US" dirty="0" smtClean="0"/>
              <a:t>Math</a:t>
            </a:r>
          </a:p>
          <a:p>
            <a:r>
              <a:rPr lang="en-US" dirty="0" smtClean="0"/>
              <a:t>If/Else </a:t>
            </a:r>
            <a:r>
              <a:rPr lang="en-US" dirty="0" smtClean="0"/>
              <a:t>statements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7804119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(again!)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1058"/>
            <a:ext cx="7772400" cy="4570412"/>
          </a:xfrm>
        </p:spPr>
        <p:txBody>
          <a:bodyPr/>
          <a:lstStyle/>
          <a:p>
            <a:r>
              <a:rPr lang="en-US" dirty="0" smtClean="0"/>
              <a:t>What are the 4 parts of a function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name/definition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body</a:t>
            </a:r>
          </a:p>
          <a:p>
            <a:pPr lvl="1"/>
            <a:r>
              <a:rPr lang="en-US" dirty="0" smtClean="0"/>
              <a:t>return statement</a:t>
            </a:r>
            <a:endParaRPr lang="en-US" dirty="0" smtClean="0"/>
          </a:p>
          <a:p>
            <a:r>
              <a:rPr lang="en-US" dirty="0" smtClean="0"/>
              <a:t>What is the default return value?</a:t>
            </a:r>
          </a:p>
          <a:p>
            <a:r>
              <a:rPr lang="en-US" dirty="0" smtClean="0"/>
              <a:t>Python is an interpreter</a:t>
            </a:r>
            <a:r>
              <a:rPr lang="is-IS" dirty="0" smtClean="0"/>
              <a:t>…you can have mistakes in functions that are never called.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9105106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570412"/>
          </a:xfrm>
        </p:spPr>
        <p:txBody>
          <a:bodyPr/>
          <a:lstStyle/>
          <a:p>
            <a:r>
              <a:rPr lang="en-US" dirty="0" smtClean="0"/>
              <a:t>What stuff can variables store?</a:t>
            </a:r>
          </a:p>
          <a:p>
            <a:pPr marL="0" indent="0" algn="ctr">
              <a:buNone/>
            </a:pPr>
            <a:r>
              <a:rPr lang="en-US" u="sng" dirty="0" smtClean="0"/>
              <a:t>Primitive Data Types</a:t>
            </a:r>
          </a:p>
          <a:p>
            <a:pPr marL="0" indent="0">
              <a:buNone/>
            </a:pPr>
            <a:r>
              <a:rPr lang="en-US" dirty="0" smtClean="0"/>
              <a:t>None				null/empty</a:t>
            </a:r>
          </a:p>
          <a:p>
            <a:pPr marL="0" indent="0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					True/False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or long			whole numbers</a:t>
            </a:r>
          </a:p>
          <a:p>
            <a:pPr marL="0" indent="0">
              <a:buNone/>
            </a:pPr>
            <a:r>
              <a:rPr lang="en-US" dirty="0" smtClean="0"/>
              <a:t>float					decimals</a:t>
            </a:r>
          </a:p>
          <a:p>
            <a:pPr marL="0" indent="0">
              <a:buNone/>
            </a:pPr>
            <a:r>
              <a:rPr lang="en-US" dirty="0" err="1" smtClean="0"/>
              <a:t>str</a:t>
            </a:r>
            <a:r>
              <a:rPr lang="en-US" dirty="0" smtClean="0"/>
              <a:t>					text, “strings”</a:t>
            </a:r>
          </a:p>
          <a:p>
            <a:pPr marL="0" indent="0">
              <a:buNone/>
            </a:pPr>
            <a:r>
              <a:rPr lang="en-US" dirty="0" smtClean="0"/>
              <a:t>Use type(x) to see which one!</a:t>
            </a:r>
          </a:p>
        </p:txBody>
      </p:sp>
    </p:spTree>
    <p:extLst>
      <p:ext uri="{BB962C8B-B14F-4D97-AF65-F5344CB8AC3E}">
        <p14:creationId xmlns:p14="http://schemas.microsoft.com/office/powerpoint/2010/main" val="2706816073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change between them.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&gt;&gt; x = 1.5</a:t>
            </a:r>
          </a:p>
          <a:p>
            <a:pPr marL="0" indent="0">
              <a:buNone/>
            </a:pPr>
            <a:r>
              <a:rPr lang="en-US" dirty="0" smtClean="0"/>
              <a:t>&gt;&gt; y = </a:t>
            </a:r>
            <a:r>
              <a:rPr lang="en-US" dirty="0" err="1" smtClean="0"/>
              <a:t>int</a:t>
            </a:r>
            <a:r>
              <a:rPr lang="en-US" dirty="0" smtClean="0"/>
              <a:t>(x)</a:t>
            </a:r>
          </a:p>
          <a:p>
            <a:pPr marL="0" indent="0">
              <a:buNone/>
            </a:pPr>
            <a:r>
              <a:rPr lang="en-US" dirty="0" smtClean="0"/>
              <a:t>What is y?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(None) is False</a:t>
            </a:r>
          </a:p>
          <a:p>
            <a:pPr marL="0" indent="0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(anything else)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33735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Addition: +</a:t>
            </a:r>
          </a:p>
          <a:p>
            <a:r>
              <a:rPr lang="en-US" dirty="0" smtClean="0"/>
              <a:t>Multiplication: *</a:t>
            </a:r>
          </a:p>
          <a:p>
            <a:r>
              <a:rPr lang="en-US" dirty="0" smtClean="0"/>
              <a:t>Subtraction: -</a:t>
            </a:r>
          </a:p>
          <a:p>
            <a:r>
              <a:rPr lang="en-US" dirty="0" smtClean="0"/>
              <a:t>Division: /</a:t>
            </a:r>
          </a:p>
          <a:p>
            <a:r>
              <a:rPr lang="en-US" dirty="0" smtClean="0"/>
              <a:t>Exponent: **</a:t>
            </a:r>
          </a:p>
          <a:p>
            <a:r>
              <a:rPr lang="en-US" dirty="0" smtClean="0"/>
              <a:t>Modulo: % </a:t>
            </a:r>
          </a:p>
          <a:p>
            <a:pPr marL="0" indent="0">
              <a:buNone/>
            </a:pPr>
            <a:r>
              <a:rPr lang="en-US" dirty="0" smtClean="0"/>
              <a:t>     x = x + 1   is the same as   x +=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39019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Comparators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==		equal (don’t confuse with ‘is’)</a:t>
            </a:r>
          </a:p>
          <a:p>
            <a:r>
              <a:rPr lang="en-US" dirty="0" smtClean="0"/>
              <a:t>!=		not equal</a:t>
            </a:r>
          </a:p>
          <a:p>
            <a:r>
              <a:rPr lang="en-US" dirty="0" smtClean="0"/>
              <a:t>&gt;		</a:t>
            </a:r>
            <a:r>
              <a:rPr lang="is-IS" dirty="0" smtClean="0"/>
              <a:t>…you got the rest</a:t>
            </a:r>
            <a:endParaRPr lang="en-US" dirty="0" smtClean="0"/>
          </a:p>
          <a:p>
            <a:r>
              <a:rPr lang="en-US" dirty="0" smtClean="0"/>
              <a:t>&lt;</a:t>
            </a:r>
          </a:p>
          <a:p>
            <a:r>
              <a:rPr lang="en-US" dirty="0" smtClean="0"/>
              <a:t>&gt;=</a:t>
            </a:r>
          </a:p>
          <a:p>
            <a:r>
              <a:rPr lang="en-US" dirty="0" smtClean="0"/>
              <a:t>&lt;=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60262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If/Else uses </a:t>
            </a:r>
            <a:r>
              <a:rPr lang="en-US" dirty="0" err="1" smtClean="0"/>
              <a:t>bools</a:t>
            </a:r>
            <a:r>
              <a:rPr lang="en-US" dirty="0" smtClean="0"/>
              <a:t> to evaluate true or false statements</a:t>
            </a:r>
          </a:p>
          <a:p>
            <a:pPr marL="0" indent="0">
              <a:buNone/>
            </a:pPr>
            <a:r>
              <a:rPr lang="en-US" dirty="0" smtClean="0"/>
              <a:t>&gt;&gt; if (x &gt; 5):</a:t>
            </a:r>
          </a:p>
          <a:p>
            <a:pPr marL="566737" lvl="1" indent="0">
              <a:buNone/>
            </a:pPr>
            <a:r>
              <a:rPr lang="en-US" dirty="0" smtClean="0"/>
              <a:t>	print(“greater than 5”)</a:t>
            </a:r>
          </a:p>
          <a:p>
            <a:pPr marL="0" indent="0">
              <a:buNone/>
            </a:pPr>
            <a:r>
              <a:rPr lang="en-US" dirty="0" smtClean="0"/>
              <a:t>     else:</a:t>
            </a:r>
            <a:endParaRPr lang="en-US" dirty="0"/>
          </a:p>
          <a:p>
            <a:pPr marL="566737" lvl="1" indent="0">
              <a:buNone/>
            </a:pPr>
            <a:r>
              <a:rPr lang="en-US" dirty="0" smtClean="0"/>
              <a:t>	print</a:t>
            </a:r>
            <a:r>
              <a:rPr lang="en-US" dirty="0"/>
              <a:t>(</a:t>
            </a:r>
            <a:r>
              <a:rPr lang="en-US" dirty="0" smtClean="0"/>
              <a:t>“less than </a:t>
            </a:r>
            <a:r>
              <a:rPr lang="en-US" dirty="0"/>
              <a:t>5”)</a:t>
            </a:r>
          </a:p>
          <a:p>
            <a:pPr marL="566737" lvl="1" indent="0">
              <a:buNone/>
            </a:pPr>
            <a:endParaRPr lang="en-US" dirty="0"/>
          </a:p>
          <a:p>
            <a:pPr marL="56673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802102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pp-formalwhite">
  <a:themeElements>
    <a:clrScheme name="">
      <a:dk1>
        <a:srgbClr val="000000"/>
      </a:dk1>
      <a:lt1>
        <a:srgbClr val="FFFFFF"/>
      </a:lt1>
      <a:dk2>
        <a:srgbClr val="0066FF"/>
      </a:dk2>
      <a:lt2>
        <a:srgbClr val="B2B2B2"/>
      </a:lt2>
      <a:accent1>
        <a:srgbClr val="FF0000"/>
      </a:accent1>
      <a:accent2>
        <a:srgbClr val="00CCFF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B9E7"/>
      </a:accent6>
      <a:hlink>
        <a:srgbClr val="33CC33"/>
      </a:hlink>
      <a:folHlink>
        <a:srgbClr val="777777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66FF"/>
        </a:dk2>
        <a:lt2>
          <a:srgbClr val="808080"/>
        </a:lt2>
        <a:accent1>
          <a:srgbClr val="FF6600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00B9E7"/>
        </a:accent6>
        <a:hlink>
          <a:srgbClr val="FF00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198</Words>
  <Application>Microsoft Macintosh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pp-formalwhite</vt:lpstr>
      <vt:lpstr>Workshop 3: More CS Basics in Python</vt:lpstr>
      <vt:lpstr>Review</vt:lpstr>
      <vt:lpstr>Topics Covered</vt:lpstr>
      <vt:lpstr>Functions (again!)</vt:lpstr>
      <vt:lpstr>Types</vt:lpstr>
      <vt:lpstr>Types</vt:lpstr>
      <vt:lpstr>Math</vt:lpstr>
      <vt:lpstr>Math Comparators</vt:lpstr>
      <vt:lpstr>Conditionals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3: Python</dc:title>
  <dc:creator>Balczewski , Emily A.</dc:creator>
  <cp:lastModifiedBy>Balczewski , Emily A.</cp:lastModifiedBy>
  <cp:revision>12</cp:revision>
  <dcterms:created xsi:type="dcterms:W3CDTF">2017-06-08T18:16:42Z</dcterms:created>
  <dcterms:modified xsi:type="dcterms:W3CDTF">2017-06-15T19:33:01Z</dcterms:modified>
</cp:coreProperties>
</file>