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65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21D61-FD2E-2A47-94CC-1E48B88B4A2D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6A42-E168-3E40-ACCE-ADAD9675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use index</a:t>
            </a:r>
            <a:r>
              <a:rPr lang="en-US" baseline="0" dirty="0" smtClean="0"/>
              <a:t> 0!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18F60-37A6-4342-9FDE-CBC7334408C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08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loops!</a:t>
            </a:r>
          </a:p>
          <a:p>
            <a:r>
              <a:rPr lang="en-US" dirty="0" smtClean="0"/>
              <a:t>while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&lt; 5):</a:t>
            </a:r>
          </a:p>
          <a:p>
            <a:r>
              <a:rPr lang="en-US" baseline="0" dirty="0" smtClean="0"/>
              <a:t>    do stuff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++</a:t>
            </a:r>
          </a:p>
          <a:p>
            <a:r>
              <a:rPr lang="en-US" baseline="0" dirty="0" smtClean="0"/>
              <a:t>Same as:</a:t>
            </a:r>
          </a:p>
          <a:p>
            <a:r>
              <a:rPr lang="en-US" baseline="0" dirty="0" smtClean="0"/>
              <a:t>for (I in range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18F60-37A6-4342-9FDE-CBC7334408C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06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3615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3106275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0313678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1337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505558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7619220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2103279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7347224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1581025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8271630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8571354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02219520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5138376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97373744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3272909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7200291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4767601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4737137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360186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0522701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2489490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03280513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03A0BC4-7EA2-5840-88E9-CF017B1DA058}" type="slidenum">
              <a:rPr lang="en-US" b="1">
                <a:solidFill>
                  <a:srgbClr val="777777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03A0BC4-7EA2-5840-88E9-CF017B1DA058}" type="slidenum">
              <a:rPr lang="en-US" b="1">
                <a:solidFill>
                  <a:srgbClr val="777777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4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Last CS Basics in Python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22 </a:t>
            </a:r>
            <a:r>
              <a:rPr lang="en-US" dirty="0" smtClean="0"/>
              <a:t>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37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04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 x = “help me”</a:t>
            </a:r>
          </a:p>
          <a:p>
            <a:pPr marL="0" indent="0">
              <a:buNone/>
            </a:pPr>
            <a:r>
              <a:rPr lang="en-US" dirty="0" smtClean="0"/>
              <a:t>What if I only want part of it? Let’s subset!</a:t>
            </a:r>
          </a:p>
          <a:p>
            <a:pPr marL="0" indent="0">
              <a:buNone/>
            </a:pPr>
            <a:r>
              <a:rPr lang="en-US" dirty="0" smtClean="0"/>
              <a:t>x[5] = “m”</a:t>
            </a:r>
          </a:p>
          <a:p>
            <a:pPr marL="0" indent="0">
              <a:buNone/>
            </a:pPr>
            <a:r>
              <a:rPr lang="en-US" dirty="0" smtClean="0"/>
              <a:t>x[5:6] = “me”</a:t>
            </a:r>
          </a:p>
          <a:p>
            <a:pPr marL="0" indent="0">
              <a:buNone/>
            </a:pPr>
            <a:r>
              <a:rPr lang="en-US" dirty="0" smtClean="0"/>
              <a:t>x[5:len(x)] = “me”</a:t>
            </a:r>
          </a:p>
          <a:p>
            <a:pPr marL="0" indent="0">
              <a:buNone/>
            </a:pPr>
            <a:r>
              <a:rPr lang="en-US" dirty="0" smtClean="0"/>
              <a:t>x[-1] = “e”</a:t>
            </a:r>
          </a:p>
          <a:p>
            <a:pPr marL="0" indent="0">
              <a:buNone/>
            </a:pPr>
            <a:r>
              <a:rPr lang="en-US" dirty="0" smtClean="0"/>
              <a:t>If I want “h” what index do I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284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70412"/>
          </a:xfrm>
        </p:spPr>
        <p:txBody>
          <a:bodyPr/>
          <a:lstStyle/>
          <a:p>
            <a:r>
              <a:rPr lang="en-US" dirty="0" smtClean="0"/>
              <a:t>Concatenate: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foo = “foo”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double_foo</a:t>
            </a:r>
            <a:r>
              <a:rPr lang="en-US" dirty="0" smtClean="0"/>
              <a:t> = foo + foo</a:t>
            </a:r>
          </a:p>
          <a:p>
            <a:r>
              <a:rPr lang="en-US" dirty="0" smtClean="0"/>
              <a:t>Duplicate: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foo = “foo”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triple_foo</a:t>
            </a:r>
            <a:r>
              <a:rPr lang="en-US" dirty="0" smtClean="0"/>
              <a:t> </a:t>
            </a:r>
            <a:r>
              <a:rPr lang="en-US" dirty="0"/>
              <a:t>= foo </a:t>
            </a:r>
            <a:r>
              <a:rPr lang="en-US" dirty="0" smtClean="0"/>
              <a:t>* 3</a:t>
            </a:r>
          </a:p>
          <a:p>
            <a:r>
              <a:rPr lang="en-US" dirty="0" smtClean="0"/>
              <a:t>Check substring:</a:t>
            </a:r>
          </a:p>
          <a:p>
            <a:pPr marL="1028700" lvl="2" indent="0">
              <a:buNone/>
            </a:pPr>
            <a:r>
              <a:rPr lang="en-US" dirty="0" smtClean="0"/>
              <a:t>“f” (not) in “foo”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97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227" y="1637604"/>
            <a:ext cx="7772400" cy="45704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kinds:</a:t>
            </a:r>
          </a:p>
          <a:p>
            <a:pPr marL="0" indent="0">
              <a:buNone/>
            </a:pPr>
            <a:r>
              <a:rPr lang="en-US" dirty="0" smtClean="0"/>
              <a:t>1) While</a:t>
            </a:r>
          </a:p>
          <a:p>
            <a:pPr marL="0" indent="0">
              <a:buNone/>
            </a:pPr>
            <a:r>
              <a:rPr lang="en-US" dirty="0" smtClean="0"/>
              <a:t>2) 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is the only one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8046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134</Words>
  <Application>Microsoft Macintosh PowerPoint</Application>
  <PresentationFormat>On-screen Show (4:3)</PresentationFormat>
  <Paragraphs>35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pp-formalwhite</vt:lpstr>
      <vt:lpstr>1_pp-formalwhite</vt:lpstr>
      <vt:lpstr>Workshop 4: Last CS Basics in Python</vt:lpstr>
      <vt:lpstr>String Operations</vt:lpstr>
      <vt:lpstr>String Operations </vt:lpstr>
      <vt:lpstr>Loops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3: Python</dc:title>
  <dc:creator>Balczewski , Emily A.</dc:creator>
  <cp:lastModifiedBy>Balczewski , Emily A.</cp:lastModifiedBy>
  <cp:revision>6</cp:revision>
  <dcterms:created xsi:type="dcterms:W3CDTF">2017-06-15T19:29:26Z</dcterms:created>
  <dcterms:modified xsi:type="dcterms:W3CDTF">2017-06-23T16:41:52Z</dcterms:modified>
</cp:coreProperties>
</file>