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4" r:id="rId2"/>
    <p:sldId id="257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777" autoAdjust="0"/>
    <p:restoredTop sz="99486" autoAdjust="0"/>
  </p:normalViewPr>
  <p:slideViewPr>
    <p:cSldViewPr snapToGrid="0" snapToObjects="1">
      <p:cViewPr varScale="1">
        <p:scale>
          <a:sx n="55" d="100"/>
          <a:sy n="55" d="100"/>
        </p:scale>
        <p:origin x="-104" y="-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818D2-890E-0B44-8AAA-AAB0BA429A3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CB87-58E6-C94A-A523-9A5B6C2E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517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84819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733087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1406621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056248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6478801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058572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3226425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080600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0078245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957091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5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Throwing You </a:t>
            </a:r>
            <a:r>
              <a:rPr lang="en-US" dirty="0" smtClean="0"/>
              <a:t>in </a:t>
            </a:r>
            <a:r>
              <a:rPr lang="en-US" smtClean="0"/>
              <a:t>the Deep </a:t>
            </a:r>
            <a:r>
              <a:rPr lang="en-US" dirty="0"/>
              <a:t>E</a:t>
            </a:r>
            <a:r>
              <a:rPr lang="en-US" smtClean="0"/>
              <a:t>nd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29 </a:t>
            </a:r>
            <a:r>
              <a:rPr lang="en-US" dirty="0" smtClean="0"/>
              <a:t>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5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0753"/>
            <a:ext cx="7772400" cy="114935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9509"/>
            <a:ext cx="7772400" cy="4570412"/>
          </a:xfrm>
        </p:spPr>
        <p:txBody>
          <a:bodyPr/>
          <a:lstStyle/>
          <a:p>
            <a:r>
              <a:rPr lang="en-US" dirty="0" smtClean="0"/>
              <a:t>Print out all numbers between 1 and 100 that are divisible by 3.</a:t>
            </a:r>
          </a:p>
          <a:p>
            <a:pPr lvl="1"/>
            <a:r>
              <a:rPr lang="en-US" dirty="0" smtClean="0"/>
              <a:t>Make it a function where you give it the max and the multiple (i.e. you can tell it to print every 27</a:t>
            </a:r>
            <a:r>
              <a:rPr lang="en-US" baseline="30000" dirty="0" smtClean="0"/>
              <a:t>th</a:t>
            </a:r>
            <a:r>
              <a:rPr lang="en-US" dirty="0" smtClean="0"/>
              <a:t> number up to 500 instead of every 3</a:t>
            </a:r>
            <a:r>
              <a:rPr lang="en-US" baseline="30000" dirty="0" smtClean="0"/>
              <a:t>rd</a:t>
            </a:r>
            <a:r>
              <a:rPr lang="en-US" dirty="0" smtClean="0"/>
              <a:t> up to 100)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510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the first 20 Fibonacci numbers.</a:t>
            </a:r>
          </a:p>
          <a:p>
            <a:pPr lvl="1"/>
            <a:r>
              <a:rPr lang="en-US" dirty="0"/>
              <a:t>Challenge: do it without a loop!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947118"/>
            <a:ext cx="7772400" cy="114935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937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computes the quadratic equation.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947118"/>
            <a:ext cx="7772400" cy="114935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6402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84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pp-formalwhite</vt:lpstr>
      <vt:lpstr>Workshop 5: Throwing You in the Deep End!</vt:lpstr>
      <vt:lpstr>Exercises</vt:lpstr>
      <vt:lpstr>Exercises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Balczewski , Emily A.</dc:creator>
  <cp:lastModifiedBy>Balczewski , Emily A.</cp:lastModifiedBy>
  <cp:revision>8</cp:revision>
  <dcterms:created xsi:type="dcterms:W3CDTF">2017-06-23T16:34:37Z</dcterms:created>
  <dcterms:modified xsi:type="dcterms:W3CDTF">2017-06-30T16:52:42Z</dcterms:modified>
</cp:coreProperties>
</file>