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8" r:id="rId2"/>
    <p:sldId id="263" r:id="rId3"/>
    <p:sldId id="264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9486" autoAdjust="0"/>
  </p:normalViewPr>
  <p:slideViewPr>
    <p:cSldViewPr snapToGrid="0" snapToObjects="1">
      <p:cViewPr varScale="1">
        <p:scale>
          <a:sx n="77" d="100"/>
          <a:sy n="77" d="100"/>
        </p:scale>
        <p:origin x="-104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818D2-890E-0B44-8AAA-AAB0BA429A3A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2CB87-58E6-C94A-A523-9A5B6C2E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6517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84819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733087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1406621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056248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6478801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058572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3226425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080600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0078245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957091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7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6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Throwing You in the Deep </a:t>
            </a:r>
            <a:r>
              <a:rPr lang="en-US" dirty="0"/>
              <a:t>E</a:t>
            </a:r>
            <a:r>
              <a:rPr lang="en-US" dirty="0" smtClean="0"/>
              <a:t>nd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smtClean="0"/>
              <a:t>Again!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6 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375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2963"/>
            <a:ext cx="7772400" cy="45704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--Driver &amp; Observer</a:t>
            </a:r>
          </a:p>
          <a:p>
            <a:pPr marL="0" indent="0">
              <a:buNone/>
            </a:pPr>
            <a:r>
              <a:rPr lang="en-US" dirty="0" smtClean="0"/>
              <a:t>From the </a:t>
            </a:r>
            <a:r>
              <a:rPr lang="en-US" dirty="0" err="1" smtClean="0"/>
              <a:t>Recurse</a:t>
            </a:r>
            <a:r>
              <a:rPr lang="en-US" dirty="0" smtClean="0"/>
              <a:t> Center (aka Hacker School)</a:t>
            </a:r>
          </a:p>
          <a:p>
            <a:r>
              <a:rPr lang="en-US" dirty="0" smtClean="0"/>
              <a:t>No feigning surprise</a:t>
            </a:r>
          </a:p>
          <a:p>
            <a:r>
              <a:rPr lang="en-US" dirty="0" smtClean="0"/>
              <a:t>No well-</a:t>
            </a:r>
            <a:r>
              <a:rPr lang="en-US" dirty="0" err="1" smtClean="0"/>
              <a:t>actuallys</a:t>
            </a:r>
            <a:endParaRPr lang="en-US" dirty="0" smtClean="0"/>
          </a:p>
          <a:p>
            <a:r>
              <a:rPr lang="en-US" dirty="0" smtClean="0"/>
              <a:t>No backseat driving</a:t>
            </a:r>
          </a:p>
          <a:p>
            <a:r>
              <a:rPr lang="en-US" dirty="0" smtClean="0"/>
              <a:t>No subtle-isms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www.recurse.com</a:t>
            </a:r>
            <a:r>
              <a:rPr lang="en-US" dirty="0"/>
              <a:t>/manual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70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Print, print, print (then print some more):</a:t>
            </a:r>
          </a:p>
          <a:p>
            <a:pPr lvl="1"/>
            <a:r>
              <a:rPr lang="en-US" dirty="0" smtClean="0"/>
              <a:t>Are you getting to the right place in the program?</a:t>
            </a:r>
          </a:p>
          <a:p>
            <a:pPr lvl="1"/>
            <a:r>
              <a:rPr lang="en-US" dirty="0" smtClean="0"/>
              <a:t>Is your variable storing the thing you think it is?</a:t>
            </a:r>
          </a:p>
          <a:p>
            <a:r>
              <a:rPr lang="en-US" dirty="0" smtClean="0"/>
              <a:t>Write modular code; one piece at a time</a:t>
            </a:r>
          </a:p>
        </p:txBody>
      </p:sp>
    </p:spTree>
    <p:extLst>
      <p:ext uri="{BB962C8B-B14F-4D97-AF65-F5344CB8AC3E}">
        <p14:creationId xmlns:p14="http://schemas.microsoft.com/office/powerpoint/2010/main" val="4029524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/>
              <a:t>out things you aren’t using or might be breaking your code</a:t>
            </a:r>
          </a:p>
          <a:p>
            <a:r>
              <a:rPr lang="en-US" dirty="0" smtClean="0"/>
              <a:t>Is the correct program running (are you in the right directory)? Are you saving your changes?</a:t>
            </a:r>
          </a:p>
          <a:p>
            <a:r>
              <a:rPr lang="en-US" dirty="0" smtClean="0"/>
              <a:t>Google!!! Stack Overflow</a:t>
            </a:r>
          </a:p>
          <a:p>
            <a:r>
              <a:rPr lang="en-US" dirty="0" smtClean="0"/>
              <a:t>Man(</a:t>
            </a:r>
            <a:r>
              <a:rPr lang="en-US" dirty="0" err="1" smtClean="0"/>
              <a:t>ual</a:t>
            </a:r>
            <a:r>
              <a:rPr lang="en-US" dirty="0" smtClean="0"/>
              <a:t>) pages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7842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2 strings together and then print the last 3 letters.</a:t>
            </a:r>
          </a:p>
          <a:p>
            <a:r>
              <a:rPr lang="en-US" dirty="0"/>
              <a:t>Print out every other letter of a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if “foo” is in your string, print “True” if it is.</a:t>
            </a:r>
          </a:p>
          <a:p>
            <a:r>
              <a:rPr lang="en-US" dirty="0"/>
              <a:t>Write a function to determine if a word is a palindrome.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9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186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pp-formalwhite</vt:lpstr>
      <vt:lpstr>Workshop 6: Throwing You in the Deep End! Again!</vt:lpstr>
      <vt:lpstr>Pair Programming Guidelines</vt:lpstr>
      <vt:lpstr>Troubleshooting</vt:lpstr>
      <vt:lpstr>Troubleshooting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Balczewski , Emily A.</dc:creator>
  <cp:lastModifiedBy>Balczewski , Emily A.</cp:lastModifiedBy>
  <cp:revision>11</cp:revision>
  <dcterms:created xsi:type="dcterms:W3CDTF">2017-06-23T16:34:37Z</dcterms:created>
  <dcterms:modified xsi:type="dcterms:W3CDTF">2017-07-06T17:41:48Z</dcterms:modified>
</cp:coreProperties>
</file>