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4" r:id="rId2"/>
    <p:sldId id="267" r:id="rId3"/>
    <p:sldId id="26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777" autoAdjust="0"/>
    <p:restoredTop sz="99486" autoAdjust="0"/>
  </p:normalViewPr>
  <p:slideViewPr>
    <p:cSldViewPr snapToGrid="0" snapToObjects="1">
      <p:cViewPr varScale="1">
        <p:scale>
          <a:sx n="54" d="100"/>
          <a:sy n="54" d="100"/>
        </p:scale>
        <p:origin x="-112" y="-1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818D2-890E-0B44-8AAA-AAB0BA429A3A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2CB87-58E6-C94A-A523-9A5B6C2E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on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18F60-37A6-4342-9FDE-CBC7334408C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174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69225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7769225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34C323-8F05-3748-83FA-185E1C9F3027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4120" name="Picture 24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6517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F41F6-BCC0-FD47-A6FC-2483E112294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848190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23900"/>
            <a:ext cx="194310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23900"/>
            <a:ext cx="56769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4334-DA8B-AA44-B23C-AA6D697D758C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733087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859D6-BB52-1D4F-9862-53C8D6452F8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1406621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396-9CF1-6D41-8484-BCC6BCA365D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7056248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DFED5-E238-2848-BC37-0C39C079D3F0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6478801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5323E-88F9-E840-AA26-2FFBF94D805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0058572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C1F2-54A8-D649-B4F0-9AF2AB8D4E45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3226425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9468A-FC9A-F04F-A226-8D525E5C154A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7080600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F1029-6891-4744-946D-891CD7096A48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0078245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81409-A511-CF48-BD6A-D728C029AFA9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0957091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23900"/>
            <a:ext cx="77724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EAEAEA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30388"/>
            <a:ext cx="77724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03A0BC4-7EA2-5840-88E9-CF017B1DA058}" type="slidenum">
              <a:rPr lang="en-US" b="1">
                <a:solidFill>
                  <a:srgbClr val="777777"/>
                </a:solidFill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065" name="Picture 41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7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4163" indent="-284163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93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2pPr>
      <a:lvl3pPr marL="1311275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3pPr>
      <a:lvl4pPr marL="1773238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4pPr>
      <a:lvl5pPr marL="22256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5pPr>
      <a:lvl6pPr marL="26828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6pPr>
      <a:lvl7pPr marL="31400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7pPr>
      <a:lvl8pPr marL="35972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8pPr>
      <a:lvl9pPr marL="40544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uides.co/g/bitbucket-101/1114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/>
              <a:t>5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mtClean="0"/>
              <a:t>Throwing You </a:t>
            </a:r>
            <a:r>
              <a:rPr lang="en-US" dirty="0" smtClean="0"/>
              <a:t>in </a:t>
            </a:r>
            <a:r>
              <a:rPr lang="en-US" smtClean="0"/>
              <a:t>the Deep </a:t>
            </a:r>
            <a:r>
              <a:rPr lang="en-US" dirty="0"/>
              <a:t>E</a:t>
            </a:r>
            <a:r>
              <a:rPr lang="en-US" smtClean="0"/>
              <a:t>nd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29 June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350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projecteuler.net</a:t>
            </a:r>
            <a:r>
              <a:rPr lang="en-US" dirty="0"/>
              <a:t>/archives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30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Tabulation/Coding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www.python.org</a:t>
            </a:r>
            <a:r>
              <a:rPr lang="en-US" dirty="0"/>
              <a:t>/</a:t>
            </a:r>
            <a:r>
              <a:rPr lang="en-US" dirty="0" err="1"/>
              <a:t>dev</a:t>
            </a:r>
            <a:r>
              <a:rPr lang="en-US" dirty="0"/>
              <a:t>/peps/pep-0008/#indentation</a:t>
            </a:r>
          </a:p>
        </p:txBody>
      </p:sp>
    </p:spTree>
    <p:extLst>
      <p:ext uri="{BB962C8B-B14F-4D97-AF65-F5344CB8AC3E}">
        <p14:creationId xmlns:p14="http://schemas.microsoft.com/office/powerpoint/2010/main" val="968444709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multiple people to edit at the same time</a:t>
            </a:r>
          </a:p>
          <a:p>
            <a:r>
              <a:rPr lang="en-US" dirty="0" smtClean="0"/>
              <a:t>Stores edit history</a:t>
            </a:r>
          </a:p>
          <a:p>
            <a:r>
              <a:rPr lang="en-US" dirty="0" smtClean="0"/>
              <a:t>Allows remote access to directories</a:t>
            </a:r>
          </a:p>
          <a:p>
            <a:r>
              <a:rPr lang="en-US" dirty="0" smtClean="0"/>
              <a:t>Can be used for more than code!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265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, and 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https://git-scm.com/book/en/v2/Getting-Started-Installing-Git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https://guides.co/g/bitbucket-101/11147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44524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&lt;file&gt;–m “message”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(origin master)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78262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pp-formalwhite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FF0000"/>
      </a:accent1>
      <a:accent2>
        <a:srgbClr val="00CCFF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B9E7"/>
      </a:accent6>
      <a:hlink>
        <a:srgbClr val="33CC33"/>
      </a:hlink>
      <a:folHlink>
        <a:srgbClr val="777777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66FF"/>
        </a:dk2>
        <a:lt2>
          <a:srgbClr val="808080"/>
        </a:lt2>
        <a:accent1>
          <a:srgbClr val="FF6600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00B9E7"/>
        </a:accent6>
        <a:hlink>
          <a:srgbClr val="FF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129</Words>
  <Application>Microsoft Macintosh PowerPoint</Application>
  <PresentationFormat>On-screen Show (4:3)</PresentationFormat>
  <Paragraphs>21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pp-formalwhite</vt:lpstr>
      <vt:lpstr>Workshop 5: Throwing You in the Deep End!</vt:lpstr>
      <vt:lpstr>Project Euler</vt:lpstr>
      <vt:lpstr>Tabulation/Coding Style</vt:lpstr>
      <vt:lpstr>Source Control</vt:lpstr>
      <vt:lpstr>Git, Github, and Bitbucket</vt:lpstr>
      <vt:lpstr>Source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Balczewski , Emily A.</dc:creator>
  <cp:lastModifiedBy>Balczewski , Emily A.</cp:lastModifiedBy>
  <cp:revision>9</cp:revision>
  <dcterms:created xsi:type="dcterms:W3CDTF">2017-06-23T16:34:37Z</dcterms:created>
  <dcterms:modified xsi:type="dcterms:W3CDTF">2017-07-06T17:41:32Z</dcterms:modified>
</cp:coreProperties>
</file>