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64" r:id="rId2"/>
    <p:sldId id="272" r:id="rId3"/>
    <p:sldId id="273" r:id="rId4"/>
    <p:sldId id="276" r:id="rId5"/>
    <p:sldId id="274" r:id="rId6"/>
    <p:sldId id="27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152" autoAdjust="0"/>
    <p:restoredTop sz="99486" autoAdjust="0"/>
  </p:normalViewPr>
  <p:slideViewPr>
    <p:cSldViewPr snapToGrid="0" snapToObjects="1">
      <p:cViewPr varScale="1">
        <p:scale>
          <a:sx n="115" d="100"/>
          <a:sy n="115" d="100"/>
        </p:scale>
        <p:origin x="-45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818D2-890E-0B44-8AAA-AAB0BA429A3A}" type="datetimeFigureOut">
              <a:rPr lang="en-US" smtClean="0"/>
              <a:t>7/14/17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2CB87-58E6-C94A-A523-9A5B6C2E5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14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69225" cy="1143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648200"/>
            <a:ext cx="7769225" cy="1371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4117" name="Rectangle 2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4118" name="Rectangle 2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034C323-8F05-3748-83FA-185E1C9F3027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457200" y="0"/>
            <a:ext cx="8686800" cy="214313"/>
          </a:xfrm>
          <a:prstGeom prst="rect">
            <a:avLst/>
          </a:prstGeom>
          <a:solidFill>
            <a:srgbClr val="2727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pic>
        <p:nvPicPr>
          <p:cNvPr id="4120" name="Picture 24" descr="V:\Exchange\Graszer, Fred\1-14-2002\New logos for PPT\MC-Bu-Bk 150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280988"/>
            <a:ext cx="182880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565178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5F41F6-BCC0-FD47-A6FC-2483E1122941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58481903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23900"/>
            <a:ext cx="1943100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23900"/>
            <a:ext cx="5676900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14334-DA8B-AA44-B23C-AA6D697D758C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7330873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859D6-BB52-1D4F-9862-53C8D6452F81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914066219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6FB396-9CF1-6D41-8484-BCC6BCA365D1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70562480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30388"/>
            <a:ext cx="3810000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30388"/>
            <a:ext cx="3810000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DFED5-E238-2848-BC37-0C39C079D3F0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64788016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F5323E-88F9-E840-AA26-2FFBF94D8051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0058572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A7C1F2-54A8-D649-B4F0-9AF2AB8D4E45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32264252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9468A-FC9A-F04F-A226-8D525E5C154A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70806005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0F1029-6891-4744-946D-891CD7096A48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00782454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281409-A511-CF48-BD6A-D728C029AFA9}" type="slidenum">
              <a:rPr lang="en-US">
                <a:solidFill>
                  <a:srgbClr val="777777"/>
                </a:solidFill>
                <a:latin typeface="Arial"/>
                <a:ea typeface="ＭＳ Ｐゴシック"/>
              </a:rPr>
              <a:pPr/>
              <a:t>‹#›</a:t>
            </a:fld>
            <a:endParaRPr lang="en-US">
              <a:solidFill>
                <a:srgbClr val="777777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09570910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23900"/>
            <a:ext cx="7772400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EAEAEA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30388"/>
            <a:ext cx="7772400" cy="457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457200" y="0"/>
            <a:ext cx="8686800" cy="214313"/>
          </a:xfrm>
          <a:prstGeom prst="rect">
            <a:avLst/>
          </a:prstGeom>
          <a:solidFill>
            <a:srgbClr val="2727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" name="Rectangle 3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553200"/>
            <a:ext cx="1905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folHlink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777777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" name="Rectangle 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folHlink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777777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1" name="Rectangle 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53200"/>
            <a:ext cx="1905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folHlink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003A0BC4-7EA2-5840-88E9-CF017B1DA058}" type="slidenum">
              <a:rPr lang="en-US" b="1">
                <a:solidFill>
                  <a:srgbClr val="777777"/>
                </a:solidFill>
                <a:latin typeface="Arial" charset="0"/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srgbClr val="777777"/>
              </a:solidFill>
              <a:latin typeface="Arial" charset="0"/>
              <a:ea typeface="ＭＳ Ｐゴシック" charset="0"/>
            </a:endParaRPr>
          </a:p>
        </p:txBody>
      </p:sp>
      <p:pic>
        <p:nvPicPr>
          <p:cNvPr id="1065" name="Picture 41" descr="V:\Exchange\Graszer, Fred\1-14-2002\New logos for PPT\MC-Bu-Bk 150.t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280988"/>
            <a:ext cx="182880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17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284163" indent="-284163"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chemeClr val="tx2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9368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2pPr>
      <a:lvl3pPr marL="1311275" indent="-28257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3pPr>
      <a:lvl4pPr marL="1773238" indent="-28257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4pPr>
      <a:lvl5pPr marL="22256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5pPr>
      <a:lvl6pPr marL="26828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6pPr>
      <a:lvl7pPr marL="31400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7pPr>
      <a:lvl8pPr marL="35972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8pPr>
      <a:lvl9pPr marL="4054475" indent="-28416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20000"/>
        <a:buChar char="•"/>
        <a:defRPr sz="3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Workshop </a:t>
            </a:r>
            <a:r>
              <a:rPr lang="en-US" dirty="0"/>
              <a:t>7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Beginning Data Structures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13 July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350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things</a:t>
            </a:r>
          </a:p>
          <a:p>
            <a:r>
              <a:rPr lang="en-US" dirty="0" smtClean="0"/>
              <a:t>Do things on stored things</a:t>
            </a:r>
          </a:p>
          <a:p>
            <a:r>
              <a:rPr lang="en-US" dirty="0" smtClean="0"/>
              <a:t>Building blocks for Abstract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77959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</a:p>
          <a:p>
            <a:r>
              <a:rPr lang="en-US" dirty="0" smtClean="0"/>
              <a:t>Tuples</a:t>
            </a:r>
          </a:p>
          <a:p>
            <a:r>
              <a:rPr lang="en-US" dirty="0" smtClean="0"/>
              <a:t>Dictionaries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246851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Tuples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26606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list_name</a:t>
            </a:r>
            <a:r>
              <a:rPr lang="en-US" dirty="0" smtClean="0"/>
              <a:t> = [“hi”, 9, [1,2,3]]</a:t>
            </a:r>
          </a:p>
          <a:p>
            <a:r>
              <a:rPr lang="en-US" dirty="0" smtClean="0"/>
              <a:t>Mutable!</a:t>
            </a:r>
          </a:p>
          <a:p>
            <a:r>
              <a:rPr lang="en-US" dirty="0" smtClean="0"/>
              <a:t>Usually homogenous. Access by iterating over the list.</a:t>
            </a:r>
          </a:p>
          <a:p>
            <a:r>
              <a:rPr lang="en-US" dirty="0" smtClean="0"/>
              <a:t>Methods: append, insert, remove, indexing like we used for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38189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Stuff We Did With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lists, access list with for loops</a:t>
            </a:r>
          </a:p>
          <a:p>
            <a:r>
              <a:rPr lang="en-US" dirty="0" err="1" smtClean="0"/>
              <a:t>matrix_ish</a:t>
            </a:r>
            <a:r>
              <a:rPr lang="en-US" dirty="0" smtClean="0"/>
              <a:t> = [[1,2,3][4,5,6][7,8,9]]</a:t>
            </a:r>
          </a:p>
          <a:p>
            <a:r>
              <a:rPr lang="en-US" dirty="0" smtClean="0"/>
              <a:t>How to iterate through lists of lists (e.g. </a:t>
            </a:r>
            <a:r>
              <a:rPr lang="en-US" dirty="0" err="1" smtClean="0"/>
              <a:t>matrix_ish</a:t>
            </a:r>
            <a:r>
              <a:rPr lang="en-US" dirty="0"/>
              <a:t>)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“Nested” for loops</a:t>
            </a:r>
            <a:r>
              <a:rPr lang="is-IS" dirty="0" smtClean="0"/>
              <a:t>…</a:t>
            </a:r>
            <a:endParaRPr lang="en-US" dirty="0" smtClean="0"/>
          </a:p>
          <a:p>
            <a:pPr marL="566737" lvl="1" indent="0">
              <a:buNone/>
            </a:pPr>
            <a:r>
              <a:rPr lang="en-US" dirty="0" smtClean="0"/>
              <a:t>	for </a:t>
            </a:r>
            <a:r>
              <a:rPr lang="en-US" dirty="0" err="1" smtClean="0"/>
              <a:t>i</a:t>
            </a:r>
            <a:r>
              <a:rPr lang="en-US" dirty="0" smtClean="0"/>
              <a:t> in range(3):</a:t>
            </a:r>
          </a:p>
          <a:p>
            <a:pPr marL="566737" lvl="1" indent="0">
              <a:buNone/>
            </a:pPr>
            <a:r>
              <a:rPr lang="en-US" dirty="0"/>
              <a:t>	</a:t>
            </a:r>
            <a:r>
              <a:rPr lang="en-US" dirty="0" smtClean="0"/>
              <a:t>	for j in range(3):</a:t>
            </a:r>
          </a:p>
          <a:p>
            <a:pPr marL="566737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mtClean="0"/>
              <a:t>	print</a:t>
            </a:r>
            <a:r>
              <a:rPr lang="en-US" dirty="0" smtClean="0"/>
              <a:t>(</a:t>
            </a:r>
            <a:r>
              <a:rPr lang="en-US" dirty="0" err="1" smtClean="0"/>
              <a:t>matrix_ish</a:t>
            </a:r>
            <a:r>
              <a:rPr lang="en-US" dirty="0" smtClean="0"/>
              <a:t>[</a:t>
            </a:r>
            <a:r>
              <a:rPr lang="en-US" dirty="0" err="1" smtClean="0"/>
              <a:t>i,j</a:t>
            </a:r>
            <a:r>
              <a:rPr lang="en-US" dirty="0" smtClean="0"/>
              <a:t>])</a:t>
            </a:r>
          </a:p>
          <a:p>
            <a:pPr marL="566737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9394659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pp-formalwhite">
  <a:themeElements>
    <a:clrScheme name="">
      <a:dk1>
        <a:srgbClr val="000000"/>
      </a:dk1>
      <a:lt1>
        <a:srgbClr val="FFFFFF"/>
      </a:lt1>
      <a:dk2>
        <a:srgbClr val="0066FF"/>
      </a:dk2>
      <a:lt2>
        <a:srgbClr val="B2B2B2"/>
      </a:lt2>
      <a:accent1>
        <a:srgbClr val="FF0000"/>
      </a:accent1>
      <a:accent2>
        <a:srgbClr val="00CCFF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B9E7"/>
      </a:accent6>
      <a:hlink>
        <a:srgbClr val="33CC33"/>
      </a:hlink>
      <a:folHlink>
        <a:srgbClr val="777777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66FF"/>
        </a:dk2>
        <a:lt2>
          <a:srgbClr val="808080"/>
        </a:lt2>
        <a:accent1>
          <a:srgbClr val="FF6600"/>
        </a:accent1>
        <a:accent2>
          <a:srgbClr val="00CCFF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00B9E7"/>
        </a:accent6>
        <a:hlink>
          <a:srgbClr val="FF0000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2060</TotalTime>
  <Words>116</Words>
  <Application>Microsoft Macintosh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pp-formalwhite</vt:lpstr>
      <vt:lpstr>Workshop 7: Beginning Data Structures</vt:lpstr>
      <vt:lpstr>Data Structures</vt:lpstr>
      <vt:lpstr>Python Data Structures</vt:lpstr>
      <vt:lpstr>Sequence Data Types</vt:lpstr>
      <vt:lpstr>Lists</vt:lpstr>
      <vt:lpstr>Stuff We Did With Lists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Balczewski , Emily A.</dc:creator>
  <cp:lastModifiedBy>Balczewski , Emily A.</cp:lastModifiedBy>
  <cp:revision>13</cp:revision>
  <dcterms:created xsi:type="dcterms:W3CDTF">2017-06-23T16:34:37Z</dcterms:created>
  <dcterms:modified xsi:type="dcterms:W3CDTF">2017-07-14T20:22:48Z</dcterms:modified>
</cp:coreProperties>
</file>