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dd160c8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dd160c8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dcc555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dcc555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dd160c8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dd160c8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dd160c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dd160c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dd160c8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dd160c8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dd160c8e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dd160c8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dcc555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dcc555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dd0183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dd0183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dd0183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dd0183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Sheep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CSCI3383 Algorithms Final Project 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 Ballengee, Andrew Lim, and Kamil Piskorz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664228">
            <a:off x="2306731" y="407070"/>
            <a:ext cx="4530558" cy="2998153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089850" y="2355975"/>
            <a:ext cx="2964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 binary heap gamification project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sheep were harmed in the making of this game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(they actually had a lot of fun)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CSCI3383 students were harmed</a:t>
            </a:r>
            <a:r>
              <a:rPr lang="en"/>
              <a:t> in the making of this game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555600"/>
            <a:ext cx="88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Guidance</a:t>
            </a:r>
            <a:r>
              <a:rPr lang="en" sz="3600"/>
              <a:t>/next steps?</a:t>
            </a:r>
            <a:endParaRPr sz="3600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389600"/>
            <a:ext cx="5574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More animation features, dialogue, background music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Dynamic implementation of levels and heap size, max and min heap toggle switch.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Currently, game objects are hard coded into place.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Clicks for swapping, improved visual clarity of selected swap targets as opposed to separate window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Make this game less horridly slow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Heavy, redundant, overlapping code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125" y="1583913"/>
            <a:ext cx="2634250" cy="19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Gamification concept to explore introductory stages of game development while enhancing learning of a core algorithms concept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Graphic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Underlying logic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linked class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heaps are an explainable concept that can be made more engaging via gamification, </a:t>
            </a:r>
            <a:r>
              <a:rPr lang="en"/>
              <a:t>provides an interactive resource for students to learn more about how to execute the swaps to make a maximum (or minimum) binary heap.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open the game, and select either the instruction menu or go straight to game play.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two sheep to swap at a time in order to make a maximum binary heap.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Try to beat the computer’s score!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Game ends when user creates a correct binary maximum heap, or exceeds maximum allowed actions (O(n - log(n))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 again!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90250" y="526350"/>
            <a:ext cx="623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Graphics: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Combining an underlying heap logical structure with visual elements</a:t>
            </a:r>
            <a:endParaRPr sz="30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925" y="1530825"/>
            <a:ext cx="2109850" cy="208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5162100" y="296900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Functions/Structure</a:t>
            </a:r>
            <a:endParaRPr sz="36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5162100" y="1275625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Heap Functions: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Build, swap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Score tracking based on worst-possible case for swaps O(n-log(n))</a:t>
            </a:r>
            <a:endParaRPr sz="14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162100" y="2659052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Graphics/Audio: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Sound files to play upon certain actions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5162100" y="3731429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Logical</a:t>
            </a:r>
            <a:r>
              <a:rPr b="1" lang="en" sz="1600"/>
              <a:t>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Sheep object that references an underlying array sheepHeap that user manages with swap functions</a:t>
            </a:r>
            <a:endParaRPr sz="1400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8642" t="0"/>
          <a:stretch/>
        </p:blipFill>
        <p:spPr>
          <a:xfrm>
            <a:off x="0" y="0"/>
            <a:ext cx="50637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We Faced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concurrent version management (multiple developers at the same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Javascript-HTML-JSON-Java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decided that we would achieve overall better results by just executing the entire project in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Multi-File Java Program 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Cross-program variables and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program had 9 .java files working with each other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Glimpses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850"/>
            <a:ext cx="4748397" cy="443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750" y="479388"/>
            <a:ext cx="4364250" cy="41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526350"/>
            <a:ext cx="623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Live Fire Testing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