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85" r:id="rId4"/>
    <p:sldId id="269" r:id="rId5"/>
    <p:sldId id="286" r:id="rId6"/>
    <p:sldId id="270" r:id="rId7"/>
    <p:sldId id="271" r:id="rId8"/>
    <p:sldId id="279" r:id="rId9"/>
    <p:sldId id="283" r:id="rId10"/>
    <p:sldId id="293" r:id="rId11"/>
    <p:sldId id="289" r:id="rId12"/>
    <p:sldId id="294" r:id="rId13"/>
    <p:sldId id="295" r:id="rId14"/>
    <p:sldId id="296" r:id="rId15"/>
    <p:sldId id="297" r:id="rId16"/>
    <p:sldId id="284" r:id="rId17"/>
    <p:sldId id="28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E9F2"/>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42F371-F794-45B6-A3CB-A7A163143CAC}" v="11" dt="2022-12-02T23:59:47.7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980" autoAdjust="0"/>
  </p:normalViewPr>
  <p:slideViewPr>
    <p:cSldViewPr snapToGrid="0">
      <p:cViewPr varScale="1">
        <p:scale>
          <a:sx n="79" d="100"/>
          <a:sy n="79" d="100"/>
        </p:scale>
        <p:origin x="806" y="5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zabeth Banning" userId="854cfa703f72af3d" providerId="LiveId" clId="{CA6B88D9-5FA0-4FAD-BDBD-475982BA24D9}"/>
    <pc:docChg chg="undo custSel addSld delSld modSld">
      <pc:chgData name="Elizabeth Banning" userId="854cfa703f72af3d" providerId="LiveId" clId="{CA6B88D9-5FA0-4FAD-BDBD-475982BA24D9}" dt="2022-10-16T20:58:20.435" v="3126" actId="20577"/>
      <pc:docMkLst>
        <pc:docMk/>
      </pc:docMkLst>
      <pc:sldChg chg="modSp mod">
        <pc:chgData name="Elizabeth Banning" userId="854cfa703f72af3d" providerId="LiveId" clId="{CA6B88D9-5FA0-4FAD-BDBD-475982BA24D9}" dt="2022-10-16T18:40:20.642" v="1" actId="20577"/>
        <pc:sldMkLst>
          <pc:docMk/>
          <pc:sldMk cId="2375193536" sldId="272"/>
        </pc:sldMkLst>
        <pc:spChg chg="mod">
          <ac:chgData name="Elizabeth Banning" userId="854cfa703f72af3d" providerId="LiveId" clId="{CA6B88D9-5FA0-4FAD-BDBD-475982BA24D9}" dt="2022-10-16T18:40:20.642" v="1" actId="20577"/>
          <ac:spMkLst>
            <pc:docMk/>
            <pc:sldMk cId="2375193536" sldId="272"/>
            <ac:spMk id="3" creationId="{60B3D5A6-E766-7C41-BD00-B22DA4727FBA}"/>
          </ac:spMkLst>
        </pc:spChg>
      </pc:sldChg>
      <pc:sldChg chg="addSp delSp modSp add mod">
        <pc:chgData name="Elizabeth Banning" userId="854cfa703f72af3d" providerId="LiveId" clId="{CA6B88D9-5FA0-4FAD-BDBD-475982BA24D9}" dt="2022-10-16T19:59:09.553" v="1152" actId="20577"/>
        <pc:sldMkLst>
          <pc:docMk/>
          <pc:sldMk cId="844856046" sldId="273"/>
        </pc:sldMkLst>
        <pc:spChg chg="mod">
          <ac:chgData name="Elizabeth Banning" userId="854cfa703f72af3d" providerId="LiveId" clId="{CA6B88D9-5FA0-4FAD-BDBD-475982BA24D9}" dt="2022-10-16T19:59:09.553" v="1152" actId="20577"/>
          <ac:spMkLst>
            <pc:docMk/>
            <pc:sldMk cId="844856046" sldId="273"/>
            <ac:spMk id="2" creationId="{E8B8F26E-9345-4747-9094-972E38700A17}"/>
          </ac:spMkLst>
        </pc:spChg>
        <pc:spChg chg="mod">
          <ac:chgData name="Elizabeth Banning" userId="854cfa703f72af3d" providerId="LiveId" clId="{CA6B88D9-5FA0-4FAD-BDBD-475982BA24D9}" dt="2022-10-16T18:56:01.294" v="259" actId="14100"/>
          <ac:spMkLst>
            <pc:docMk/>
            <pc:sldMk cId="844856046" sldId="273"/>
            <ac:spMk id="3" creationId="{60B3D5A6-E766-7C41-BD00-B22DA4727FBA}"/>
          </ac:spMkLst>
        </pc:spChg>
        <pc:graphicFrameChg chg="add del mod modGraphic">
          <ac:chgData name="Elizabeth Banning" userId="854cfa703f72af3d" providerId="LiveId" clId="{CA6B88D9-5FA0-4FAD-BDBD-475982BA24D9}" dt="2022-10-16T19:38:31.015" v="949" actId="478"/>
          <ac:graphicFrameMkLst>
            <pc:docMk/>
            <pc:sldMk cId="844856046" sldId="273"/>
            <ac:graphicFrameMk id="5" creationId="{6B1419E1-F2BA-BFAF-9DC0-A9244904B080}"/>
          </ac:graphicFrameMkLst>
        </pc:graphicFrameChg>
        <pc:graphicFrameChg chg="add mod">
          <ac:chgData name="Elizabeth Banning" userId="854cfa703f72af3d" providerId="LiveId" clId="{CA6B88D9-5FA0-4FAD-BDBD-475982BA24D9}" dt="2022-10-16T19:40:04.491" v="1092" actId="1076"/>
          <ac:graphicFrameMkLst>
            <pc:docMk/>
            <pc:sldMk cId="844856046" sldId="273"/>
            <ac:graphicFrameMk id="8" creationId="{E95FC333-BF17-3F86-95DF-5E88047BA825}"/>
          </ac:graphicFrameMkLst>
        </pc:graphicFrameChg>
        <pc:graphicFrameChg chg="add mod">
          <ac:chgData name="Elizabeth Banning" userId="854cfa703f72af3d" providerId="LiveId" clId="{CA6B88D9-5FA0-4FAD-BDBD-475982BA24D9}" dt="2022-10-16T19:41:10.621" v="1105" actId="1076"/>
          <ac:graphicFrameMkLst>
            <pc:docMk/>
            <pc:sldMk cId="844856046" sldId="273"/>
            <ac:graphicFrameMk id="11" creationId="{59A186F2-E556-4621-46FF-797AF21B165C}"/>
          </ac:graphicFrameMkLst>
        </pc:graphicFrameChg>
      </pc:sldChg>
      <pc:sldChg chg="new del">
        <pc:chgData name="Elizabeth Banning" userId="854cfa703f72af3d" providerId="LiveId" clId="{CA6B88D9-5FA0-4FAD-BDBD-475982BA24D9}" dt="2022-10-16T18:51:27.260" v="3" actId="47"/>
        <pc:sldMkLst>
          <pc:docMk/>
          <pc:sldMk cId="3585899189" sldId="273"/>
        </pc:sldMkLst>
      </pc:sldChg>
      <pc:sldChg chg="new del">
        <pc:chgData name="Elizabeth Banning" userId="854cfa703f72af3d" providerId="LiveId" clId="{CA6B88D9-5FA0-4FAD-BDBD-475982BA24D9}" dt="2022-10-16T18:51:43.519" v="5" actId="47"/>
        <pc:sldMkLst>
          <pc:docMk/>
          <pc:sldMk cId="3709388239" sldId="273"/>
        </pc:sldMkLst>
      </pc:sldChg>
      <pc:sldChg chg="modSp add del mod">
        <pc:chgData name="Elizabeth Banning" userId="854cfa703f72af3d" providerId="LiveId" clId="{CA6B88D9-5FA0-4FAD-BDBD-475982BA24D9}" dt="2022-10-16T18:52:42.085" v="8" actId="47"/>
        <pc:sldMkLst>
          <pc:docMk/>
          <pc:sldMk cId="3711942972" sldId="273"/>
        </pc:sldMkLst>
        <pc:spChg chg="mod">
          <ac:chgData name="Elizabeth Banning" userId="854cfa703f72af3d" providerId="LiveId" clId="{CA6B88D9-5FA0-4FAD-BDBD-475982BA24D9}" dt="2022-10-16T18:52:11.690" v="7" actId="688"/>
          <ac:spMkLst>
            <pc:docMk/>
            <pc:sldMk cId="3711942972" sldId="273"/>
            <ac:spMk id="2" creationId="{E8B8F26E-9345-4747-9094-972E38700A17}"/>
          </ac:spMkLst>
        </pc:spChg>
      </pc:sldChg>
      <pc:sldChg chg="addSp delSp modSp add mod">
        <pc:chgData name="Elizabeth Banning" userId="854cfa703f72af3d" providerId="LiveId" clId="{CA6B88D9-5FA0-4FAD-BDBD-475982BA24D9}" dt="2022-10-16T19:29:12.549" v="757" actId="20577"/>
        <pc:sldMkLst>
          <pc:docMk/>
          <pc:sldMk cId="504788151" sldId="274"/>
        </pc:sldMkLst>
        <pc:spChg chg="mod">
          <ac:chgData name="Elizabeth Banning" userId="854cfa703f72af3d" providerId="LiveId" clId="{CA6B88D9-5FA0-4FAD-BDBD-475982BA24D9}" dt="2022-10-16T19:29:12.549" v="757" actId="20577"/>
          <ac:spMkLst>
            <pc:docMk/>
            <pc:sldMk cId="504788151" sldId="274"/>
            <ac:spMk id="2" creationId="{E8B8F26E-9345-4747-9094-972E38700A17}"/>
          </ac:spMkLst>
        </pc:spChg>
        <pc:graphicFrameChg chg="del">
          <ac:chgData name="Elizabeth Banning" userId="854cfa703f72af3d" providerId="LiveId" clId="{CA6B88D9-5FA0-4FAD-BDBD-475982BA24D9}" dt="2022-10-16T19:27:12.863" v="622" actId="478"/>
          <ac:graphicFrameMkLst>
            <pc:docMk/>
            <pc:sldMk cId="504788151" sldId="274"/>
            <ac:graphicFrameMk id="5" creationId="{6B1419E1-F2BA-BFAF-9DC0-A9244904B080}"/>
          </ac:graphicFrameMkLst>
        </pc:graphicFrameChg>
        <pc:picChg chg="add mod">
          <ac:chgData name="Elizabeth Banning" userId="854cfa703f72af3d" providerId="LiveId" clId="{CA6B88D9-5FA0-4FAD-BDBD-475982BA24D9}" dt="2022-10-16T19:28:27.421" v="629" actId="14100"/>
          <ac:picMkLst>
            <pc:docMk/>
            <pc:sldMk cId="504788151" sldId="274"/>
            <ac:picMk id="7" creationId="{5CE2FA21-95E5-D92F-9671-343E1E269934}"/>
          </ac:picMkLst>
        </pc:picChg>
      </pc:sldChg>
      <pc:sldChg chg="addSp delSp modSp add mod">
        <pc:chgData name="Elizabeth Banning" userId="854cfa703f72af3d" providerId="LiveId" clId="{CA6B88D9-5FA0-4FAD-BDBD-475982BA24D9}" dt="2022-10-16T19:35:54.804" v="947" actId="20577"/>
        <pc:sldMkLst>
          <pc:docMk/>
          <pc:sldMk cId="1038898174" sldId="275"/>
        </pc:sldMkLst>
        <pc:spChg chg="mod">
          <ac:chgData name="Elizabeth Banning" userId="854cfa703f72af3d" providerId="LiveId" clId="{CA6B88D9-5FA0-4FAD-BDBD-475982BA24D9}" dt="2022-10-16T19:35:54.804" v="947" actId="20577"/>
          <ac:spMkLst>
            <pc:docMk/>
            <pc:sldMk cId="1038898174" sldId="275"/>
            <ac:spMk id="2" creationId="{E8B8F26E-9345-4747-9094-972E38700A17}"/>
          </ac:spMkLst>
        </pc:spChg>
        <pc:graphicFrameChg chg="del modGraphic">
          <ac:chgData name="Elizabeth Banning" userId="854cfa703f72af3d" providerId="LiveId" clId="{CA6B88D9-5FA0-4FAD-BDBD-475982BA24D9}" dt="2022-10-16T19:32:25.082" v="760" actId="478"/>
          <ac:graphicFrameMkLst>
            <pc:docMk/>
            <pc:sldMk cId="1038898174" sldId="275"/>
            <ac:graphicFrameMk id="5" creationId="{6B1419E1-F2BA-BFAF-9DC0-A9244904B080}"/>
          </ac:graphicFrameMkLst>
        </pc:graphicFrameChg>
        <pc:graphicFrameChg chg="add mod">
          <ac:chgData name="Elizabeth Banning" userId="854cfa703f72af3d" providerId="LiveId" clId="{CA6B88D9-5FA0-4FAD-BDBD-475982BA24D9}" dt="2022-10-16T19:34:03.541" v="789" actId="20577"/>
          <ac:graphicFrameMkLst>
            <pc:docMk/>
            <pc:sldMk cId="1038898174" sldId="275"/>
            <ac:graphicFrameMk id="8" creationId="{87B4823E-13AF-EBCA-F704-E0A3FB000EFA}"/>
          </ac:graphicFrameMkLst>
        </pc:graphicFrameChg>
        <pc:graphicFrameChg chg="add mod">
          <ac:chgData name="Elizabeth Banning" userId="854cfa703f72af3d" providerId="LiveId" clId="{CA6B88D9-5FA0-4FAD-BDBD-475982BA24D9}" dt="2022-10-16T19:35:04.729" v="801" actId="14100"/>
          <ac:graphicFrameMkLst>
            <pc:docMk/>
            <pc:sldMk cId="1038898174" sldId="275"/>
            <ac:graphicFrameMk id="11" creationId="{28D5FFB7-AB2E-6509-86C9-9177A016E0F9}"/>
          </ac:graphicFrameMkLst>
        </pc:graphicFrameChg>
      </pc:sldChg>
      <pc:sldChg chg="modSp add mod">
        <pc:chgData name="Elizabeth Banning" userId="854cfa703f72af3d" providerId="LiveId" clId="{CA6B88D9-5FA0-4FAD-BDBD-475982BA24D9}" dt="2022-10-16T20:49:37.834" v="2449" actId="20577"/>
        <pc:sldMkLst>
          <pc:docMk/>
          <pc:sldMk cId="144288823" sldId="276"/>
        </pc:sldMkLst>
        <pc:spChg chg="mod">
          <ac:chgData name="Elizabeth Banning" userId="854cfa703f72af3d" providerId="LiveId" clId="{CA6B88D9-5FA0-4FAD-BDBD-475982BA24D9}" dt="2022-10-16T20:49:37.834" v="2449" actId="20577"/>
          <ac:spMkLst>
            <pc:docMk/>
            <pc:sldMk cId="144288823" sldId="276"/>
            <ac:spMk id="2" creationId="{E8B8F26E-9345-4747-9094-972E38700A17}"/>
          </ac:spMkLst>
        </pc:spChg>
      </pc:sldChg>
      <pc:sldChg chg="addSp delSp modSp add mod">
        <pc:chgData name="Elizabeth Banning" userId="854cfa703f72af3d" providerId="LiveId" clId="{CA6B88D9-5FA0-4FAD-BDBD-475982BA24D9}" dt="2022-10-16T20:12:36.028" v="1537" actId="1076"/>
        <pc:sldMkLst>
          <pc:docMk/>
          <pc:sldMk cId="3189431335" sldId="277"/>
        </pc:sldMkLst>
        <pc:spChg chg="mod">
          <ac:chgData name="Elizabeth Banning" userId="854cfa703f72af3d" providerId="LiveId" clId="{CA6B88D9-5FA0-4FAD-BDBD-475982BA24D9}" dt="2022-10-16T20:02:30.838" v="1229" actId="255"/>
          <ac:spMkLst>
            <pc:docMk/>
            <pc:sldMk cId="3189431335" sldId="277"/>
            <ac:spMk id="2" creationId="{E8B8F26E-9345-4747-9094-972E38700A17}"/>
          </ac:spMkLst>
        </pc:spChg>
        <pc:spChg chg="add mod">
          <ac:chgData name="Elizabeth Banning" userId="854cfa703f72af3d" providerId="LiveId" clId="{CA6B88D9-5FA0-4FAD-BDBD-475982BA24D9}" dt="2022-10-16T20:06:37.533" v="1322" actId="20577"/>
          <ac:spMkLst>
            <pc:docMk/>
            <pc:sldMk cId="3189431335" sldId="277"/>
            <ac:spMk id="10" creationId="{639FBD34-7A72-F178-17B0-DF6A1EB59BB9}"/>
          </ac:spMkLst>
        </pc:spChg>
        <pc:spChg chg="add mod">
          <ac:chgData name="Elizabeth Banning" userId="854cfa703f72af3d" providerId="LiveId" clId="{CA6B88D9-5FA0-4FAD-BDBD-475982BA24D9}" dt="2022-10-16T20:11:07.172" v="1505" actId="1076"/>
          <ac:spMkLst>
            <pc:docMk/>
            <pc:sldMk cId="3189431335" sldId="277"/>
            <ac:spMk id="12" creationId="{4B1A3085-C3A7-C315-CC01-57B96C0F741E}"/>
          </ac:spMkLst>
        </pc:spChg>
        <pc:spChg chg="add mod">
          <ac:chgData name="Elizabeth Banning" userId="854cfa703f72af3d" providerId="LiveId" clId="{CA6B88D9-5FA0-4FAD-BDBD-475982BA24D9}" dt="2022-10-16T20:11:18.137" v="1507" actId="1076"/>
          <ac:spMkLst>
            <pc:docMk/>
            <pc:sldMk cId="3189431335" sldId="277"/>
            <ac:spMk id="13" creationId="{E4CEEB0B-4F6C-0D4D-C837-A1811A5195F9}"/>
          </ac:spMkLst>
        </pc:spChg>
        <pc:spChg chg="add mod">
          <ac:chgData name="Elizabeth Banning" userId="854cfa703f72af3d" providerId="LiveId" clId="{CA6B88D9-5FA0-4FAD-BDBD-475982BA24D9}" dt="2022-10-16T20:12:27.934" v="1535" actId="1076"/>
          <ac:spMkLst>
            <pc:docMk/>
            <pc:sldMk cId="3189431335" sldId="277"/>
            <ac:spMk id="14" creationId="{F15A0265-6149-4850-9E58-523F58BDD633}"/>
          </ac:spMkLst>
        </pc:spChg>
        <pc:spChg chg="add mod">
          <ac:chgData name="Elizabeth Banning" userId="854cfa703f72af3d" providerId="LiveId" clId="{CA6B88D9-5FA0-4FAD-BDBD-475982BA24D9}" dt="2022-10-16T20:12:36.028" v="1537" actId="1076"/>
          <ac:spMkLst>
            <pc:docMk/>
            <pc:sldMk cId="3189431335" sldId="277"/>
            <ac:spMk id="15" creationId="{1C59CAD6-5B6E-0C15-C8F2-A3F1DDC19D96}"/>
          </ac:spMkLst>
        </pc:spChg>
        <pc:graphicFrameChg chg="mod">
          <ac:chgData name="Elizabeth Banning" userId="854cfa703f72af3d" providerId="LiveId" clId="{CA6B88D9-5FA0-4FAD-BDBD-475982BA24D9}" dt="2022-10-16T20:06:06.596" v="1238"/>
          <ac:graphicFrameMkLst>
            <pc:docMk/>
            <pc:sldMk cId="3189431335" sldId="277"/>
            <ac:graphicFrameMk id="8" creationId="{E95FC333-BF17-3F86-95DF-5E88047BA825}"/>
          </ac:graphicFrameMkLst>
        </pc:graphicFrameChg>
        <pc:graphicFrameChg chg="del mod">
          <ac:chgData name="Elizabeth Banning" userId="854cfa703f72af3d" providerId="LiveId" clId="{CA6B88D9-5FA0-4FAD-BDBD-475982BA24D9}" dt="2022-10-16T20:01:31.035" v="1188" actId="478"/>
          <ac:graphicFrameMkLst>
            <pc:docMk/>
            <pc:sldMk cId="3189431335" sldId="277"/>
            <ac:graphicFrameMk id="11" creationId="{59A186F2-E556-4621-46FF-797AF21B165C}"/>
          </ac:graphicFrameMkLst>
        </pc:graphicFrameChg>
        <pc:picChg chg="add mod">
          <ac:chgData name="Elizabeth Banning" userId="854cfa703f72af3d" providerId="LiveId" clId="{CA6B88D9-5FA0-4FAD-BDBD-475982BA24D9}" dt="2022-10-16T20:04:46.337" v="1231" actId="1076"/>
          <ac:picMkLst>
            <pc:docMk/>
            <pc:sldMk cId="3189431335" sldId="277"/>
            <ac:picMk id="6" creationId="{F6C27985-160A-1C6C-3B7F-0D824EB124E1}"/>
          </ac:picMkLst>
        </pc:picChg>
        <pc:picChg chg="add mod">
          <ac:chgData name="Elizabeth Banning" userId="854cfa703f72af3d" providerId="LiveId" clId="{CA6B88D9-5FA0-4FAD-BDBD-475982BA24D9}" dt="2022-10-16T20:05:39.229" v="1237" actId="14100"/>
          <ac:picMkLst>
            <pc:docMk/>
            <pc:sldMk cId="3189431335" sldId="277"/>
            <ac:picMk id="9" creationId="{3C62C724-D908-6446-E24A-61A22CB1F627}"/>
          </ac:picMkLst>
        </pc:picChg>
      </pc:sldChg>
      <pc:sldChg chg="addSp delSp modSp add mod">
        <pc:chgData name="Elizabeth Banning" userId="854cfa703f72af3d" providerId="LiveId" clId="{CA6B88D9-5FA0-4FAD-BDBD-475982BA24D9}" dt="2022-10-16T20:13:18" v="1606" actId="1076"/>
        <pc:sldMkLst>
          <pc:docMk/>
          <pc:sldMk cId="4132311930" sldId="278"/>
        </pc:sldMkLst>
        <pc:spChg chg="mod">
          <ac:chgData name="Elizabeth Banning" userId="854cfa703f72af3d" providerId="LiveId" clId="{CA6B88D9-5FA0-4FAD-BDBD-475982BA24D9}" dt="2022-10-16T20:08:55.224" v="1449" actId="20577"/>
          <ac:spMkLst>
            <pc:docMk/>
            <pc:sldMk cId="4132311930" sldId="278"/>
            <ac:spMk id="2" creationId="{E8B8F26E-9345-4747-9094-972E38700A17}"/>
          </ac:spMkLst>
        </pc:spChg>
        <pc:spChg chg="mod">
          <ac:chgData name="Elizabeth Banning" userId="854cfa703f72af3d" providerId="LiveId" clId="{CA6B88D9-5FA0-4FAD-BDBD-475982BA24D9}" dt="2022-10-16T20:09:08.916" v="1469" actId="20577"/>
          <ac:spMkLst>
            <pc:docMk/>
            <pc:sldMk cId="4132311930" sldId="278"/>
            <ac:spMk id="10" creationId="{639FBD34-7A72-F178-17B0-DF6A1EB59BB9}"/>
          </ac:spMkLst>
        </pc:spChg>
        <pc:spChg chg="add mod">
          <ac:chgData name="Elizabeth Banning" userId="854cfa703f72af3d" providerId="LiveId" clId="{CA6B88D9-5FA0-4FAD-BDBD-475982BA24D9}" dt="2022-10-16T20:11:30.783" v="1509" actId="1076"/>
          <ac:spMkLst>
            <pc:docMk/>
            <pc:sldMk cId="4132311930" sldId="278"/>
            <ac:spMk id="13" creationId="{C937A6F6-2A5F-6ED0-0915-20CA2307BBBB}"/>
          </ac:spMkLst>
        </pc:spChg>
        <pc:spChg chg="add mod">
          <ac:chgData name="Elizabeth Banning" userId="854cfa703f72af3d" providerId="LiveId" clId="{CA6B88D9-5FA0-4FAD-BDBD-475982BA24D9}" dt="2022-10-16T20:11:41.501" v="1511" actId="1076"/>
          <ac:spMkLst>
            <pc:docMk/>
            <pc:sldMk cId="4132311930" sldId="278"/>
            <ac:spMk id="14" creationId="{19203A57-BC29-C04C-0711-EFEFF8BA0D37}"/>
          </ac:spMkLst>
        </pc:spChg>
        <pc:spChg chg="add mod">
          <ac:chgData name="Elizabeth Banning" userId="854cfa703f72af3d" providerId="LiveId" clId="{CA6B88D9-5FA0-4FAD-BDBD-475982BA24D9}" dt="2022-10-16T20:13:10.627" v="1604" actId="1076"/>
          <ac:spMkLst>
            <pc:docMk/>
            <pc:sldMk cId="4132311930" sldId="278"/>
            <ac:spMk id="15" creationId="{63E2B18A-4319-2091-368A-AE8A03C56ECF}"/>
          </ac:spMkLst>
        </pc:spChg>
        <pc:spChg chg="add mod">
          <ac:chgData name="Elizabeth Banning" userId="854cfa703f72af3d" providerId="LiveId" clId="{CA6B88D9-5FA0-4FAD-BDBD-475982BA24D9}" dt="2022-10-16T20:13:18" v="1606" actId="1076"/>
          <ac:spMkLst>
            <pc:docMk/>
            <pc:sldMk cId="4132311930" sldId="278"/>
            <ac:spMk id="16" creationId="{572EFDFB-2C45-3243-7931-2F94FCFDA421}"/>
          </ac:spMkLst>
        </pc:spChg>
        <pc:picChg chg="del">
          <ac:chgData name="Elizabeth Banning" userId="854cfa703f72af3d" providerId="LiveId" clId="{CA6B88D9-5FA0-4FAD-BDBD-475982BA24D9}" dt="2022-10-16T20:08:59.535" v="1450" actId="478"/>
          <ac:picMkLst>
            <pc:docMk/>
            <pc:sldMk cId="4132311930" sldId="278"/>
            <ac:picMk id="6" creationId="{F6C27985-160A-1C6C-3B7F-0D824EB124E1}"/>
          </ac:picMkLst>
        </pc:picChg>
        <pc:picChg chg="add mod">
          <ac:chgData name="Elizabeth Banning" userId="854cfa703f72af3d" providerId="LiveId" clId="{CA6B88D9-5FA0-4FAD-BDBD-475982BA24D9}" dt="2022-10-16T20:09:53.685" v="1474" actId="1076"/>
          <ac:picMkLst>
            <pc:docMk/>
            <pc:sldMk cId="4132311930" sldId="278"/>
            <ac:picMk id="7" creationId="{FABFD115-BB45-0D71-B01B-3F183E574353}"/>
          </ac:picMkLst>
        </pc:picChg>
        <pc:picChg chg="del">
          <ac:chgData name="Elizabeth Banning" userId="854cfa703f72af3d" providerId="LiveId" clId="{CA6B88D9-5FA0-4FAD-BDBD-475982BA24D9}" dt="2022-10-16T20:09:01.382" v="1451" actId="478"/>
          <ac:picMkLst>
            <pc:docMk/>
            <pc:sldMk cId="4132311930" sldId="278"/>
            <ac:picMk id="9" creationId="{3C62C724-D908-6446-E24A-61A22CB1F627}"/>
          </ac:picMkLst>
        </pc:picChg>
        <pc:picChg chg="add mod">
          <ac:chgData name="Elizabeth Banning" userId="854cfa703f72af3d" providerId="LiveId" clId="{CA6B88D9-5FA0-4FAD-BDBD-475982BA24D9}" dt="2022-10-16T20:10:32.003" v="1481" actId="1076"/>
          <ac:picMkLst>
            <pc:docMk/>
            <pc:sldMk cId="4132311930" sldId="278"/>
            <ac:picMk id="12" creationId="{C8B65131-D63D-D8A5-3DEF-51AF37EC521D}"/>
          </ac:picMkLst>
        </pc:picChg>
      </pc:sldChg>
      <pc:sldChg chg="addSp delSp modSp add mod">
        <pc:chgData name="Elizabeth Banning" userId="854cfa703f72af3d" providerId="LiveId" clId="{CA6B88D9-5FA0-4FAD-BDBD-475982BA24D9}" dt="2022-10-16T20:20:43.809" v="2106" actId="255"/>
        <pc:sldMkLst>
          <pc:docMk/>
          <pc:sldMk cId="4072118748" sldId="279"/>
        </pc:sldMkLst>
        <pc:spChg chg="mod">
          <ac:chgData name="Elizabeth Banning" userId="854cfa703f72af3d" providerId="LiveId" clId="{CA6B88D9-5FA0-4FAD-BDBD-475982BA24D9}" dt="2022-10-16T20:14:57.976" v="1723" actId="20577"/>
          <ac:spMkLst>
            <pc:docMk/>
            <pc:sldMk cId="4072118748" sldId="279"/>
            <ac:spMk id="2" creationId="{E8B8F26E-9345-4747-9094-972E38700A17}"/>
          </ac:spMkLst>
        </pc:spChg>
        <pc:spChg chg="add mod">
          <ac:chgData name="Elizabeth Banning" userId="854cfa703f72af3d" providerId="LiveId" clId="{CA6B88D9-5FA0-4FAD-BDBD-475982BA24D9}" dt="2022-10-16T20:20:43.809" v="2106" actId="255"/>
          <ac:spMkLst>
            <pc:docMk/>
            <pc:sldMk cId="4072118748" sldId="279"/>
            <ac:spMk id="9" creationId="{0E0180DE-CC01-B756-B878-AB28CF55268E}"/>
          </ac:spMkLst>
        </pc:spChg>
        <pc:spChg chg="del">
          <ac:chgData name="Elizabeth Banning" userId="854cfa703f72af3d" providerId="LiveId" clId="{CA6B88D9-5FA0-4FAD-BDBD-475982BA24D9}" dt="2022-10-16T20:14:53.442" v="1701" actId="478"/>
          <ac:spMkLst>
            <pc:docMk/>
            <pc:sldMk cId="4072118748" sldId="279"/>
            <ac:spMk id="10" creationId="{639FBD34-7A72-F178-17B0-DF6A1EB59BB9}"/>
          </ac:spMkLst>
        </pc:spChg>
        <pc:spChg chg="del mod">
          <ac:chgData name="Elizabeth Banning" userId="854cfa703f72af3d" providerId="LiveId" clId="{CA6B88D9-5FA0-4FAD-BDBD-475982BA24D9}" dt="2022-10-16T20:15:11.398" v="1726" actId="478"/>
          <ac:spMkLst>
            <pc:docMk/>
            <pc:sldMk cId="4072118748" sldId="279"/>
            <ac:spMk id="13" creationId="{C937A6F6-2A5F-6ED0-0915-20CA2307BBBB}"/>
          </ac:spMkLst>
        </pc:spChg>
        <pc:spChg chg="del">
          <ac:chgData name="Elizabeth Banning" userId="854cfa703f72af3d" providerId="LiveId" clId="{CA6B88D9-5FA0-4FAD-BDBD-475982BA24D9}" dt="2022-10-16T20:15:14.523" v="1727" actId="478"/>
          <ac:spMkLst>
            <pc:docMk/>
            <pc:sldMk cId="4072118748" sldId="279"/>
            <ac:spMk id="14" creationId="{19203A57-BC29-C04C-0711-EFEFF8BA0D37}"/>
          </ac:spMkLst>
        </pc:spChg>
        <pc:spChg chg="del">
          <ac:chgData name="Elizabeth Banning" userId="854cfa703f72af3d" providerId="LiveId" clId="{CA6B88D9-5FA0-4FAD-BDBD-475982BA24D9}" dt="2022-10-16T20:15:18.182" v="1728" actId="478"/>
          <ac:spMkLst>
            <pc:docMk/>
            <pc:sldMk cId="4072118748" sldId="279"/>
            <ac:spMk id="15" creationId="{63E2B18A-4319-2091-368A-AE8A03C56ECF}"/>
          </ac:spMkLst>
        </pc:spChg>
        <pc:spChg chg="del">
          <ac:chgData name="Elizabeth Banning" userId="854cfa703f72af3d" providerId="LiveId" clId="{CA6B88D9-5FA0-4FAD-BDBD-475982BA24D9}" dt="2022-10-16T20:15:21.496" v="1729" actId="478"/>
          <ac:spMkLst>
            <pc:docMk/>
            <pc:sldMk cId="4072118748" sldId="279"/>
            <ac:spMk id="16" creationId="{572EFDFB-2C45-3243-7931-2F94FCFDA421}"/>
          </ac:spMkLst>
        </pc:spChg>
        <pc:graphicFrameChg chg="del">
          <ac:chgData name="Elizabeth Banning" userId="854cfa703f72af3d" providerId="LiveId" clId="{CA6B88D9-5FA0-4FAD-BDBD-475982BA24D9}" dt="2022-10-16T20:15:08.314" v="1725" actId="478"/>
          <ac:graphicFrameMkLst>
            <pc:docMk/>
            <pc:sldMk cId="4072118748" sldId="279"/>
            <ac:graphicFrameMk id="8" creationId="{E95FC333-BF17-3F86-95DF-5E88047BA825}"/>
          </ac:graphicFrameMkLst>
        </pc:graphicFrameChg>
        <pc:picChg chg="add mod">
          <ac:chgData name="Elizabeth Banning" userId="854cfa703f72af3d" providerId="LiveId" clId="{CA6B88D9-5FA0-4FAD-BDBD-475982BA24D9}" dt="2022-10-16T20:16:22.040" v="1735" actId="14100"/>
          <ac:picMkLst>
            <pc:docMk/>
            <pc:sldMk cId="4072118748" sldId="279"/>
            <ac:picMk id="6" creationId="{C2E5AAAA-B419-5762-9CEF-60B688A74AE3}"/>
          </ac:picMkLst>
        </pc:picChg>
        <pc:picChg chg="del">
          <ac:chgData name="Elizabeth Banning" userId="854cfa703f72af3d" providerId="LiveId" clId="{CA6B88D9-5FA0-4FAD-BDBD-475982BA24D9}" dt="2022-10-16T20:14:40.497" v="1699" actId="478"/>
          <ac:picMkLst>
            <pc:docMk/>
            <pc:sldMk cId="4072118748" sldId="279"/>
            <ac:picMk id="7" creationId="{FABFD115-BB45-0D71-B01B-3F183E574353}"/>
          </ac:picMkLst>
        </pc:picChg>
        <pc:picChg chg="del">
          <ac:chgData name="Elizabeth Banning" userId="854cfa703f72af3d" providerId="LiveId" clId="{CA6B88D9-5FA0-4FAD-BDBD-475982BA24D9}" dt="2022-10-16T20:14:42.274" v="1700" actId="478"/>
          <ac:picMkLst>
            <pc:docMk/>
            <pc:sldMk cId="4072118748" sldId="279"/>
            <ac:picMk id="12" creationId="{C8B65131-D63D-D8A5-3DEF-51AF37EC521D}"/>
          </ac:picMkLst>
        </pc:picChg>
      </pc:sldChg>
      <pc:sldChg chg="addSp delSp modSp add mod">
        <pc:chgData name="Elizabeth Banning" userId="854cfa703f72af3d" providerId="LiveId" clId="{CA6B88D9-5FA0-4FAD-BDBD-475982BA24D9}" dt="2022-10-16T20:43:48.025" v="2312" actId="14100"/>
        <pc:sldMkLst>
          <pc:docMk/>
          <pc:sldMk cId="1576566088" sldId="280"/>
        </pc:sldMkLst>
        <pc:spChg chg="mod">
          <ac:chgData name="Elizabeth Banning" userId="854cfa703f72af3d" providerId="LiveId" clId="{CA6B88D9-5FA0-4FAD-BDBD-475982BA24D9}" dt="2022-10-16T20:41:49.519" v="2295" actId="20577"/>
          <ac:spMkLst>
            <pc:docMk/>
            <pc:sldMk cId="1576566088" sldId="280"/>
            <ac:spMk id="2" creationId="{E8B8F26E-9345-4747-9094-972E38700A17}"/>
          </ac:spMkLst>
        </pc:spChg>
        <pc:graphicFrameChg chg="del">
          <ac:chgData name="Elizabeth Banning" userId="854cfa703f72af3d" providerId="LiveId" clId="{CA6B88D9-5FA0-4FAD-BDBD-475982BA24D9}" dt="2022-10-16T20:41:56.266" v="2296" actId="478"/>
          <ac:graphicFrameMkLst>
            <pc:docMk/>
            <pc:sldMk cId="1576566088" sldId="280"/>
            <ac:graphicFrameMk id="8" creationId="{87B4823E-13AF-EBCA-F704-E0A3FB000EFA}"/>
          </ac:graphicFrameMkLst>
        </pc:graphicFrameChg>
        <pc:graphicFrameChg chg="del">
          <ac:chgData name="Elizabeth Banning" userId="854cfa703f72af3d" providerId="LiveId" clId="{CA6B88D9-5FA0-4FAD-BDBD-475982BA24D9}" dt="2022-10-16T20:41:59.279" v="2297" actId="478"/>
          <ac:graphicFrameMkLst>
            <pc:docMk/>
            <pc:sldMk cId="1576566088" sldId="280"/>
            <ac:graphicFrameMk id="11" creationId="{28D5FFB7-AB2E-6509-86C9-9177A016E0F9}"/>
          </ac:graphicFrameMkLst>
        </pc:graphicFrameChg>
        <pc:picChg chg="add mod">
          <ac:chgData name="Elizabeth Banning" userId="854cfa703f72af3d" providerId="LiveId" clId="{CA6B88D9-5FA0-4FAD-BDBD-475982BA24D9}" dt="2022-10-16T20:43:05.191" v="2305" actId="1076"/>
          <ac:picMkLst>
            <pc:docMk/>
            <pc:sldMk cId="1576566088" sldId="280"/>
            <ac:picMk id="6" creationId="{85E4126D-6183-787C-EA74-A070F7C9472F}"/>
          </ac:picMkLst>
        </pc:picChg>
        <pc:picChg chg="add mod">
          <ac:chgData name="Elizabeth Banning" userId="854cfa703f72af3d" providerId="LiveId" clId="{CA6B88D9-5FA0-4FAD-BDBD-475982BA24D9}" dt="2022-10-16T20:43:48.025" v="2312" actId="14100"/>
          <ac:picMkLst>
            <pc:docMk/>
            <pc:sldMk cId="1576566088" sldId="280"/>
            <ac:picMk id="9" creationId="{86C58E0C-0C59-B3FD-D4D4-164D17B48001}"/>
          </ac:picMkLst>
        </pc:picChg>
      </pc:sldChg>
      <pc:sldChg chg="modSp add mod">
        <pc:chgData name="Elizabeth Banning" userId="854cfa703f72af3d" providerId="LiveId" clId="{CA6B88D9-5FA0-4FAD-BDBD-475982BA24D9}" dt="2022-10-16T20:48:26.745" v="2395" actId="27918"/>
        <pc:sldMkLst>
          <pc:docMk/>
          <pc:sldMk cId="3094409121" sldId="281"/>
        </pc:sldMkLst>
        <pc:spChg chg="mod">
          <ac:chgData name="Elizabeth Banning" userId="854cfa703f72af3d" providerId="LiveId" clId="{CA6B88D9-5FA0-4FAD-BDBD-475982BA24D9}" dt="2022-10-16T20:47:27.300" v="2383" actId="20577"/>
          <ac:spMkLst>
            <pc:docMk/>
            <pc:sldMk cId="3094409121" sldId="281"/>
            <ac:spMk id="2" creationId="{E8B8F26E-9345-4747-9094-972E38700A17}"/>
          </ac:spMkLst>
        </pc:spChg>
      </pc:sldChg>
      <pc:sldChg chg="addSp delSp modSp add mod">
        <pc:chgData name="Elizabeth Banning" userId="854cfa703f72af3d" providerId="LiveId" clId="{CA6B88D9-5FA0-4FAD-BDBD-475982BA24D9}" dt="2022-10-16T20:51:26.122" v="2469" actId="14100"/>
        <pc:sldMkLst>
          <pc:docMk/>
          <pc:sldMk cId="2302372574" sldId="282"/>
        </pc:sldMkLst>
        <pc:spChg chg="mod">
          <ac:chgData name="Elizabeth Banning" userId="854cfa703f72af3d" providerId="LiveId" clId="{CA6B88D9-5FA0-4FAD-BDBD-475982BA24D9}" dt="2022-10-16T20:49:51.845" v="2452" actId="255"/>
          <ac:spMkLst>
            <pc:docMk/>
            <pc:sldMk cId="2302372574" sldId="282"/>
            <ac:spMk id="2" creationId="{E8B8F26E-9345-4747-9094-972E38700A17}"/>
          </ac:spMkLst>
        </pc:spChg>
        <pc:picChg chg="del">
          <ac:chgData name="Elizabeth Banning" userId="854cfa703f72af3d" providerId="LiveId" clId="{CA6B88D9-5FA0-4FAD-BDBD-475982BA24D9}" dt="2022-10-16T20:49:41.887" v="2450" actId="478"/>
          <ac:picMkLst>
            <pc:docMk/>
            <pc:sldMk cId="2302372574" sldId="282"/>
            <ac:picMk id="6" creationId="{85E4126D-6183-787C-EA74-A070F7C9472F}"/>
          </ac:picMkLst>
        </pc:picChg>
        <pc:picChg chg="add mod">
          <ac:chgData name="Elizabeth Banning" userId="854cfa703f72af3d" providerId="LiveId" clId="{CA6B88D9-5FA0-4FAD-BDBD-475982BA24D9}" dt="2022-10-16T20:50:40.295" v="2460" actId="1076"/>
          <ac:picMkLst>
            <pc:docMk/>
            <pc:sldMk cId="2302372574" sldId="282"/>
            <ac:picMk id="7" creationId="{361C2CB1-FD5A-BCAA-1E89-056CC76B89E7}"/>
          </ac:picMkLst>
        </pc:picChg>
        <pc:picChg chg="del">
          <ac:chgData name="Elizabeth Banning" userId="854cfa703f72af3d" providerId="LiveId" clId="{CA6B88D9-5FA0-4FAD-BDBD-475982BA24D9}" dt="2022-10-16T20:49:43.624" v="2451" actId="478"/>
          <ac:picMkLst>
            <pc:docMk/>
            <pc:sldMk cId="2302372574" sldId="282"/>
            <ac:picMk id="9" creationId="{86C58E0C-0C59-B3FD-D4D4-164D17B48001}"/>
          </ac:picMkLst>
        </pc:picChg>
        <pc:picChg chg="add mod">
          <ac:chgData name="Elizabeth Banning" userId="854cfa703f72af3d" providerId="LiveId" clId="{CA6B88D9-5FA0-4FAD-BDBD-475982BA24D9}" dt="2022-10-16T20:51:26.122" v="2469" actId="14100"/>
          <ac:picMkLst>
            <pc:docMk/>
            <pc:sldMk cId="2302372574" sldId="282"/>
            <ac:picMk id="10" creationId="{8F72C982-81DA-A30B-6B50-22B74425FDD6}"/>
          </ac:picMkLst>
        </pc:picChg>
      </pc:sldChg>
      <pc:sldChg chg="modSp add mod">
        <pc:chgData name="Elizabeth Banning" userId="854cfa703f72af3d" providerId="LiveId" clId="{CA6B88D9-5FA0-4FAD-BDBD-475982BA24D9}" dt="2022-10-16T20:54:20.279" v="2869" actId="255"/>
        <pc:sldMkLst>
          <pc:docMk/>
          <pc:sldMk cId="2343413239" sldId="283"/>
        </pc:sldMkLst>
        <pc:spChg chg="mod">
          <ac:chgData name="Elizabeth Banning" userId="854cfa703f72af3d" providerId="LiveId" clId="{CA6B88D9-5FA0-4FAD-BDBD-475982BA24D9}" dt="2022-10-16T20:52:08.294" v="2485" actId="20577"/>
          <ac:spMkLst>
            <pc:docMk/>
            <pc:sldMk cId="2343413239" sldId="283"/>
            <ac:spMk id="2" creationId="{E8B8F26E-9345-4747-9094-972E38700A17}"/>
          </ac:spMkLst>
        </pc:spChg>
        <pc:spChg chg="mod">
          <ac:chgData name="Elizabeth Banning" userId="854cfa703f72af3d" providerId="LiveId" clId="{CA6B88D9-5FA0-4FAD-BDBD-475982BA24D9}" dt="2022-10-16T20:54:20.279" v="2869" actId="255"/>
          <ac:spMkLst>
            <pc:docMk/>
            <pc:sldMk cId="2343413239" sldId="283"/>
            <ac:spMk id="3" creationId="{60B3D5A6-E766-7C41-BD00-B22DA4727FBA}"/>
          </ac:spMkLst>
        </pc:spChg>
      </pc:sldChg>
      <pc:sldChg chg="modSp add mod">
        <pc:chgData name="Elizabeth Banning" userId="854cfa703f72af3d" providerId="LiveId" clId="{CA6B88D9-5FA0-4FAD-BDBD-475982BA24D9}" dt="2022-10-16T20:58:20.435" v="3126" actId="20577"/>
        <pc:sldMkLst>
          <pc:docMk/>
          <pc:sldMk cId="977966068" sldId="284"/>
        </pc:sldMkLst>
        <pc:spChg chg="mod">
          <ac:chgData name="Elizabeth Banning" userId="854cfa703f72af3d" providerId="LiveId" clId="{CA6B88D9-5FA0-4FAD-BDBD-475982BA24D9}" dt="2022-10-16T20:54:40.467" v="2885" actId="20577"/>
          <ac:spMkLst>
            <pc:docMk/>
            <pc:sldMk cId="977966068" sldId="284"/>
            <ac:spMk id="2" creationId="{E8B8F26E-9345-4747-9094-972E38700A17}"/>
          </ac:spMkLst>
        </pc:spChg>
        <pc:spChg chg="mod">
          <ac:chgData name="Elizabeth Banning" userId="854cfa703f72af3d" providerId="LiveId" clId="{CA6B88D9-5FA0-4FAD-BDBD-475982BA24D9}" dt="2022-10-16T20:58:20.435" v="3126" actId="20577"/>
          <ac:spMkLst>
            <pc:docMk/>
            <pc:sldMk cId="977966068" sldId="284"/>
            <ac:spMk id="3" creationId="{60B3D5A6-E766-7C41-BD00-B22DA4727FBA}"/>
          </ac:spMkLst>
        </pc:spChg>
      </pc:sldChg>
    </pc:docChg>
  </pc:docChgLst>
  <pc:docChgLst>
    <pc:chgData name="Elizabeth Banning" userId="854cfa703f72af3d" providerId="LiveId" clId="{5B9B61B2-3237-4446-B43F-7235F51C7C3F}"/>
    <pc:docChg chg="undo custSel addSld delSld modSld sldOrd">
      <pc:chgData name="Elizabeth Banning" userId="854cfa703f72af3d" providerId="LiveId" clId="{5B9B61B2-3237-4446-B43F-7235F51C7C3F}" dt="2022-12-01T20:25:24.388" v="4513" actId="20577"/>
      <pc:docMkLst>
        <pc:docMk/>
      </pc:docMkLst>
      <pc:sldChg chg="modSp mod">
        <pc:chgData name="Elizabeth Banning" userId="854cfa703f72af3d" providerId="LiveId" clId="{5B9B61B2-3237-4446-B43F-7235F51C7C3F}" dt="2022-12-01T17:25:05.845" v="93" actId="20577"/>
        <pc:sldMkLst>
          <pc:docMk/>
          <pc:sldMk cId="109857222" sldId="256"/>
        </pc:sldMkLst>
        <pc:spChg chg="mod">
          <ac:chgData name="Elizabeth Banning" userId="854cfa703f72af3d" providerId="LiveId" clId="{5B9B61B2-3237-4446-B43F-7235F51C7C3F}" dt="2022-12-01T17:25:05.845" v="93" actId="20577"/>
          <ac:spMkLst>
            <pc:docMk/>
            <pc:sldMk cId="109857222" sldId="256"/>
            <ac:spMk id="11" creationId="{00CC22B5-8500-2C45-91DE-A596A6DF1C3B}"/>
          </ac:spMkLst>
        </pc:spChg>
      </pc:sldChg>
      <pc:sldChg chg="modSp mod">
        <pc:chgData name="Elizabeth Banning" userId="854cfa703f72af3d" providerId="LiveId" clId="{5B9B61B2-3237-4446-B43F-7235F51C7C3F}" dt="2022-12-01T17:26:03.917" v="137" actId="20577"/>
        <pc:sldMkLst>
          <pc:docMk/>
          <pc:sldMk cId="4047255108" sldId="267"/>
        </pc:sldMkLst>
        <pc:spChg chg="mod">
          <ac:chgData name="Elizabeth Banning" userId="854cfa703f72af3d" providerId="LiveId" clId="{5B9B61B2-3237-4446-B43F-7235F51C7C3F}" dt="2022-12-01T17:25:20.489" v="119" actId="20577"/>
          <ac:spMkLst>
            <pc:docMk/>
            <pc:sldMk cId="4047255108" sldId="267"/>
            <ac:spMk id="2" creationId="{E8B8F26E-9345-4747-9094-972E38700A17}"/>
          </ac:spMkLst>
        </pc:spChg>
        <pc:spChg chg="mod">
          <ac:chgData name="Elizabeth Banning" userId="854cfa703f72af3d" providerId="LiveId" clId="{5B9B61B2-3237-4446-B43F-7235F51C7C3F}" dt="2022-12-01T17:26:03.917" v="137" actId="20577"/>
          <ac:spMkLst>
            <pc:docMk/>
            <pc:sldMk cId="4047255108" sldId="267"/>
            <ac:spMk id="3" creationId="{60B3D5A6-E766-7C41-BD00-B22DA4727FBA}"/>
          </ac:spMkLst>
        </pc:spChg>
      </pc:sldChg>
      <pc:sldChg chg="modSp del mod">
        <pc:chgData name="Elizabeth Banning" userId="854cfa703f72af3d" providerId="LiveId" clId="{5B9B61B2-3237-4446-B43F-7235F51C7C3F}" dt="2022-12-01T17:37:15.058" v="219" actId="47"/>
        <pc:sldMkLst>
          <pc:docMk/>
          <pc:sldMk cId="116821060" sldId="268"/>
        </pc:sldMkLst>
        <pc:spChg chg="mod">
          <ac:chgData name="Elizabeth Banning" userId="854cfa703f72af3d" providerId="LiveId" clId="{5B9B61B2-3237-4446-B43F-7235F51C7C3F}" dt="2022-12-01T17:35:40.540" v="172" actId="20577"/>
          <ac:spMkLst>
            <pc:docMk/>
            <pc:sldMk cId="116821060" sldId="268"/>
            <ac:spMk id="2" creationId="{E8B8F26E-9345-4747-9094-972E38700A17}"/>
          </ac:spMkLst>
        </pc:spChg>
      </pc:sldChg>
      <pc:sldChg chg="modSp mod ord">
        <pc:chgData name="Elizabeth Banning" userId="854cfa703f72af3d" providerId="LiveId" clId="{5B9B61B2-3237-4446-B43F-7235F51C7C3F}" dt="2022-12-01T18:10:10.049" v="754" actId="20577"/>
        <pc:sldMkLst>
          <pc:docMk/>
          <pc:sldMk cId="1015787559" sldId="269"/>
        </pc:sldMkLst>
        <pc:spChg chg="mod">
          <ac:chgData name="Elizabeth Banning" userId="854cfa703f72af3d" providerId="LiveId" clId="{5B9B61B2-3237-4446-B43F-7235F51C7C3F}" dt="2022-12-01T18:10:10.049" v="754" actId="20577"/>
          <ac:spMkLst>
            <pc:docMk/>
            <pc:sldMk cId="1015787559" sldId="269"/>
            <ac:spMk id="3" creationId="{60B3D5A6-E766-7C41-BD00-B22DA4727FBA}"/>
          </ac:spMkLst>
        </pc:spChg>
      </pc:sldChg>
      <pc:sldChg chg="modSp mod">
        <pc:chgData name="Elizabeth Banning" userId="854cfa703f72af3d" providerId="LiveId" clId="{5B9B61B2-3237-4446-B43F-7235F51C7C3F}" dt="2022-12-01T18:11:46.255" v="1162" actId="20577"/>
        <pc:sldMkLst>
          <pc:docMk/>
          <pc:sldMk cId="2491525842" sldId="270"/>
        </pc:sldMkLst>
        <pc:spChg chg="mod">
          <ac:chgData name="Elizabeth Banning" userId="854cfa703f72af3d" providerId="LiveId" clId="{5B9B61B2-3237-4446-B43F-7235F51C7C3F}" dt="2022-12-01T18:11:46.255" v="1162" actId="20577"/>
          <ac:spMkLst>
            <pc:docMk/>
            <pc:sldMk cId="2491525842" sldId="270"/>
            <ac:spMk id="3" creationId="{60B3D5A6-E766-7C41-BD00-B22DA4727FBA}"/>
          </ac:spMkLst>
        </pc:spChg>
      </pc:sldChg>
      <pc:sldChg chg="modSp mod">
        <pc:chgData name="Elizabeth Banning" userId="854cfa703f72af3d" providerId="LiveId" clId="{5B9B61B2-3237-4446-B43F-7235F51C7C3F}" dt="2022-12-01T18:25:08.899" v="1476" actId="20577"/>
        <pc:sldMkLst>
          <pc:docMk/>
          <pc:sldMk cId="3036461991" sldId="271"/>
        </pc:sldMkLst>
        <pc:spChg chg="mod">
          <ac:chgData name="Elizabeth Banning" userId="854cfa703f72af3d" providerId="LiveId" clId="{5B9B61B2-3237-4446-B43F-7235F51C7C3F}" dt="2022-12-01T18:25:08.899" v="1476" actId="20577"/>
          <ac:spMkLst>
            <pc:docMk/>
            <pc:sldMk cId="3036461991" sldId="271"/>
            <ac:spMk id="3" creationId="{60B3D5A6-E766-7C41-BD00-B22DA4727FBA}"/>
          </ac:spMkLst>
        </pc:spChg>
      </pc:sldChg>
      <pc:sldChg chg="modSp mod">
        <pc:chgData name="Elizabeth Banning" userId="854cfa703f72af3d" providerId="LiveId" clId="{5B9B61B2-3237-4446-B43F-7235F51C7C3F}" dt="2022-12-01T18:27:59.125" v="1899" actId="20577"/>
        <pc:sldMkLst>
          <pc:docMk/>
          <pc:sldMk cId="2375193536" sldId="272"/>
        </pc:sldMkLst>
        <pc:spChg chg="mod">
          <ac:chgData name="Elizabeth Banning" userId="854cfa703f72af3d" providerId="LiveId" clId="{5B9B61B2-3237-4446-B43F-7235F51C7C3F}" dt="2022-12-01T18:27:59.125" v="1899" actId="20577"/>
          <ac:spMkLst>
            <pc:docMk/>
            <pc:sldMk cId="2375193536" sldId="272"/>
            <ac:spMk id="3" creationId="{60B3D5A6-E766-7C41-BD00-B22DA4727FBA}"/>
          </ac:spMkLst>
        </pc:spChg>
      </pc:sldChg>
      <pc:sldChg chg="addSp delSp modSp mod">
        <pc:chgData name="Elizabeth Banning" userId="854cfa703f72af3d" providerId="LiveId" clId="{5B9B61B2-3237-4446-B43F-7235F51C7C3F}" dt="2022-12-01T19:17:38.871" v="2282" actId="1076"/>
        <pc:sldMkLst>
          <pc:docMk/>
          <pc:sldMk cId="844856046" sldId="273"/>
        </pc:sldMkLst>
        <pc:spChg chg="mod">
          <ac:chgData name="Elizabeth Banning" userId="854cfa703f72af3d" providerId="LiveId" clId="{5B9B61B2-3237-4446-B43F-7235F51C7C3F}" dt="2022-12-01T19:14:10.612" v="1914" actId="20577"/>
          <ac:spMkLst>
            <pc:docMk/>
            <pc:sldMk cId="844856046" sldId="273"/>
            <ac:spMk id="2" creationId="{E8B8F26E-9345-4747-9094-972E38700A17}"/>
          </ac:spMkLst>
        </pc:spChg>
        <pc:spChg chg="add mod">
          <ac:chgData name="Elizabeth Banning" userId="854cfa703f72af3d" providerId="LiveId" clId="{5B9B61B2-3237-4446-B43F-7235F51C7C3F}" dt="2022-12-01T19:16:12.656" v="2245" actId="20577"/>
          <ac:spMkLst>
            <pc:docMk/>
            <pc:sldMk cId="844856046" sldId="273"/>
            <ac:spMk id="5" creationId="{F7F61EBE-FEA9-7851-5F2A-0E6CDF55784D}"/>
          </ac:spMkLst>
        </pc:spChg>
        <pc:graphicFrameChg chg="del mod">
          <ac:chgData name="Elizabeth Banning" userId="854cfa703f72af3d" providerId="LiveId" clId="{5B9B61B2-3237-4446-B43F-7235F51C7C3F}" dt="2022-12-01T19:14:30.042" v="1916" actId="478"/>
          <ac:graphicFrameMkLst>
            <pc:docMk/>
            <pc:sldMk cId="844856046" sldId="273"/>
            <ac:graphicFrameMk id="11" creationId="{59A186F2-E556-4621-46FF-797AF21B165C}"/>
          </ac:graphicFrameMkLst>
        </pc:graphicFrameChg>
        <pc:picChg chg="add mod">
          <ac:chgData name="Elizabeth Banning" userId="854cfa703f72af3d" providerId="LiveId" clId="{5B9B61B2-3237-4446-B43F-7235F51C7C3F}" dt="2022-12-01T19:16:27.884" v="2248" actId="14100"/>
          <ac:picMkLst>
            <pc:docMk/>
            <pc:sldMk cId="844856046" sldId="273"/>
            <ac:picMk id="6" creationId="{F859A0D1-3429-2BF6-5BD7-EE698272DE90}"/>
          </ac:picMkLst>
        </pc:picChg>
        <pc:cxnChg chg="add mod">
          <ac:chgData name="Elizabeth Banning" userId="854cfa703f72af3d" providerId="LiveId" clId="{5B9B61B2-3237-4446-B43F-7235F51C7C3F}" dt="2022-12-01T19:17:24.635" v="2278" actId="692"/>
          <ac:cxnSpMkLst>
            <pc:docMk/>
            <pc:sldMk cId="844856046" sldId="273"/>
            <ac:cxnSpMk id="9" creationId="{A33E0523-98B8-1C5B-1E4A-EECBAC4092A0}"/>
          </ac:cxnSpMkLst>
        </pc:cxnChg>
        <pc:cxnChg chg="add mod">
          <ac:chgData name="Elizabeth Banning" userId="854cfa703f72af3d" providerId="LiveId" clId="{5B9B61B2-3237-4446-B43F-7235F51C7C3F}" dt="2022-12-01T19:17:33.590" v="2280" actId="1076"/>
          <ac:cxnSpMkLst>
            <pc:docMk/>
            <pc:sldMk cId="844856046" sldId="273"/>
            <ac:cxnSpMk id="10" creationId="{EE15C4E7-FFDD-3D1A-BA23-4A4FD81BA8DC}"/>
          </ac:cxnSpMkLst>
        </pc:cxnChg>
        <pc:cxnChg chg="add mod">
          <ac:chgData name="Elizabeth Banning" userId="854cfa703f72af3d" providerId="LiveId" clId="{5B9B61B2-3237-4446-B43F-7235F51C7C3F}" dt="2022-12-01T19:17:38.871" v="2282" actId="1076"/>
          <ac:cxnSpMkLst>
            <pc:docMk/>
            <pc:sldMk cId="844856046" sldId="273"/>
            <ac:cxnSpMk id="12" creationId="{3B1E7DE9-07EB-072A-E8C4-DAEEDBE9DC00}"/>
          </ac:cxnSpMkLst>
        </pc:cxnChg>
      </pc:sldChg>
      <pc:sldChg chg="del">
        <pc:chgData name="Elizabeth Banning" userId="854cfa703f72af3d" providerId="LiveId" clId="{5B9B61B2-3237-4446-B43F-7235F51C7C3F}" dt="2022-12-01T20:21:45.283" v="3662" actId="47"/>
        <pc:sldMkLst>
          <pc:docMk/>
          <pc:sldMk cId="504788151" sldId="274"/>
        </pc:sldMkLst>
      </pc:sldChg>
      <pc:sldChg chg="del">
        <pc:chgData name="Elizabeth Banning" userId="854cfa703f72af3d" providerId="LiveId" clId="{5B9B61B2-3237-4446-B43F-7235F51C7C3F}" dt="2022-12-01T20:21:41.142" v="3660" actId="47"/>
        <pc:sldMkLst>
          <pc:docMk/>
          <pc:sldMk cId="1038898174" sldId="275"/>
        </pc:sldMkLst>
      </pc:sldChg>
      <pc:sldChg chg="del">
        <pc:chgData name="Elizabeth Banning" userId="854cfa703f72af3d" providerId="LiveId" clId="{5B9B61B2-3237-4446-B43F-7235F51C7C3F}" dt="2022-12-01T20:21:39.040" v="3659" actId="47"/>
        <pc:sldMkLst>
          <pc:docMk/>
          <pc:sldMk cId="144288823" sldId="276"/>
        </pc:sldMkLst>
      </pc:sldChg>
      <pc:sldChg chg="addSp delSp modSp mod">
        <pc:chgData name="Elizabeth Banning" userId="854cfa703f72af3d" providerId="LiveId" clId="{5B9B61B2-3237-4446-B43F-7235F51C7C3F}" dt="2022-12-01T19:42:34.523" v="2723" actId="14100"/>
        <pc:sldMkLst>
          <pc:docMk/>
          <pc:sldMk cId="3189431335" sldId="277"/>
        </pc:sldMkLst>
        <pc:spChg chg="mod">
          <ac:chgData name="Elizabeth Banning" userId="854cfa703f72af3d" providerId="LiveId" clId="{5B9B61B2-3237-4446-B43F-7235F51C7C3F}" dt="2022-12-01T19:41:59.574" v="2717" actId="20577"/>
          <ac:spMkLst>
            <pc:docMk/>
            <pc:sldMk cId="3189431335" sldId="277"/>
            <ac:spMk id="2" creationId="{E8B8F26E-9345-4747-9094-972E38700A17}"/>
          </ac:spMkLst>
        </pc:spChg>
        <pc:spChg chg="mod">
          <ac:chgData name="Elizabeth Banning" userId="854cfa703f72af3d" providerId="LiveId" clId="{5B9B61B2-3237-4446-B43F-7235F51C7C3F}" dt="2022-12-01T19:41:23.460" v="2611" actId="20577"/>
          <ac:spMkLst>
            <pc:docMk/>
            <pc:sldMk cId="3189431335" sldId="277"/>
            <ac:spMk id="10" creationId="{639FBD34-7A72-F178-17B0-DF6A1EB59BB9}"/>
          </ac:spMkLst>
        </pc:spChg>
        <pc:spChg chg="mod">
          <ac:chgData name="Elizabeth Banning" userId="854cfa703f72af3d" providerId="LiveId" clId="{5B9B61B2-3237-4446-B43F-7235F51C7C3F}" dt="2022-12-01T19:41:36.014" v="2634" actId="20577"/>
          <ac:spMkLst>
            <pc:docMk/>
            <pc:sldMk cId="3189431335" sldId="277"/>
            <ac:spMk id="15" creationId="{1C59CAD6-5B6E-0C15-C8F2-A3F1DDC19D96}"/>
          </ac:spMkLst>
        </pc:spChg>
        <pc:picChg chg="add mod">
          <ac:chgData name="Elizabeth Banning" userId="854cfa703f72af3d" providerId="LiveId" clId="{5B9B61B2-3237-4446-B43F-7235F51C7C3F}" dt="2022-12-01T19:42:15.376" v="2720" actId="14100"/>
          <ac:picMkLst>
            <pc:docMk/>
            <pc:sldMk cId="3189431335" sldId="277"/>
            <ac:picMk id="5" creationId="{A94185B6-BEDA-EA9B-D3C5-2C220A2AEF4A}"/>
          </ac:picMkLst>
        </pc:picChg>
        <pc:picChg chg="del">
          <ac:chgData name="Elizabeth Banning" userId="854cfa703f72af3d" providerId="LiveId" clId="{5B9B61B2-3237-4446-B43F-7235F51C7C3F}" dt="2022-12-01T19:40:45.224" v="2553" actId="478"/>
          <ac:picMkLst>
            <pc:docMk/>
            <pc:sldMk cId="3189431335" sldId="277"/>
            <ac:picMk id="6" creationId="{F6C27985-160A-1C6C-3B7F-0D824EB124E1}"/>
          </ac:picMkLst>
        </pc:picChg>
        <pc:picChg chg="add mod">
          <ac:chgData name="Elizabeth Banning" userId="854cfa703f72af3d" providerId="LiveId" clId="{5B9B61B2-3237-4446-B43F-7235F51C7C3F}" dt="2022-12-01T19:42:34.523" v="2723" actId="14100"/>
          <ac:picMkLst>
            <pc:docMk/>
            <pc:sldMk cId="3189431335" sldId="277"/>
            <ac:picMk id="7" creationId="{3BAD06C4-AE5D-46EC-7DEE-55B26FF8F18E}"/>
          </ac:picMkLst>
        </pc:picChg>
        <pc:picChg chg="del">
          <ac:chgData name="Elizabeth Banning" userId="854cfa703f72af3d" providerId="LiveId" clId="{5B9B61B2-3237-4446-B43F-7235F51C7C3F}" dt="2022-12-01T19:40:47.540" v="2554" actId="478"/>
          <ac:picMkLst>
            <pc:docMk/>
            <pc:sldMk cId="3189431335" sldId="277"/>
            <ac:picMk id="9" creationId="{3C62C724-D908-6446-E24A-61A22CB1F627}"/>
          </ac:picMkLst>
        </pc:picChg>
      </pc:sldChg>
      <pc:sldChg chg="addSp delSp modSp mod">
        <pc:chgData name="Elizabeth Banning" userId="854cfa703f72af3d" providerId="LiveId" clId="{5B9B61B2-3237-4446-B43F-7235F51C7C3F}" dt="2022-12-01T19:49:43.314" v="2940" actId="478"/>
        <pc:sldMkLst>
          <pc:docMk/>
          <pc:sldMk cId="4132311930" sldId="278"/>
        </pc:sldMkLst>
        <pc:spChg chg="mod">
          <ac:chgData name="Elizabeth Banning" userId="854cfa703f72af3d" providerId="LiveId" clId="{5B9B61B2-3237-4446-B43F-7235F51C7C3F}" dt="2022-12-01T19:48:21.317" v="2803" actId="20577"/>
          <ac:spMkLst>
            <pc:docMk/>
            <pc:sldMk cId="4132311930" sldId="278"/>
            <ac:spMk id="2" creationId="{E8B8F26E-9345-4747-9094-972E38700A17}"/>
          </ac:spMkLst>
        </pc:spChg>
        <pc:spChg chg="mod">
          <ac:chgData name="Elizabeth Banning" userId="854cfa703f72af3d" providerId="LiveId" clId="{5B9B61B2-3237-4446-B43F-7235F51C7C3F}" dt="2022-12-01T19:49:34.466" v="2936" actId="20577"/>
          <ac:spMkLst>
            <pc:docMk/>
            <pc:sldMk cId="4132311930" sldId="278"/>
            <ac:spMk id="10" creationId="{639FBD34-7A72-F178-17B0-DF6A1EB59BB9}"/>
          </ac:spMkLst>
        </pc:spChg>
        <pc:spChg chg="del">
          <ac:chgData name="Elizabeth Banning" userId="854cfa703f72af3d" providerId="LiveId" clId="{5B9B61B2-3237-4446-B43F-7235F51C7C3F}" dt="2022-12-01T19:49:05.593" v="2872" actId="478"/>
          <ac:spMkLst>
            <pc:docMk/>
            <pc:sldMk cId="4132311930" sldId="278"/>
            <ac:spMk id="15" creationId="{63E2B18A-4319-2091-368A-AE8A03C56ECF}"/>
          </ac:spMkLst>
        </pc:spChg>
        <pc:spChg chg="del">
          <ac:chgData name="Elizabeth Banning" userId="854cfa703f72af3d" providerId="LiveId" clId="{5B9B61B2-3237-4446-B43F-7235F51C7C3F}" dt="2022-12-01T19:49:43.314" v="2940" actId="478"/>
          <ac:spMkLst>
            <pc:docMk/>
            <pc:sldMk cId="4132311930" sldId="278"/>
            <ac:spMk id="16" creationId="{572EFDFB-2C45-3243-7931-2F94FCFDA421}"/>
          </ac:spMkLst>
        </pc:spChg>
        <pc:picChg chg="add mod">
          <ac:chgData name="Elizabeth Banning" userId="854cfa703f72af3d" providerId="LiveId" clId="{5B9B61B2-3237-4446-B43F-7235F51C7C3F}" dt="2022-12-01T19:48:45.247" v="2808" actId="14100"/>
          <ac:picMkLst>
            <pc:docMk/>
            <pc:sldMk cId="4132311930" sldId="278"/>
            <ac:picMk id="5" creationId="{25C9322C-32EA-FE3E-E61A-EE556BC7EEA7}"/>
          </ac:picMkLst>
        </pc:picChg>
        <pc:picChg chg="add mod">
          <ac:chgData name="Elizabeth Banning" userId="854cfa703f72af3d" providerId="LiveId" clId="{5B9B61B2-3237-4446-B43F-7235F51C7C3F}" dt="2022-12-01T19:49:40.406" v="2939" actId="14100"/>
          <ac:picMkLst>
            <pc:docMk/>
            <pc:sldMk cId="4132311930" sldId="278"/>
            <ac:picMk id="6" creationId="{5D7E95B6-D7A3-AB91-AA0A-127A3E6DD100}"/>
          </ac:picMkLst>
        </pc:picChg>
        <pc:picChg chg="del">
          <ac:chgData name="Elizabeth Banning" userId="854cfa703f72af3d" providerId="LiveId" clId="{5B9B61B2-3237-4446-B43F-7235F51C7C3F}" dt="2022-12-01T19:48:24.331" v="2804" actId="478"/>
          <ac:picMkLst>
            <pc:docMk/>
            <pc:sldMk cId="4132311930" sldId="278"/>
            <ac:picMk id="7" creationId="{FABFD115-BB45-0D71-B01B-3F183E574353}"/>
          </ac:picMkLst>
        </pc:picChg>
        <pc:picChg chg="del">
          <ac:chgData name="Elizabeth Banning" userId="854cfa703f72af3d" providerId="LiveId" clId="{5B9B61B2-3237-4446-B43F-7235F51C7C3F}" dt="2022-12-01T19:48:27.420" v="2805" actId="478"/>
          <ac:picMkLst>
            <pc:docMk/>
            <pc:sldMk cId="4132311930" sldId="278"/>
            <ac:picMk id="12" creationId="{C8B65131-D63D-D8A5-3DEF-51AF37EC521D}"/>
          </ac:picMkLst>
        </pc:picChg>
      </pc:sldChg>
      <pc:sldChg chg="addSp delSp modSp mod">
        <pc:chgData name="Elizabeth Banning" userId="854cfa703f72af3d" providerId="LiveId" clId="{5B9B61B2-3237-4446-B43F-7235F51C7C3F}" dt="2022-12-01T20:02:53.448" v="3656" actId="20577"/>
        <pc:sldMkLst>
          <pc:docMk/>
          <pc:sldMk cId="4072118748" sldId="279"/>
        </pc:sldMkLst>
        <pc:spChg chg="mod">
          <ac:chgData name="Elizabeth Banning" userId="854cfa703f72af3d" providerId="LiveId" clId="{5B9B61B2-3237-4446-B43F-7235F51C7C3F}" dt="2022-12-01T20:00:56.164" v="3327" actId="20577"/>
          <ac:spMkLst>
            <pc:docMk/>
            <pc:sldMk cId="4072118748" sldId="279"/>
            <ac:spMk id="2" creationId="{E8B8F26E-9345-4747-9094-972E38700A17}"/>
          </ac:spMkLst>
        </pc:spChg>
        <pc:spChg chg="mod">
          <ac:chgData name="Elizabeth Banning" userId="854cfa703f72af3d" providerId="LiveId" clId="{5B9B61B2-3237-4446-B43F-7235F51C7C3F}" dt="2022-12-01T20:02:53.448" v="3656" actId="20577"/>
          <ac:spMkLst>
            <pc:docMk/>
            <pc:sldMk cId="4072118748" sldId="279"/>
            <ac:spMk id="9" creationId="{0E0180DE-CC01-B756-B878-AB28CF55268E}"/>
          </ac:spMkLst>
        </pc:spChg>
        <pc:picChg chg="del">
          <ac:chgData name="Elizabeth Banning" userId="854cfa703f72af3d" providerId="LiveId" clId="{5B9B61B2-3237-4446-B43F-7235F51C7C3F}" dt="2022-12-01T20:00:58.680" v="3328" actId="478"/>
          <ac:picMkLst>
            <pc:docMk/>
            <pc:sldMk cId="4072118748" sldId="279"/>
            <ac:picMk id="6" creationId="{C2E5AAAA-B419-5762-9CEF-60B688A74AE3}"/>
          </ac:picMkLst>
        </pc:picChg>
        <pc:picChg chg="add mod">
          <ac:chgData name="Elizabeth Banning" userId="854cfa703f72af3d" providerId="LiveId" clId="{5B9B61B2-3237-4446-B43F-7235F51C7C3F}" dt="2022-12-01T20:01:36.732" v="3331" actId="1076"/>
          <ac:picMkLst>
            <pc:docMk/>
            <pc:sldMk cId="4072118748" sldId="279"/>
            <ac:picMk id="7" creationId="{BA9E8486-7B49-991A-BF03-67A623084C6C}"/>
          </ac:picMkLst>
        </pc:picChg>
      </pc:sldChg>
      <pc:sldChg chg="del">
        <pc:chgData name="Elizabeth Banning" userId="854cfa703f72af3d" providerId="LiveId" clId="{5B9B61B2-3237-4446-B43F-7235F51C7C3F}" dt="2022-12-01T20:21:43.236" v="3661" actId="47"/>
        <pc:sldMkLst>
          <pc:docMk/>
          <pc:sldMk cId="1576566088" sldId="280"/>
        </pc:sldMkLst>
      </pc:sldChg>
      <pc:sldChg chg="del">
        <pc:chgData name="Elizabeth Banning" userId="854cfa703f72af3d" providerId="LiveId" clId="{5B9B61B2-3237-4446-B43F-7235F51C7C3F}" dt="2022-12-01T20:21:32.795" v="3657" actId="47"/>
        <pc:sldMkLst>
          <pc:docMk/>
          <pc:sldMk cId="3094409121" sldId="281"/>
        </pc:sldMkLst>
      </pc:sldChg>
      <pc:sldChg chg="del">
        <pc:chgData name="Elizabeth Banning" userId="854cfa703f72af3d" providerId="LiveId" clId="{5B9B61B2-3237-4446-B43F-7235F51C7C3F}" dt="2022-12-01T20:21:35.540" v="3658" actId="47"/>
        <pc:sldMkLst>
          <pc:docMk/>
          <pc:sldMk cId="2302372574" sldId="282"/>
        </pc:sldMkLst>
      </pc:sldChg>
      <pc:sldChg chg="modSp mod">
        <pc:chgData name="Elizabeth Banning" userId="854cfa703f72af3d" providerId="LiveId" clId="{5B9B61B2-3237-4446-B43F-7235F51C7C3F}" dt="2022-12-01T20:24:02.174" v="4201" actId="20577"/>
        <pc:sldMkLst>
          <pc:docMk/>
          <pc:sldMk cId="2343413239" sldId="283"/>
        </pc:sldMkLst>
        <pc:spChg chg="mod">
          <ac:chgData name="Elizabeth Banning" userId="854cfa703f72af3d" providerId="LiveId" clId="{5B9B61B2-3237-4446-B43F-7235F51C7C3F}" dt="2022-12-01T20:24:02.174" v="4201" actId="20577"/>
          <ac:spMkLst>
            <pc:docMk/>
            <pc:sldMk cId="2343413239" sldId="283"/>
            <ac:spMk id="3" creationId="{60B3D5A6-E766-7C41-BD00-B22DA4727FBA}"/>
          </ac:spMkLst>
        </pc:spChg>
      </pc:sldChg>
      <pc:sldChg chg="modSp mod">
        <pc:chgData name="Elizabeth Banning" userId="854cfa703f72af3d" providerId="LiveId" clId="{5B9B61B2-3237-4446-B43F-7235F51C7C3F}" dt="2022-12-01T20:25:24.388" v="4513" actId="20577"/>
        <pc:sldMkLst>
          <pc:docMk/>
          <pc:sldMk cId="977966068" sldId="284"/>
        </pc:sldMkLst>
        <pc:spChg chg="mod">
          <ac:chgData name="Elizabeth Banning" userId="854cfa703f72af3d" providerId="LiveId" clId="{5B9B61B2-3237-4446-B43F-7235F51C7C3F}" dt="2022-12-01T20:25:24.388" v="4513" actId="20577"/>
          <ac:spMkLst>
            <pc:docMk/>
            <pc:sldMk cId="977966068" sldId="284"/>
            <ac:spMk id="3" creationId="{60B3D5A6-E766-7C41-BD00-B22DA4727FBA}"/>
          </ac:spMkLst>
        </pc:spChg>
      </pc:sldChg>
      <pc:sldChg chg="modSp add mod ord">
        <pc:chgData name="Elizabeth Banning" userId="854cfa703f72af3d" providerId="LiveId" clId="{5B9B61B2-3237-4446-B43F-7235F51C7C3F}" dt="2022-12-01T17:43:12.966" v="336" actId="20577"/>
        <pc:sldMkLst>
          <pc:docMk/>
          <pc:sldMk cId="2134206868" sldId="285"/>
        </pc:sldMkLst>
        <pc:spChg chg="mod">
          <ac:chgData name="Elizabeth Banning" userId="854cfa703f72af3d" providerId="LiveId" clId="{5B9B61B2-3237-4446-B43F-7235F51C7C3F}" dt="2022-12-01T17:43:12.966" v="336" actId="20577"/>
          <ac:spMkLst>
            <pc:docMk/>
            <pc:sldMk cId="2134206868" sldId="285"/>
            <ac:spMk id="3" creationId="{60B3D5A6-E766-7C41-BD00-B22DA4727FBA}"/>
          </ac:spMkLst>
        </pc:spChg>
      </pc:sldChg>
      <pc:sldChg chg="modSp add mod">
        <pc:chgData name="Elizabeth Banning" userId="854cfa703f72af3d" providerId="LiveId" clId="{5B9B61B2-3237-4446-B43F-7235F51C7C3F}" dt="2022-12-01T17:27:11.106" v="165" actId="255"/>
        <pc:sldMkLst>
          <pc:docMk/>
          <pc:sldMk cId="762336961" sldId="286"/>
        </pc:sldMkLst>
        <pc:spChg chg="mod">
          <ac:chgData name="Elizabeth Banning" userId="854cfa703f72af3d" providerId="LiveId" clId="{5B9B61B2-3237-4446-B43F-7235F51C7C3F}" dt="2022-12-01T17:26:23.475" v="157" actId="20577"/>
          <ac:spMkLst>
            <pc:docMk/>
            <pc:sldMk cId="762336961" sldId="286"/>
            <ac:spMk id="2" creationId="{E8B8F26E-9345-4747-9094-972E38700A17}"/>
          </ac:spMkLst>
        </pc:spChg>
        <pc:spChg chg="mod">
          <ac:chgData name="Elizabeth Banning" userId="854cfa703f72af3d" providerId="LiveId" clId="{5B9B61B2-3237-4446-B43F-7235F51C7C3F}" dt="2022-12-01T17:27:11.106" v="165" actId="255"/>
          <ac:spMkLst>
            <pc:docMk/>
            <pc:sldMk cId="762336961" sldId="286"/>
            <ac:spMk id="3" creationId="{60B3D5A6-E766-7C41-BD00-B22DA4727FBA}"/>
          </ac:spMkLst>
        </pc:spChg>
      </pc:sldChg>
      <pc:sldChg chg="modSp add mod">
        <pc:chgData name="Elizabeth Banning" userId="854cfa703f72af3d" providerId="LiveId" clId="{5B9B61B2-3237-4446-B43F-7235F51C7C3F}" dt="2022-12-01T17:36:46.362" v="218"/>
        <pc:sldMkLst>
          <pc:docMk/>
          <pc:sldMk cId="4120272949" sldId="287"/>
        </pc:sldMkLst>
        <pc:spChg chg="mod">
          <ac:chgData name="Elizabeth Banning" userId="854cfa703f72af3d" providerId="LiveId" clId="{5B9B61B2-3237-4446-B43F-7235F51C7C3F}" dt="2022-12-01T17:35:55.467" v="188" actId="20577"/>
          <ac:spMkLst>
            <pc:docMk/>
            <pc:sldMk cId="4120272949" sldId="287"/>
            <ac:spMk id="2" creationId="{E8B8F26E-9345-4747-9094-972E38700A17}"/>
          </ac:spMkLst>
        </pc:spChg>
        <pc:spChg chg="mod">
          <ac:chgData name="Elizabeth Banning" userId="854cfa703f72af3d" providerId="LiveId" clId="{5B9B61B2-3237-4446-B43F-7235F51C7C3F}" dt="2022-12-01T17:36:46.362" v="218"/>
          <ac:spMkLst>
            <pc:docMk/>
            <pc:sldMk cId="4120272949" sldId="287"/>
            <ac:spMk id="3" creationId="{60B3D5A6-E766-7C41-BD00-B22DA4727FBA}"/>
          </ac:spMkLst>
        </pc:spChg>
      </pc:sldChg>
      <pc:sldChg chg="addSp delSp modSp add mod">
        <pc:chgData name="Elizabeth Banning" userId="854cfa703f72af3d" providerId="LiveId" clId="{5B9B61B2-3237-4446-B43F-7235F51C7C3F}" dt="2022-12-01T19:40:26.917" v="2522" actId="1076"/>
        <pc:sldMkLst>
          <pc:docMk/>
          <pc:sldMk cId="3658494247" sldId="288"/>
        </pc:sldMkLst>
        <pc:spChg chg="mod">
          <ac:chgData name="Elizabeth Banning" userId="854cfa703f72af3d" providerId="LiveId" clId="{5B9B61B2-3237-4446-B43F-7235F51C7C3F}" dt="2022-12-01T19:39:46.874" v="2518" actId="20577"/>
          <ac:spMkLst>
            <pc:docMk/>
            <pc:sldMk cId="3658494247" sldId="288"/>
            <ac:spMk id="5" creationId="{F7F61EBE-FEA9-7851-5F2A-0E6CDF55784D}"/>
          </ac:spMkLst>
        </pc:spChg>
        <pc:picChg chg="del">
          <ac:chgData name="Elizabeth Banning" userId="854cfa703f72af3d" providerId="LiveId" clId="{5B9B61B2-3237-4446-B43F-7235F51C7C3F}" dt="2022-12-01T19:37:45.442" v="2284" actId="478"/>
          <ac:picMkLst>
            <pc:docMk/>
            <pc:sldMk cId="3658494247" sldId="288"/>
            <ac:picMk id="6" creationId="{F859A0D1-3429-2BF6-5BD7-EE698272DE90}"/>
          </ac:picMkLst>
        </pc:picChg>
        <pc:picChg chg="add mod">
          <ac:chgData name="Elizabeth Banning" userId="854cfa703f72af3d" providerId="LiveId" clId="{5B9B61B2-3237-4446-B43F-7235F51C7C3F}" dt="2022-12-01T19:40:26.917" v="2522" actId="1076"/>
          <ac:picMkLst>
            <pc:docMk/>
            <pc:sldMk cId="3658494247" sldId="288"/>
            <ac:picMk id="7" creationId="{8E3A58DB-4F76-6F81-B6DD-CB80C9275B43}"/>
          </ac:picMkLst>
        </pc:picChg>
        <pc:cxnChg chg="del">
          <ac:chgData name="Elizabeth Banning" userId="854cfa703f72af3d" providerId="LiveId" clId="{5B9B61B2-3237-4446-B43F-7235F51C7C3F}" dt="2022-12-01T19:37:47.420" v="2285" actId="478"/>
          <ac:cxnSpMkLst>
            <pc:docMk/>
            <pc:sldMk cId="3658494247" sldId="288"/>
            <ac:cxnSpMk id="9" creationId="{A33E0523-98B8-1C5B-1E4A-EECBAC4092A0}"/>
          </ac:cxnSpMkLst>
        </pc:cxnChg>
        <pc:cxnChg chg="del">
          <ac:chgData name="Elizabeth Banning" userId="854cfa703f72af3d" providerId="LiveId" clId="{5B9B61B2-3237-4446-B43F-7235F51C7C3F}" dt="2022-12-01T19:37:49.224" v="2286" actId="478"/>
          <ac:cxnSpMkLst>
            <pc:docMk/>
            <pc:sldMk cId="3658494247" sldId="288"/>
            <ac:cxnSpMk id="10" creationId="{EE15C4E7-FFDD-3D1A-BA23-4A4FD81BA8DC}"/>
          </ac:cxnSpMkLst>
        </pc:cxnChg>
        <pc:cxnChg chg="del">
          <ac:chgData name="Elizabeth Banning" userId="854cfa703f72af3d" providerId="LiveId" clId="{5B9B61B2-3237-4446-B43F-7235F51C7C3F}" dt="2022-12-01T19:37:51.180" v="2287" actId="478"/>
          <ac:cxnSpMkLst>
            <pc:docMk/>
            <pc:sldMk cId="3658494247" sldId="288"/>
            <ac:cxnSpMk id="12" creationId="{3B1E7DE9-07EB-072A-E8C4-DAEEDBE9DC00}"/>
          </ac:cxnSpMkLst>
        </pc:cxnChg>
      </pc:sldChg>
      <pc:sldChg chg="addSp delSp modSp add mod">
        <pc:chgData name="Elizabeth Banning" userId="854cfa703f72af3d" providerId="LiveId" clId="{5B9B61B2-3237-4446-B43F-7235F51C7C3F}" dt="2022-12-01T19:51:08.609" v="3040" actId="1076"/>
        <pc:sldMkLst>
          <pc:docMk/>
          <pc:sldMk cId="1222629335" sldId="289"/>
        </pc:sldMkLst>
        <pc:spChg chg="mod">
          <ac:chgData name="Elizabeth Banning" userId="854cfa703f72af3d" providerId="LiveId" clId="{5B9B61B2-3237-4446-B43F-7235F51C7C3F}" dt="2022-12-01T19:49:54.488" v="2953" actId="20577"/>
          <ac:spMkLst>
            <pc:docMk/>
            <pc:sldMk cId="1222629335" sldId="289"/>
            <ac:spMk id="2" creationId="{E8B8F26E-9345-4747-9094-972E38700A17}"/>
          </ac:spMkLst>
        </pc:spChg>
        <pc:spChg chg="mod">
          <ac:chgData name="Elizabeth Banning" userId="854cfa703f72af3d" providerId="LiveId" clId="{5B9B61B2-3237-4446-B43F-7235F51C7C3F}" dt="2022-12-01T19:51:06.015" v="3039" actId="20577"/>
          <ac:spMkLst>
            <pc:docMk/>
            <pc:sldMk cId="1222629335" sldId="289"/>
            <ac:spMk id="10" creationId="{639FBD34-7A72-F178-17B0-DF6A1EB59BB9}"/>
          </ac:spMkLst>
        </pc:spChg>
        <pc:picChg chg="del">
          <ac:chgData name="Elizabeth Banning" userId="854cfa703f72af3d" providerId="LiveId" clId="{5B9B61B2-3237-4446-B43F-7235F51C7C3F}" dt="2022-12-01T19:49:58.304" v="2954" actId="478"/>
          <ac:picMkLst>
            <pc:docMk/>
            <pc:sldMk cId="1222629335" sldId="289"/>
            <ac:picMk id="5" creationId="{25C9322C-32EA-FE3E-E61A-EE556BC7EEA7}"/>
          </ac:picMkLst>
        </pc:picChg>
        <pc:picChg chg="del">
          <ac:chgData name="Elizabeth Banning" userId="854cfa703f72af3d" providerId="LiveId" clId="{5B9B61B2-3237-4446-B43F-7235F51C7C3F}" dt="2022-12-01T19:50:00.470" v="2955" actId="478"/>
          <ac:picMkLst>
            <pc:docMk/>
            <pc:sldMk cId="1222629335" sldId="289"/>
            <ac:picMk id="6" creationId="{5D7E95B6-D7A3-AB91-AA0A-127A3E6DD100}"/>
          </ac:picMkLst>
        </pc:picChg>
        <pc:picChg chg="add mod">
          <ac:chgData name="Elizabeth Banning" userId="854cfa703f72af3d" providerId="LiveId" clId="{5B9B61B2-3237-4446-B43F-7235F51C7C3F}" dt="2022-12-01T19:51:08.609" v="3040" actId="1076"/>
          <ac:picMkLst>
            <pc:docMk/>
            <pc:sldMk cId="1222629335" sldId="289"/>
            <ac:picMk id="7" creationId="{9AC63A98-4DC5-F444-42FC-7776A6903CCE}"/>
          </ac:picMkLst>
        </pc:picChg>
      </pc:sldChg>
      <pc:sldChg chg="addSp delSp modSp add mod">
        <pc:chgData name="Elizabeth Banning" userId="854cfa703f72af3d" providerId="LiveId" clId="{5B9B61B2-3237-4446-B43F-7235F51C7C3F}" dt="2022-12-01T19:52:08.706" v="3128" actId="1076"/>
        <pc:sldMkLst>
          <pc:docMk/>
          <pc:sldMk cId="2150363321" sldId="290"/>
        </pc:sldMkLst>
        <pc:spChg chg="mod">
          <ac:chgData name="Elizabeth Banning" userId="854cfa703f72af3d" providerId="LiveId" clId="{5B9B61B2-3237-4446-B43F-7235F51C7C3F}" dt="2022-12-01T19:51:48.591" v="3121" actId="20577"/>
          <ac:spMkLst>
            <pc:docMk/>
            <pc:sldMk cId="2150363321" sldId="290"/>
            <ac:spMk id="10" creationId="{639FBD34-7A72-F178-17B0-DF6A1EB59BB9}"/>
          </ac:spMkLst>
        </pc:spChg>
        <pc:graphicFrameChg chg="del mod">
          <ac:chgData name="Elizabeth Banning" userId="854cfa703f72af3d" providerId="LiveId" clId="{5B9B61B2-3237-4446-B43F-7235F51C7C3F}" dt="2022-12-01T19:51:19.086" v="3043" actId="478"/>
          <ac:graphicFrameMkLst>
            <pc:docMk/>
            <pc:sldMk cId="2150363321" sldId="290"/>
            <ac:graphicFrameMk id="8" creationId="{E95FC333-BF17-3F86-95DF-5E88047BA825}"/>
          </ac:graphicFrameMkLst>
        </pc:graphicFrameChg>
        <pc:picChg chg="add mod">
          <ac:chgData name="Elizabeth Banning" userId="854cfa703f72af3d" providerId="LiveId" clId="{5B9B61B2-3237-4446-B43F-7235F51C7C3F}" dt="2022-12-01T19:51:54.628" v="3124" actId="14100"/>
          <ac:picMkLst>
            <pc:docMk/>
            <pc:sldMk cId="2150363321" sldId="290"/>
            <ac:picMk id="5" creationId="{656020A9-C81B-DD6E-6BF3-2E2D02D06CC3}"/>
          </ac:picMkLst>
        </pc:picChg>
        <pc:picChg chg="add mod">
          <ac:chgData name="Elizabeth Banning" userId="854cfa703f72af3d" providerId="LiveId" clId="{5B9B61B2-3237-4446-B43F-7235F51C7C3F}" dt="2022-12-01T19:52:08.706" v="3128" actId="1076"/>
          <ac:picMkLst>
            <pc:docMk/>
            <pc:sldMk cId="2150363321" sldId="290"/>
            <ac:picMk id="6" creationId="{56BAD938-B62B-7257-5C74-B6AE231E78AD}"/>
          </ac:picMkLst>
        </pc:picChg>
        <pc:picChg chg="del">
          <ac:chgData name="Elizabeth Banning" userId="854cfa703f72af3d" providerId="LiveId" clId="{5B9B61B2-3237-4446-B43F-7235F51C7C3F}" dt="2022-12-01T19:51:21.407" v="3044" actId="478"/>
          <ac:picMkLst>
            <pc:docMk/>
            <pc:sldMk cId="2150363321" sldId="290"/>
            <ac:picMk id="7" creationId="{9AC63A98-4DC5-F444-42FC-7776A6903CCE}"/>
          </ac:picMkLst>
        </pc:picChg>
      </pc:sldChg>
      <pc:sldChg chg="addSp delSp modSp add mod">
        <pc:chgData name="Elizabeth Banning" userId="854cfa703f72af3d" providerId="LiveId" clId="{5B9B61B2-3237-4446-B43F-7235F51C7C3F}" dt="2022-12-01T19:53:00.770" v="3177" actId="1076"/>
        <pc:sldMkLst>
          <pc:docMk/>
          <pc:sldMk cId="446401508" sldId="291"/>
        </pc:sldMkLst>
        <pc:spChg chg="mod">
          <ac:chgData name="Elizabeth Banning" userId="854cfa703f72af3d" providerId="LiveId" clId="{5B9B61B2-3237-4446-B43F-7235F51C7C3F}" dt="2022-12-01T19:52:41.655" v="3172" actId="20577"/>
          <ac:spMkLst>
            <pc:docMk/>
            <pc:sldMk cId="446401508" sldId="291"/>
            <ac:spMk id="10" creationId="{639FBD34-7A72-F178-17B0-DF6A1EB59BB9}"/>
          </ac:spMkLst>
        </pc:spChg>
        <pc:picChg chg="del">
          <ac:chgData name="Elizabeth Banning" userId="854cfa703f72af3d" providerId="LiveId" clId="{5B9B61B2-3237-4446-B43F-7235F51C7C3F}" dt="2022-12-01T19:52:20.049" v="3141" actId="478"/>
          <ac:picMkLst>
            <pc:docMk/>
            <pc:sldMk cId="446401508" sldId="291"/>
            <ac:picMk id="5" creationId="{656020A9-C81B-DD6E-6BF3-2E2D02D06CC3}"/>
          </ac:picMkLst>
        </pc:picChg>
        <pc:picChg chg="del">
          <ac:chgData name="Elizabeth Banning" userId="854cfa703f72af3d" providerId="LiveId" clId="{5B9B61B2-3237-4446-B43F-7235F51C7C3F}" dt="2022-12-01T19:52:43.670" v="3173" actId="478"/>
          <ac:picMkLst>
            <pc:docMk/>
            <pc:sldMk cId="446401508" sldId="291"/>
            <ac:picMk id="6" creationId="{56BAD938-B62B-7257-5C74-B6AE231E78AD}"/>
          </ac:picMkLst>
        </pc:picChg>
        <pc:picChg chg="add mod">
          <ac:chgData name="Elizabeth Banning" userId="854cfa703f72af3d" providerId="LiveId" clId="{5B9B61B2-3237-4446-B43F-7235F51C7C3F}" dt="2022-12-01T19:52:32.834" v="3144" actId="14100"/>
          <ac:picMkLst>
            <pc:docMk/>
            <pc:sldMk cId="446401508" sldId="291"/>
            <ac:picMk id="7" creationId="{2379463A-26A0-5866-950E-DF7EA99C778A}"/>
          </ac:picMkLst>
        </pc:picChg>
        <pc:picChg chg="add mod">
          <ac:chgData name="Elizabeth Banning" userId="854cfa703f72af3d" providerId="LiveId" clId="{5B9B61B2-3237-4446-B43F-7235F51C7C3F}" dt="2022-12-01T19:53:00.770" v="3177" actId="1076"/>
          <ac:picMkLst>
            <pc:docMk/>
            <pc:sldMk cId="446401508" sldId="291"/>
            <ac:picMk id="8" creationId="{5616763E-39CC-3320-26B8-AECB0228EEE7}"/>
          </ac:picMkLst>
        </pc:picChg>
      </pc:sldChg>
      <pc:sldChg chg="addSp delSp modSp add mod">
        <pc:chgData name="Elizabeth Banning" userId="854cfa703f72af3d" providerId="LiveId" clId="{5B9B61B2-3237-4446-B43F-7235F51C7C3F}" dt="2022-12-01T19:53:49.859" v="3214" actId="14100"/>
        <pc:sldMkLst>
          <pc:docMk/>
          <pc:sldMk cId="3760969720" sldId="292"/>
        </pc:sldMkLst>
        <pc:spChg chg="mod">
          <ac:chgData name="Elizabeth Banning" userId="854cfa703f72af3d" providerId="LiveId" clId="{5B9B61B2-3237-4446-B43F-7235F51C7C3F}" dt="2022-12-01T19:53:43.199" v="3211" actId="20577"/>
          <ac:spMkLst>
            <pc:docMk/>
            <pc:sldMk cId="3760969720" sldId="292"/>
            <ac:spMk id="10" creationId="{639FBD34-7A72-F178-17B0-DF6A1EB59BB9}"/>
          </ac:spMkLst>
        </pc:spChg>
        <pc:picChg chg="add mod">
          <ac:chgData name="Elizabeth Banning" userId="854cfa703f72af3d" providerId="LiveId" clId="{5B9B61B2-3237-4446-B43F-7235F51C7C3F}" dt="2022-12-01T19:53:22.352" v="3183" actId="14100"/>
          <ac:picMkLst>
            <pc:docMk/>
            <pc:sldMk cId="3760969720" sldId="292"/>
            <ac:picMk id="5" creationId="{2ADFCC92-7F44-50F4-B8BD-681E1E497919}"/>
          </ac:picMkLst>
        </pc:picChg>
        <pc:picChg chg="add mod">
          <ac:chgData name="Elizabeth Banning" userId="854cfa703f72af3d" providerId="LiveId" clId="{5B9B61B2-3237-4446-B43F-7235F51C7C3F}" dt="2022-12-01T19:53:49.859" v="3214" actId="14100"/>
          <ac:picMkLst>
            <pc:docMk/>
            <pc:sldMk cId="3760969720" sldId="292"/>
            <ac:picMk id="6" creationId="{22E532B2-7248-555C-F8FE-A101D635D16E}"/>
          </ac:picMkLst>
        </pc:picChg>
        <pc:picChg chg="del">
          <ac:chgData name="Elizabeth Banning" userId="854cfa703f72af3d" providerId="LiveId" clId="{5B9B61B2-3237-4446-B43F-7235F51C7C3F}" dt="2022-12-01T19:53:07.530" v="3179" actId="478"/>
          <ac:picMkLst>
            <pc:docMk/>
            <pc:sldMk cId="3760969720" sldId="292"/>
            <ac:picMk id="7" creationId="{2379463A-26A0-5866-950E-DF7EA99C778A}"/>
          </ac:picMkLst>
        </pc:picChg>
        <pc:picChg chg="del">
          <ac:chgData name="Elizabeth Banning" userId="854cfa703f72af3d" providerId="LiveId" clId="{5B9B61B2-3237-4446-B43F-7235F51C7C3F}" dt="2022-12-01T19:53:09.555" v="3180" actId="478"/>
          <ac:picMkLst>
            <pc:docMk/>
            <pc:sldMk cId="3760969720" sldId="292"/>
            <ac:picMk id="8" creationId="{5616763E-39CC-3320-26B8-AECB0228EEE7}"/>
          </ac:picMkLst>
        </pc:picChg>
      </pc:sldChg>
      <pc:sldChg chg="addSp delSp modSp add mod">
        <pc:chgData name="Elizabeth Banning" userId="854cfa703f72af3d" providerId="LiveId" clId="{5B9B61B2-3237-4446-B43F-7235F51C7C3F}" dt="2022-12-01T19:54:39.061" v="3265" actId="14100"/>
        <pc:sldMkLst>
          <pc:docMk/>
          <pc:sldMk cId="211851392" sldId="293"/>
        </pc:sldMkLst>
        <pc:spChg chg="mod">
          <ac:chgData name="Elizabeth Banning" userId="854cfa703f72af3d" providerId="LiveId" clId="{5B9B61B2-3237-4446-B43F-7235F51C7C3F}" dt="2022-12-01T19:54:30.185" v="3261" actId="20577"/>
          <ac:spMkLst>
            <pc:docMk/>
            <pc:sldMk cId="211851392" sldId="293"/>
            <ac:spMk id="10" creationId="{639FBD34-7A72-F178-17B0-DF6A1EB59BB9}"/>
          </ac:spMkLst>
        </pc:spChg>
        <pc:picChg chg="del">
          <ac:chgData name="Elizabeth Banning" userId="854cfa703f72af3d" providerId="LiveId" clId="{5B9B61B2-3237-4446-B43F-7235F51C7C3F}" dt="2022-12-01T19:53:56.596" v="3216" actId="478"/>
          <ac:picMkLst>
            <pc:docMk/>
            <pc:sldMk cId="211851392" sldId="293"/>
            <ac:picMk id="5" creationId="{2ADFCC92-7F44-50F4-B8BD-681E1E497919}"/>
          </ac:picMkLst>
        </pc:picChg>
        <pc:picChg chg="del">
          <ac:chgData name="Elizabeth Banning" userId="854cfa703f72af3d" providerId="LiveId" clId="{5B9B61B2-3237-4446-B43F-7235F51C7C3F}" dt="2022-12-01T19:53:58.526" v="3217" actId="478"/>
          <ac:picMkLst>
            <pc:docMk/>
            <pc:sldMk cId="211851392" sldId="293"/>
            <ac:picMk id="6" creationId="{22E532B2-7248-555C-F8FE-A101D635D16E}"/>
          </ac:picMkLst>
        </pc:picChg>
        <pc:picChg chg="add mod">
          <ac:chgData name="Elizabeth Banning" userId="854cfa703f72af3d" providerId="LiveId" clId="{5B9B61B2-3237-4446-B43F-7235F51C7C3F}" dt="2022-12-01T19:54:20.515" v="3251" actId="14100"/>
          <ac:picMkLst>
            <pc:docMk/>
            <pc:sldMk cId="211851392" sldId="293"/>
            <ac:picMk id="7" creationId="{FBFEE407-3932-A0BF-1AD3-4DDF6BEBD7E5}"/>
          </ac:picMkLst>
        </pc:picChg>
        <pc:picChg chg="add mod">
          <ac:chgData name="Elizabeth Banning" userId="854cfa703f72af3d" providerId="LiveId" clId="{5B9B61B2-3237-4446-B43F-7235F51C7C3F}" dt="2022-12-01T19:54:39.061" v="3265" actId="14100"/>
          <ac:picMkLst>
            <pc:docMk/>
            <pc:sldMk cId="211851392" sldId="293"/>
            <ac:picMk id="8" creationId="{B9E87DA8-7B58-23D7-6F66-46E12444A908}"/>
          </ac:picMkLst>
        </pc:picChg>
      </pc:sldChg>
      <pc:sldChg chg="addSp delSp modSp add mod">
        <pc:chgData name="Elizabeth Banning" userId="854cfa703f72af3d" providerId="LiveId" clId="{5B9B61B2-3237-4446-B43F-7235F51C7C3F}" dt="2022-12-01T19:55:37.286" v="3315" actId="1076"/>
        <pc:sldMkLst>
          <pc:docMk/>
          <pc:sldMk cId="2099076911" sldId="294"/>
        </pc:sldMkLst>
        <pc:spChg chg="mod">
          <ac:chgData name="Elizabeth Banning" userId="854cfa703f72af3d" providerId="LiveId" clId="{5B9B61B2-3237-4446-B43F-7235F51C7C3F}" dt="2022-12-01T19:55:31.039" v="3311" actId="20577"/>
          <ac:spMkLst>
            <pc:docMk/>
            <pc:sldMk cId="2099076911" sldId="294"/>
            <ac:spMk id="10" creationId="{639FBD34-7A72-F178-17B0-DF6A1EB59BB9}"/>
          </ac:spMkLst>
        </pc:spChg>
        <pc:picChg chg="add mod">
          <ac:chgData name="Elizabeth Banning" userId="854cfa703f72af3d" providerId="LiveId" clId="{5B9B61B2-3237-4446-B43F-7235F51C7C3F}" dt="2022-12-01T19:55:09.495" v="3271" actId="14100"/>
          <ac:picMkLst>
            <pc:docMk/>
            <pc:sldMk cId="2099076911" sldId="294"/>
            <ac:picMk id="5" creationId="{2429DBD6-7713-1BED-1CE2-1C33002AB457}"/>
          </ac:picMkLst>
        </pc:picChg>
        <pc:picChg chg="add mod">
          <ac:chgData name="Elizabeth Banning" userId="854cfa703f72af3d" providerId="LiveId" clId="{5B9B61B2-3237-4446-B43F-7235F51C7C3F}" dt="2022-12-01T19:55:37.286" v="3315" actId="1076"/>
          <ac:picMkLst>
            <pc:docMk/>
            <pc:sldMk cId="2099076911" sldId="294"/>
            <ac:picMk id="6" creationId="{E681E807-0C95-E560-4E63-F9C4DCE31315}"/>
          </ac:picMkLst>
        </pc:picChg>
        <pc:picChg chg="del">
          <ac:chgData name="Elizabeth Banning" userId="854cfa703f72af3d" providerId="LiveId" clId="{5B9B61B2-3237-4446-B43F-7235F51C7C3F}" dt="2022-12-01T19:55:01.478" v="3267" actId="478"/>
          <ac:picMkLst>
            <pc:docMk/>
            <pc:sldMk cId="2099076911" sldId="294"/>
            <ac:picMk id="7" creationId="{FBFEE407-3932-A0BF-1AD3-4DDF6BEBD7E5}"/>
          </ac:picMkLst>
        </pc:picChg>
        <pc:picChg chg="del">
          <ac:chgData name="Elizabeth Banning" userId="854cfa703f72af3d" providerId="LiveId" clId="{5B9B61B2-3237-4446-B43F-7235F51C7C3F}" dt="2022-12-01T19:55:03.330" v="3268" actId="478"/>
          <ac:picMkLst>
            <pc:docMk/>
            <pc:sldMk cId="2099076911" sldId="294"/>
            <ac:picMk id="8" creationId="{B9E87DA8-7B58-23D7-6F66-46E12444A908}"/>
          </ac:picMkLst>
        </pc:picChg>
      </pc:sldChg>
    </pc:docChg>
  </pc:docChgLst>
  <pc:docChgLst>
    <pc:chgData name="Elizabeth Banning" userId="854cfa703f72af3d" providerId="LiveId" clId="{E242F371-F794-45B6-A3CB-A7A163143CAC}"/>
    <pc:docChg chg="undo custSel addSld delSld modSld">
      <pc:chgData name="Elizabeth Banning" userId="854cfa703f72af3d" providerId="LiveId" clId="{E242F371-F794-45B6-A3CB-A7A163143CAC}" dt="2022-12-03T00:06:02.743" v="2719" actId="20577"/>
      <pc:docMkLst>
        <pc:docMk/>
      </pc:docMkLst>
      <pc:sldChg chg="modSp mod">
        <pc:chgData name="Elizabeth Banning" userId="854cfa703f72af3d" providerId="LiveId" clId="{E242F371-F794-45B6-A3CB-A7A163143CAC}" dt="2022-12-02T23:11:08.281" v="13" actId="20577"/>
        <pc:sldMkLst>
          <pc:docMk/>
          <pc:sldMk cId="109857222" sldId="256"/>
        </pc:sldMkLst>
        <pc:spChg chg="mod">
          <ac:chgData name="Elizabeth Banning" userId="854cfa703f72af3d" providerId="LiveId" clId="{E242F371-F794-45B6-A3CB-A7A163143CAC}" dt="2022-12-02T23:11:08.281" v="13" actId="20577"/>
          <ac:spMkLst>
            <pc:docMk/>
            <pc:sldMk cId="109857222" sldId="256"/>
            <ac:spMk id="11" creationId="{00CC22B5-8500-2C45-91DE-A596A6DF1C3B}"/>
          </ac:spMkLst>
        </pc:spChg>
      </pc:sldChg>
      <pc:sldChg chg="modSp mod">
        <pc:chgData name="Elizabeth Banning" userId="854cfa703f72af3d" providerId="LiveId" clId="{E242F371-F794-45B6-A3CB-A7A163143CAC}" dt="2022-12-02T23:12:15.836" v="192" actId="20577"/>
        <pc:sldMkLst>
          <pc:docMk/>
          <pc:sldMk cId="1015787559" sldId="269"/>
        </pc:sldMkLst>
        <pc:spChg chg="mod">
          <ac:chgData name="Elizabeth Banning" userId="854cfa703f72af3d" providerId="LiveId" clId="{E242F371-F794-45B6-A3CB-A7A163143CAC}" dt="2022-12-02T23:12:15.836" v="192" actId="20577"/>
          <ac:spMkLst>
            <pc:docMk/>
            <pc:sldMk cId="1015787559" sldId="269"/>
            <ac:spMk id="3" creationId="{60B3D5A6-E766-7C41-BD00-B22DA4727FBA}"/>
          </ac:spMkLst>
        </pc:spChg>
      </pc:sldChg>
      <pc:sldChg chg="modSp mod">
        <pc:chgData name="Elizabeth Banning" userId="854cfa703f72af3d" providerId="LiveId" clId="{E242F371-F794-45B6-A3CB-A7A163143CAC}" dt="2022-12-02T23:12:56.644" v="290" actId="20577"/>
        <pc:sldMkLst>
          <pc:docMk/>
          <pc:sldMk cId="3036461991" sldId="271"/>
        </pc:sldMkLst>
        <pc:spChg chg="mod">
          <ac:chgData name="Elizabeth Banning" userId="854cfa703f72af3d" providerId="LiveId" clId="{E242F371-F794-45B6-A3CB-A7A163143CAC}" dt="2022-12-02T23:12:56.644" v="290" actId="20577"/>
          <ac:spMkLst>
            <pc:docMk/>
            <pc:sldMk cId="3036461991" sldId="271"/>
            <ac:spMk id="3" creationId="{60B3D5A6-E766-7C41-BD00-B22DA4727FBA}"/>
          </ac:spMkLst>
        </pc:spChg>
      </pc:sldChg>
      <pc:sldChg chg="del">
        <pc:chgData name="Elizabeth Banning" userId="854cfa703f72af3d" providerId="LiveId" clId="{E242F371-F794-45B6-A3CB-A7A163143CAC}" dt="2022-12-02T23:13:03.323" v="291" actId="47"/>
        <pc:sldMkLst>
          <pc:docMk/>
          <pc:sldMk cId="2375193536" sldId="272"/>
        </pc:sldMkLst>
      </pc:sldChg>
      <pc:sldChg chg="del">
        <pc:chgData name="Elizabeth Banning" userId="854cfa703f72af3d" providerId="LiveId" clId="{E242F371-F794-45B6-A3CB-A7A163143CAC}" dt="2022-12-02T23:13:18.669" v="292" actId="47"/>
        <pc:sldMkLst>
          <pc:docMk/>
          <pc:sldMk cId="844856046" sldId="273"/>
        </pc:sldMkLst>
      </pc:sldChg>
      <pc:sldChg chg="del">
        <pc:chgData name="Elizabeth Banning" userId="854cfa703f72af3d" providerId="LiveId" clId="{E242F371-F794-45B6-A3CB-A7A163143CAC}" dt="2022-12-02T23:13:23.366" v="294" actId="47"/>
        <pc:sldMkLst>
          <pc:docMk/>
          <pc:sldMk cId="3189431335" sldId="277"/>
        </pc:sldMkLst>
      </pc:sldChg>
      <pc:sldChg chg="del">
        <pc:chgData name="Elizabeth Banning" userId="854cfa703f72af3d" providerId="LiveId" clId="{E242F371-F794-45B6-A3CB-A7A163143CAC}" dt="2022-12-02T23:13:32.729" v="295" actId="47"/>
        <pc:sldMkLst>
          <pc:docMk/>
          <pc:sldMk cId="4132311930" sldId="278"/>
        </pc:sldMkLst>
      </pc:sldChg>
      <pc:sldChg chg="modSp mod">
        <pc:chgData name="Elizabeth Banning" userId="854cfa703f72af3d" providerId="LiveId" clId="{E242F371-F794-45B6-A3CB-A7A163143CAC}" dt="2022-12-02T23:14:05.034" v="354" actId="20577"/>
        <pc:sldMkLst>
          <pc:docMk/>
          <pc:sldMk cId="2343413239" sldId="283"/>
        </pc:sldMkLst>
        <pc:spChg chg="mod">
          <ac:chgData name="Elizabeth Banning" userId="854cfa703f72af3d" providerId="LiveId" clId="{E242F371-F794-45B6-A3CB-A7A163143CAC}" dt="2022-12-02T23:14:05.034" v="354" actId="20577"/>
          <ac:spMkLst>
            <pc:docMk/>
            <pc:sldMk cId="2343413239" sldId="283"/>
            <ac:spMk id="2" creationId="{E8B8F26E-9345-4747-9094-972E38700A17}"/>
          </ac:spMkLst>
        </pc:spChg>
      </pc:sldChg>
      <pc:sldChg chg="modSp mod">
        <pc:chgData name="Elizabeth Banning" userId="854cfa703f72af3d" providerId="LiveId" clId="{E242F371-F794-45B6-A3CB-A7A163143CAC}" dt="2022-12-03T00:06:02.743" v="2719" actId="20577"/>
        <pc:sldMkLst>
          <pc:docMk/>
          <pc:sldMk cId="977966068" sldId="284"/>
        </pc:sldMkLst>
        <pc:spChg chg="mod">
          <ac:chgData name="Elizabeth Banning" userId="854cfa703f72af3d" providerId="LiveId" clId="{E242F371-F794-45B6-A3CB-A7A163143CAC}" dt="2022-12-03T00:06:02.743" v="2719" actId="20577"/>
          <ac:spMkLst>
            <pc:docMk/>
            <pc:sldMk cId="977966068" sldId="284"/>
            <ac:spMk id="3" creationId="{60B3D5A6-E766-7C41-BD00-B22DA4727FBA}"/>
          </ac:spMkLst>
        </pc:spChg>
      </pc:sldChg>
      <pc:sldChg chg="modSp mod">
        <pc:chgData name="Elizabeth Banning" userId="854cfa703f72af3d" providerId="LiveId" clId="{E242F371-F794-45B6-A3CB-A7A163143CAC}" dt="2022-12-02T23:13:50.062" v="342" actId="20577"/>
        <pc:sldMkLst>
          <pc:docMk/>
          <pc:sldMk cId="2134206868" sldId="285"/>
        </pc:sldMkLst>
        <pc:spChg chg="mod">
          <ac:chgData name="Elizabeth Banning" userId="854cfa703f72af3d" providerId="LiveId" clId="{E242F371-F794-45B6-A3CB-A7A163143CAC}" dt="2022-12-02T23:13:50.062" v="342" actId="20577"/>
          <ac:spMkLst>
            <pc:docMk/>
            <pc:sldMk cId="2134206868" sldId="285"/>
            <ac:spMk id="3" creationId="{60B3D5A6-E766-7C41-BD00-B22DA4727FBA}"/>
          </ac:spMkLst>
        </pc:spChg>
      </pc:sldChg>
      <pc:sldChg chg="modSp add del mod">
        <pc:chgData name="Elizabeth Banning" userId="854cfa703f72af3d" providerId="LiveId" clId="{E242F371-F794-45B6-A3CB-A7A163143CAC}" dt="2022-12-02T23:14:32.266" v="371" actId="47"/>
        <pc:sldMkLst>
          <pc:docMk/>
          <pc:sldMk cId="2968713930" sldId="288"/>
        </pc:sldMkLst>
        <pc:spChg chg="mod">
          <ac:chgData name="Elizabeth Banning" userId="854cfa703f72af3d" providerId="LiveId" clId="{E242F371-F794-45B6-A3CB-A7A163143CAC}" dt="2022-12-02T23:14:29.934" v="370" actId="20577"/>
          <ac:spMkLst>
            <pc:docMk/>
            <pc:sldMk cId="2968713930" sldId="288"/>
            <ac:spMk id="2" creationId="{E8B8F26E-9345-4747-9094-972E38700A17}"/>
          </ac:spMkLst>
        </pc:spChg>
      </pc:sldChg>
      <pc:sldChg chg="del">
        <pc:chgData name="Elizabeth Banning" userId="854cfa703f72af3d" providerId="LiveId" clId="{E242F371-F794-45B6-A3CB-A7A163143CAC}" dt="2022-12-02T23:13:21.769" v="293" actId="47"/>
        <pc:sldMkLst>
          <pc:docMk/>
          <pc:sldMk cId="3658494247" sldId="288"/>
        </pc:sldMkLst>
      </pc:sldChg>
      <pc:sldChg chg="del">
        <pc:chgData name="Elizabeth Banning" userId="854cfa703f72af3d" providerId="LiveId" clId="{E242F371-F794-45B6-A3CB-A7A163143CAC}" dt="2022-12-02T23:13:33.335" v="296" actId="47"/>
        <pc:sldMkLst>
          <pc:docMk/>
          <pc:sldMk cId="1222629335" sldId="289"/>
        </pc:sldMkLst>
      </pc:sldChg>
      <pc:sldChg chg="modSp add mod">
        <pc:chgData name="Elizabeth Banning" userId="854cfa703f72af3d" providerId="LiveId" clId="{E242F371-F794-45B6-A3CB-A7A163143CAC}" dt="2022-12-02T23:21:47.036" v="1037" actId="20577"/>
        <pc:sldMkLst>
          <pc:docMk/>
          <pc:sldMk cId="1778366981" sldId="289"/>
        </pc:sldMkLst>
        <pc:spChg chg="mod">
          <ac:chgData name="Elizabeth Banning" userId="854cfa703f72af3d" providerId="LiveId" clId="{E242F371-F794-45B6-A3CB-A7A163143CAC}" dt="2022-12-02T23:20:18.229" v="799" actId="20577"/>
          <ac:spMkLst>
            <pc:docMk/>
            <pc:sldMk cId="1778366981" sldId="289"/>
            <ac:spMk id="2" creationId="{E8B8F26E-9345-4747-9094-972E38700A17}"/>
          </ac:spMkLst>
        </pc:spChg>
        <pc:spChg chg="mod">
          <ac:chgData name="Elizabeth Banning" userId="854cfa703f72af3d" providerId="LiveId" clId="{E242F371-F794-45B6-A3CB-A7A163143CAC}" dt="2022-12-02T23:21:47.036" v="1037" actId="20577"/>
          <ac:spMkLst>
            <pc:docMk/>
            <pc:sldMk cId="1778366981" sldId="289"/>
            <ac:spMk id="3" creationId="{60B3D5A6-E766-7C41-BD00-B22DA4727FBA}"/>
          </ac:spMkLst>
        </pc:spChg>
      </pc:sldChg>
      <pc:sldChg chg="add del">
        <pc:chgData name="Elizabeth Banning" userId="854cfa703f72af3d" providerId="LiveId" clId="{E242F371-F794-45B6-A3CB-A7A163143CAC}" dt="2022-12-02T23:27:53.294" v="1038" actId="47"/>
        <pc:sldMkLst>
          <pc:docMk/>
          <pc:sldMk cId="666788716" sldId="290"/>
        </pc:sldMkLst>
      </pc:sldChg>
      <pc:sldChg chg="del">
        <pc:chgData name="Elizabeth Banning" userId="854cfa703f72af3d" providerId="LiveId" clId="{E242F371-F794-45B6-A3CB-A7A163143CAC}" dt="2022-12-02T23:13:34.079" v="297" actId="47"/>
        <pc:sldMkLst>
          <pc:docMk/>
          <pc:sldMk cId="2150363321" sldId="290"/>
        </pc:sldMkLst>
      </pc:sldChg>
      <pc:sldChg chg="del">
        <pc:chgData name="Elizabeth Banning" userId="854cfa703f72af3d" providerId="LiveId" clId="{E242F371-F794-45B6-A3CB-A7A163143CAC}" dt="2022-12-02T23:13:34.518" v="298" actId="47"/>
        <pc:sldMkLst>
          <pc:docMk/>
          <pc:sldMk cId="446401508" sldId="291"/>
        </pc:sldMkLst>
      </pc:sldChg>
      <pc:sldChg chg="add del">
        <pc:chgData name="Elizabeth Banning" userId="854cfa703f72af3d" providerId="LiveId" clId="{E242F371-F794-45B6-A3CB-A7A163143CAC}" dt="2022-12-02T23:27:54.201" v="1039" actId="47"/>
        <pc:sldMkLst>
          <pc:docMk/>
          <pc:sldMk cId="2932448606" sldId="291"/>
        </pc:sldMkLst>
      </pc:sldChg>
      <pc:sldChg chg="add del">
        <pc:chgData name="Elizabeth Banning" userId="854cfa703f72af3d" providerId="LiveId" clId="{E242F371-F794-45B6-A3CB-A7A163143CAC}" dt="2022-12-02T23:27:55.218" v="1040" actId="47"/>
        <pc:sldMkLst>
          <pc:docMk/>
          <pc:sldMk cId="1564060012" sldId="292"/>
        </pc:sldMkLst>
      </pc:sldChg>
      <pc:sldChg chg="del">
        <pc:chgData name="Elizabeth Banning" userId="854cfa703f72af3d" providerId="LiveId" clId="{E242F371-F794-45B6-A3CB-A7A163143CAC}" dt="2022-12-02T23:13:34.909" v="299" actId="47"/>
        <pc:sldMkLst>
          <pc:docMk/>
          <pc:sldMk cId="3760969720" sldId="292"/>
        </pc:sldMkLst>
      </pc:sldChg>
      <pc:sldChg chg="del">
        <pc:chgData name="Elizabeth Banning" userId="854cfa703f72af3d" providerId="LiveId" clId="{E242F371-F794-45B6-A3CB-A7A163143CAC}" dt="2022-12-02T23:13:35.347" v="300" actId="47"/>
        <pc:sldMkLst>
          <pc:docMk/>
          <pc:sldMk cId="211851392" sldId="293"/>
        </pc:sldMkLst>
      </pc:sldChg>
      <pc:sldChg chg="addSp delSp modSp add mod">
        <pc:chgData name="Elizabeth Banning" userId="854cfa703f72af3d" providerId="LiveId" clId="{E242F371-F794-45B6-A3CB-A7A163143CAC}" dt="2022-12-02T23:17:19.928" v="622" actId="692"/>
        <pc:sldMkLst>
          <pc:docMk/>
          <pc:sldMk cId="2200940940" sldId="293"/>
        </pc:sldMkLst>
        <pc:spChg chg="mod">
          <ac:chgData name="Elizabeth Banning" userId="854cfa703f72af3d" providerId="LiveId" clId="{E242F371-F794-45B6-A3CB-A7A163143CAC}" dt="2022-12-02T23:14:52.363" v="428" actId="20577"/>
          <ac:spMkLst>
            <pc:docMk/>
            <pc:sldMk cId="2200940940" sldId="293"/>
            <ac:spMk id="2" creationId="{E8B8F26E-9345-4747-9094-972E38700A17}"/>
          </ac:spMkLst>
        </pc:spChg>
        <pc:spChg chg="mod">
          <ac:chgData name="Elizabeth Banning" userId="854cfa703f72af3d" providerId="LiveId" clId="{E242F371-F794-45B6-A3CB-A7A163143CAC}" dt="2022-12-02T23:16:31.858" v="584" actId="20577"/>
          <ac:spMkLst>
            <pc:docMk/>
            <pc:sldMk cId="2200940940" sldId="293"/>
            <ac:spMk id="9" creationId="{0E0180DE-CC01-B756-B878-AB28CF55268E}"/>
          </ac:spMkLst>
        </pc:spChg>
        <pc:picChg chg="add mod">
          <ac:chgData name="Elizabeth Banning" userId="854cfa703f72af3d" providerId="LiveId" clId="{E242F371-F794-45B6-A3CB-A7A163143CAC}" dt="2022-12-02T23:15:56.493" v="434" actId="1076"/>
          <ac:picMkLst>
            <pc:docMk/>
            <pc:sldMk cId="2200940940" sldId="293"/>
            <ac:picMk id="6" creationId="{492C551C-2043-0D6F-9EB6-91F8A9DCC9AB}"/>
          </ac:picMkLst>
        </pc:picChg>
        <pc:picChg chg="del">
          <ac:chgData name="Elizabeth Banning" userId="854cfa703f72af3d" providerId="LiveId" clId="{E242F371-F794-45B6-A3CB-A7A163143CAC}" dt="2022-12-02T23:14:54.542" v="429" actId="478"/>
          <ac:picMkLst>
            <pc:docMk/>
            <pc:sldMk cId="2200940940" sldId="293"/>
            <ac:picMk id="7" creationId="{BA9E8486-7B49-991A-BF03-67A623084C6C}"/>
          </ac:picMkLst>
        </pc:picChg>
        <pc:cxnChg chg="add mod">
          <ac:chgData name="Elizabeth Banning" userId="854cfa703f72af3d" providerId="LiveId" clId="{E242F371-F794-45B6-A3CB-A7A163143CAC}" dt="2022-12-02T23:17:19.928" v="622" actId="692"/>
          <ac:cxnSpMkLst>
            <pc:docMk/>
            <pc:sldMk cId="2200940940" sldId="293"/>
            <ac:cxnSpMk id="10" creationId="{152F87B8-76AB-874E-A33B-17A935463479}"/>
          </ac:cxnSpMkLst>
        </pc:cxnChg>
      </pc:sldChg>
      <pc:sldChg chg="del">
        <pc:chgData name="Elizabeth Banning" userId="854cfa703f72af3d" providerId="LiveId" clId="{E242F371-F794-45B6-A3CB-A7A163143CAC}" dt="2022-12-02T23:13:35.800" v="301" actId="47"/>
        <pc:sldMkLst>
          <pc:docMk/>
          <pc:sldMk cId="2099076911" sldId="294"/>
        </pc:sldMkLst>
      </pc:sldChg>
      <pc:sldChg chg="modSp add mod">
        <pc:chgData name="Elizabeth Banning" userId="854cfa703f72af3d" providerId="LiveId" clId="{E242F371-F794-45B6-A3CB-A7A163143CAC}" dt="2022-12-02T23:29:17.663" v="1134" actId="20577"/>
        <pc:sldMkLst>
          <pc:docMk/>
          <pc:sldMk cId="3412105551" sldId="294"/>
        </pc:sldMkLst>
        <pc:spChg chg="mod">
          <ac:chgData name="Elizabeth Banning" userId="854cfa703f72af3d" providerId="LiveId" clId="{E242F371-F794-45B6-A3CB-A7A163143CAC}" dt="2022-12-02T23:28:10.561" v="1054" actId="20577"/>
          <ac:spMkLst>
            <pc:docMk/>
            <pc:sldMk cId="3412105551" sldId="294"/>
            <ac:spMk id="2" creationId="{E8B8F26E-9345-4747-9094-972E38700A17}"/>
          </ac:spMkLst>
        </pc:spChg>
        <pc:spChg chg="mod">
          <ac:chgData name="Elizabeth Banning" userId="854cfa703f72af3d" providerId="LiveId" clId="{E242F371-F794-45B6-A3CB-A7A163143CAC}" dt="2022-12-02T23:29:17.663" v="1134" actId="20577"/>
          <ac:spMkLst>
            <pc:docMk/>
            <pc:sldMk cId="3412105551" sldId="294"/>
            <ac:spMk id="3" creationId="{60B3D5A6-E766-7C41-BD00-B22DA4727FBA}"/>
          </ac:spMkLst>
        </pc:spChg>
      </pc:sldChg>
      <pc:sldChg chg="modSp add mod">
        <pc:chgData name="Elizabeth Banning" userId="854cfa703f72af3d" providerId="LiveId" clId="{E242F371-F794-45B6-A3CB-A7A163143CAC}" dt="2022-12-02T23:31:19.316" v="1361" actId="20577"/>
        <pc:sldMkLst>
          <pc:docMk/>
          <pc:sldMk cId="530477710" sldId="295"/>
        </pc:sldMkLst>
        <pc:spChg chg="mod">
          <ac:chgData name="Elizabeth Banning" userId="854cfa703f72af3d" providerId="LiveId" clId="{E242F371-F794-45B6-A3CB-A7A163143CAC}" dt="2022-12-02T23:29:53.891" v="1152" actId="20577"/>
          <ac:spMkLst>
            <pc:docMk/>
            <pc:sldMk cId="530477710" sldId="295"/>
            <ac:spMk id="2" creationId="{E8B8F26E-9345-4747-9094-972E38700A17}"/>
          </ac:spMkLst>
        </pc:spChg>
        <pc:spChg chg="mod">
          <ac:chgData name="Elizabeth Banning" userId="854cfa703f72af3d" providerId="LiveId" clId="{E242F371-F794-45B6-A3CB-A7A163143CAC}" dt="2022-12-02T23:31:19.316" v="1361" actId="20577"/>
          <ac:spMkLst>
            <pc:docMk/>
            <pc:sldMk cId="530477710" sldId="295"/>
            <ac:spMk id="3" creationId="{60B3D5A6-E766-7C41-BD00-B22DA4727FBA}"/>
          </ac:spMkLst>
        </pc:spChg>
      </pc:sldChg>
      <pc:sldChg chg="modSp add mod">
        <pc:chgData name="Elizabeth Banning" userId="854cfa703f72af3d" providerId="LiveId" clId="{E242F371-F794-45B6-A3CB-A7A163143CAC}" dt="2022-12-02T23:59:20.480" v="1520" actId="20577"/>
        <pc:sldMkLst>
          <pc:docMk/>
          <pc:sldMk cId="3698621711" sldId="296"/>
        </pc:sldMkLst>
        <pc:spChg chg="mod">
          <ac:chgData name="Elizabeth Banning" userId="854cfa703f72af3d" providerId="LiveId" clId="{E242F371-F794-45B6-A3CB-A7A163143CAC}" dt="2022-12-02T23:32:00.786" v="1379" actId="20577"/>
          <ac:spMkLst>
            <pc:docMk/>
            <pc:sldMk cId="3698621711" sldId="296"/>
            <ac:spMk id="2" creationId="{E8B8F26E-9345-4747-9094-972E38700A17}"/>
          </ac:spMkLst>
        </pc:spChg>
        <pc:spChg chg="mod">
          <ac:chgData name="Elizabeth Banning" userId="854cfa703f72af3d" providerId="LiveId" clId="{E242F371-F794-45B6-A3CB-A7A163143CAC}" dt="2022-12-02T23:59:20.480" v="1520" actId="20577"/>
          <ac:spMkLst>
            <pc:docMk/>
            <pc:sldMk cId="3698621711" sldId="296"/>
            <ac:spMk id="3" creationId="{60B3D5A6-E766-7C41-BD00-B22DA4727FBA}"/>
          </ac:spMkLst>
        </pc:spChg>
      </pc:sldChg>
      <pc:sldChg chg="modSp add mod">
        <pc:chgData name="Elizabeth Banning" userId="854cfa703f72af3d" providerId="LiveId" clId="{E242F371-F794-45B6-A3CB-A7A163143CAC}" dt="2022-12-03T00:02:38.169" v="2155" actId="20577"/>
        <pc:sldMkLst>
          <pc:docMk/>
          <pc:sldMk cId="4027917773" sldId="297"/>
        </pc:sldMkLst>
        <pc:spChg chg="mod">
          <ac:chgData name="Elizabeth Banning" userId="854cfa703f72af3d" providerId="LiveId" clId="{E242F371-F794-45B6-A3CB-A7A163143CAC}" dt="2022-12-02T23:59:54.850" v="1553" actId="20577"/>
          <ac:spMkLst>
            <pc:docMk/>
            <pc:sldMk cId="4027917773" sldId="297"/>
            <ac:spMk id="2" creationId="{E8B8F26E-9345-4747-9094-972E38700A17}"/>
          </ac:spMkLst>
        </pc:spChg>
        <pc:spChg chg="mod">
          <ac:chgData name="Elizabeth Banning" userId="854cfa703f72af3d" providerId="LiveId" clId="{E242F371-F794-45B6-A3CB-A7A163143CAC}" dt="2022-12-03T00:02:38.169" v="2155" actId="20577"/>
          <ac:spMkLst>
            <pc:docMk/>
            <pc:sldMk cId="4027917773" sldId="297"/>
            <ac:spMk id="3" creationId="{60B3D5A6-E766-7C41-BD00-B22DA4727FB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ebanning/DataGlacierProjec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estall@hotmail.co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7940251" cy="2769989"/>
          </a:xfrm>
          <a:prstGeom prst="rect">
            <a:avLst/>
          </a:prstGeom>
          <a:solidFill>
            <a:srgbClr val="3B3B3B"/>
          </a:solidFill>
        </p:spPr>
        <p:txBody>
          <a:bodyPr wrap="none" rtlCol="0">
            <a:spAutoFit/>
          </a:bodyPr>
          <a:lstStyle/>
          <a:p>
            <a:r>
              <a:rPr lang="en-US" sz="6600" dirty="0">
                <a:solidFill>
                  <a:srgbClr val="FF6600"/>
                </a:solidFill>
              </a:rPr>
              <a:t>Final Report</a:t>
            </a:r>
          </a:p>
          <a:p>
            <a:r>
              <a:rPr lang="en-US" sz="4000" dirty="0"/>
              <a:t>Customer Segmentation for XYZ Bank</a:t>
            </a:r>
          </a:p>
          <a:p>
            <a:endParaRPr lang="en-US" sz="4000" dirty="0"/>
          </a:p>
          <a:p>
            <a:r>
              <a:rPr lang="en-US" sz="2800" b="1" dirty="0"/>
              <a:t>December 2, 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307275" y="-5307276"/>
            <a:ext cx="1577449" cy="12192002"/>
          </a:xfrm>
          <a:solidFill>
            <a:srgbClr val="3B3B3B"/>
          </a:solidFill>
        </p:spPr>
        <p:txBody>
          <a:bodyPr vert="vert270" anchor="t" anchorCtr="0">
            <a:normAutofit/>
          </a:bodyPr>
          <a:lstStyle/>
          <a:p>
            <a:pPr algn="l"/>
            <a:r>
              <a:rPr lang="en-US" sz="4000" b="1" dirty="0">
                <a:solidFill>
                  <a:srgbClr val="FF6600"/>
                </a:solidFill>
              </a:rPr>
              <a:t>Ideal number of customer segments (clusters)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455722" y="-1878274"/>
            <a:ext cx="5280554" cy="12192001"/>
          </a:xfrm>
        </p:spPr>
        <p:txBody>
          <a:bodyPr vert="vert270">
            <a:normAutofit/>
          </a:bodyPr>
          <a:lstStyle/>
          <a:p>
            <a:pPr algn="just"/>
            <a:endParaRPr lang="en-US" sz="2400"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TextBox 8">
            <a:extLst>
              <a:ext uri="{FF2B5EF4-FFF2-40B4-BE49-F238E27FC236}">
                <a16:creationId xmlns:a16="http://schemas.microsoft.com/office/drawing/2014/main" id="{0E0180DE-CC01-B756-B878-AB28CF55268E}"/>
              </a:ext>
            </a:extLst>
          </p:cNvPr>
          <p:cNvSpPr txBox="1"/>
          <p:nvPr/>
        </p:nvSpPr>
        <p:spPr>
          <a:xfrm>
            <a:off x="5581740" y="1759461"/>
            <a:ext cx="6075777"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Ideal number of clusters is where adding more doesn’t result in additional information gain</a:t>
            </a:r>
          </a:p>
          <a:p>
            <a:pPr marL="285750" indent="-285750">
              <a:buFont typeface="Arial" panose="020B0604020202020204" pitchFamily="34" charset="0"/>
              <a:buChar char="•"/>
            </a:pPr>
            <a:r>
              <a:rPr lang="en-US" sz="2400" dirty="0"/>
              <a:t>The “bend” in the graph</a:t>
            </a:r>
          </a:p>
          <a:p>
            <a:pPr marL="285750" indent="-285750">
              <a:buFont typeface="Arial" panose="020B0604020202020204" pitchFamily="34" charset="0"/>
              <a:buChar char="•"/>
            </a:pPr>
            <a:r>
              <a:rPr lang="en-US" sz="2400" dirty="0"/>
              <a:t>Here ideal number is </a:t>
            </a:r>
            <a:r>
              <a:rPr lang="en-US" sz="2400" b="1" dirty="0"/>
              <a:t>4 groups</a:t>
            </a:r>
            <a:endParaRPr lang="en-US" sz="2400" dirty="0"/>
          </a:p>
        </p:txBody>
      </p:sp>
      <p:pic>
        <p:nvPicPr>
          <p:cNvPr id="6" name="Picture 5" descr="Chart, line chart&#10;&#10;Description automatically generated">
            <a:extLst>
              <a:ext uri="{FF2B5EF4-FFF2-40B4-BE49-F238E27FC236}">
                <a16:creationId xmlns:a16="http://schemas.microsoft.com/office/drawing/2014/main" id="{492C551C-2043-0D6F-9EB6-91F8A9DCC9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71" y="1871555"/>
            <a:ext cx="5552684" cy="3698110"/>
          </a:xfrm>
          <a:prstGeom prst="rect">
            <a:avLst/>
          </a:prstGeom>
        </p:spPr>
      </p:pic>
      <p:cxnSp>
        <p:nvCxnSpPr>
          <p:cNvPr id="10" name="Straight Arrow Connector 9">
            <a:extLst>
              <a:ext uri="{FF2B5EF4-FFF2-40B4-BE49-F238E27FC236}">
                <a16:creationId xmlns:a16="http://schemas.microsoft.com/office/drawing/2014/main" id="{152F87B8-76AB-874E-A33B-17A935463479}"/>
              </a:ext>
            </a:extLst>
          </p:cNvPr>
          <p:cNvCxnSpPr/>
          <p:nvPr/>
        </p:nvCxnSpPr>
        <p:spPr>
          <a:xfrm flipH="1">
            <a:off x="3846286" y="3720610"/>
            <a:ext cx="691847" cy="720761"/>
          </a:xfrm>
          <a:prstGeom prst="straightConnector1">
            <a:avLst/>
          </a:prstGeom>
          <a:ln w="1206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940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r>
              <a:rPr lang="en-US" b="1" dirty="0">
                <a:solidFill>
                  <a:srgbClr val="FF6600"/>
                </a:solidFill>
              </a:rPr>
              <a:t>Group 1: Current, long-time personal accounts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pPr marL="457200" indent="-457200" algn="just">
              <a:buFont typeface="Arial" panose="020B0604020202020204" pitchFamily="34" charset="0"/>
              <a:buChar char="•"/>
            </a:pPr>
            <a:r>
              <a:rPr lang="en-US" sz="2800" dirty="0">
                <a:solidFill>
                  <a:srgbClr val="FF6600"/>
                </a:solidFill>
              </a:rPr>
              <a:t>459,759 customers (the largest group)</a:t>
            </a:r>
          </a:p>
          <a:p>
            <a:pPr marL="457200" indent="-457200" algn="just">
              <a:buFont typeface="Arial" panose="020B0604020202020204" pitchFamily="34" charset="0"/>
              <a:buChar char="•"/>
            </a:pPr>
            <a:r>
              <a:rPr lang="en-US" sz="2800" dirty="0">
                <a:solidFill>
                  <a:srgbClr val="FF6600"/>
                </a:solidFill>
              </a:rPr>
              <a:t>Median age: 45 years old</a:t>
            </a:r>
          </a:p>
          <a:p>
            <a:pPr marL="457200" indent="-457200" algn="just">
              <a:buFont typeface="Arial" panose="020B0604020202020204" pitchFamily="34" charset="0"/>
              <a:buChar char="•"/>
            </a:pPr>
            <a:r>
              <a:rPr lang="en-US" sz="2800" dirty="0">
                <a:solidFill>
                  <a:srgbClr val="FF6600"/>
                </a:solidFill>
              </a:rPr>
              <a:t>Median seniority: 108 months (9 years)</a:t>
            </a:r>
          </a:p>
          <a:p>
            <a:pPr marL="457200" indent="-457200" algn="just">
              <a:buFont typeface="Arial" panose="020B0604020202020204" pitchFamily="34" charset="0"/>
              <a:buChar char="•"/>
            </a:pPr>
            <a:r>
              <a:rPr lang="en-US" sz="2800" dirty="0">
                <a:solidFill>
                  <a:srgbClr val="FF6600"/>
                </a:solidFill>
              </a:rPr>
              <a:t>Median income: 106,651.90</a:t>
            </a:r>
          </a:p>
          <a:p>
            <a:pPr marL="457200" indent="-457200" algn="just">
              <a:buFont typeface="Arial" panose="020B0604020202020204" pitchFamily="34" charset="0"/>
              <a:buChar char="•"/>
            </a:pPr>
            <a:r>
              <a:rPr lang="en-US" sz="2800" dirty="0">
                <a:solidFill>
                  <a:srgbClr val="FF6600"/>
                </a:solidFill>
              </a:rPr>
              <a:t>Typical customer in this group:</a:t>
            </a:r>
          </a:p>
          <a:p>
            <a:pPr marL="914400" lvl="1" indent="-457200" algn="just">
              <a:buFont typeface="Arial" panose="020B0604020202020204" pitchFamily="34" charset="0"/>
              <a:buChar char="•"/>
            </a:pPr>
            <a:r>
              <a:rPr lang="en-US" sz="2400" dirty="0">
                <a:solidFill>
                  <a:srgbClr val="FF6600"/>
                </a:solidFill>
              </a:rPr>
              <a:t>Is active user</a:t>
            </a:r>
          </a:p>
          <a:p>
            <a:pPr marL="914400" lvl="1" indent="-457200" algn="just">
              <a:buFont typeface="Arial" panose="020B0604020202020204" pitchFamily="34" charset="0"/>
              <a:buChar char="•"/>
            </a:pPr>
            <a:r>
              <a:rPr lang="en-US" sz="2400" dirty="0">
                <a:solidFill>
                  <a:srgbClr val="FF6600"/>
                </a:solidFill>
              </a:rPr>
              <a:t>Has current account</a:t>
            </a:r>
          </a:p>
          <a:p>
            <a:pPr marL="914400" lvl="1" indent="-457200" algn="just">
              <a:buFont typeface="Arial" panose="020B0604020202020204" pitchFamily="34" charset="0"/>
              <a:buChar char="•"/>
            </a:pPr>
            <a:r>
              <a:rPr lang="en-US" sz="2400" dirty="0">
                <a:solidFill>
                  <a:srgbClr val="FF6600"/>
                </a:solidFill>
              </a:rPr>
              <a:t>Is primary account holder</a:t>
            </a:r>
          </a:p>
          <a:p>
            <a:pPr lvl="1" algn="just"/>
            <a:endParaRPr lang="en-US" sz="2400" dirty="0">
              <a:solidFill>
                <a:srgbClr val="FF6600"/>
              </a:solidFill>
            </a:endParaRPr>
          </a:p>
          <a:p>
            <a:pPr lvl="1" algn="just"/>
            <a:endParaRPr lang="en-US" sz="2400" dirty="0">
              <a:solidFill>
                <a:srgbClr val="FF6600"/>
              </a:solidFill>
            </a:endParaRPr>
          </a:p>
          <a:p>
            <a:pPr marL="457200" indent="-457200" algn="just">
              <a:buFont typeface="Arial" panose="020B0604020202020204" pitchFamily="34" charset="0"/>
              <a:buChar char="•"/>
            </a:pPr>
            <a:endParaRPr lang="en-US" sz="2400"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778366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r>
              <a:rPr lang="en-US" b="1" dirty="0">
                <a:solidFill>
                  <a:srgbClr val="FF6600"/>
                </a:solidFill>
              </a:rPr>
              <a:t>Group 2: Inactive personal accounts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pPr marL="457200" indent="-457200" algn="just">
              <a:buFont typeface="Arial" panose="020B0604020202020204" pitchFamily="34" charset="0"/>
              <a:buChar char="•"/>
            </a:pPr>
            <a:r>
              <a:rPr lang="en-US" sz="2800" dirty="0">
                <a:solidFill>
                  <a:srgbClr val="FF6600"/>
                </a:solidFill>
              </a:rPr>
              <a:t>441,071 customers</a:t>
            </a:r>
          </a:p>
          <a:p>
            <a:pPr marL="457200" indent="-457200" algn="just">
              <a:buFont typeface="Arial" panose="020B0604020202020204" pitchFamily="34" charset="0"/>
              <a:buChar char="•"/>
            </a:pPr>
            <a:r>
              <a:rPr lang="en-US" sz="2800" dirty="0">
                <a:solidFill>
                  <a:srgbClr val="FF6600"/>
                </a:solidFill>
              </a:rPr>
              <a:t>Median age: 37 years old</a:t>
            </a:r>
          </a:p>
          <a:p>
            <a:pPr marL="457200" indent="-457200" algn="just">
              <a:buFont typeface="Arial" panose="020B0604020202020204" pitchFamily="34" charset="0"/>
              <a:buChar char="•"/>
            </a:pPr>
            <a:r>
              <a:rPr lang="en-US" sz="2800" dirty="0">
                <a:solidFill>
                  <a:srgbClr val="FF6600"/>
                </a:solidFill>
              </a:rPr>
              <a:t>Median seniority: 63 months (5 years 3 months)</a:t>
            </a:r>
          </a:p>
          <a:p>
            <a:pPr marL="457200" indent="-457200" algn="just">
              <a:buFont typeface="Arial" panose="020B0604020202020204" pitchFamily="34" charset="0"/>
              <a:buChar char="•"/>
            </a:pPr>
            <a:r>
              <a:rPr lang="en-US" sz="2800" dirty="0">
                <a:solidFill>
                  <a:srgbClr val="FF6600"/>
                </a:solidFill>
              </a:rPr>
              <a:t>Median income: 106,651.90</a:t>
            </a:r>
          </a:p>
          <a:p>
            <a:pPr marL="457200" indent="-457200" algn="just">
              <a:buFont typeface="Arial" panose="020B0604020202020204" pitchFamily="34" charset="0"/>
              <a:buChar char="•"/>
            </a:pPr>
            <a:r>
              <a:rPr lang="en-US" sz="2800" dirty="0">
                <a:solidFill>
                  <a:srgbClr val="FF6600"/>
                </a:solidFill>
              </a:rPr>
              <a:t>Typical customer in this group:</a:t>
            </a:r>
          </a:p>
          <a:p>
            <a:pPr marL="914400" lvl="1" indent="-457200" algn="just">
              <a:buFont typeface="Arial" panose="020B0604020202020204" pitchFamily="34" charset="0"/>
              <a:buChar char="•"/>
            </a:pPr>
            <a:r>
              <a:rPr lang="en-US" sz="2400" dirty="0">
                <a:solidFill>
                  <a:srgbClr val="FF6600"/>
                </a:solidFill>
              </a:rPr>
              <a:t>Is </a:t>
            </a:r>
            <a:r>
              <a:rPr lang="en-US" sz="2400" b="1" dirty="0">
                <a:solidFill>
                  <a:srgbClr val="FF6600"/>
                </a:solidFill>
              </a:rPr>
              <a:t>NOT</a:t>
            </a:r>
            <a:r>
              <a:rPr lang="en-US" sz="2400" dirty="0">
                <a:solidFill>
                  <a:srgbClr val="FF6600"/>
                </a:solidFill>
              </a:rPr>
              <a:t> active user</a:t>
            </a:r>
          </a:p>
          <a:p>
            <a:pPr marL="914400" lvl="1" indent="-457200" algn="just">
              <a:buFont typeface="Arial" panose="020B0604020202020204" pitchFamily="34" charset="0"/>
              <a:buChar char="•"/>
            </a:pPr>
            <a:r>
              <a:rPr lang="en-US" sz="2400" dirty="0">
                <a:solidFill>
                  <a:srgbClr val="FF6600"/>
                </a:solidFill>
              </a:rPr>
              <a:t>Has current account</a:t>
            </a:r>
          </a:p>
          <a:p>
            <a:pPr marL="914400" lvl="1" indent="-457200" algn="just">
              <a:buFont typeface="Arial" panose="020B0604020202020204" pitchFamily="34" charset="0"/>
              <a:buChar char="•"/>
            </a:pPr>
            <a:r>
              <a:rPr lang="en-US" sz="2400" dirty="0">
                <a:solidFill>
                  <a:srgbClr val="FF6600"/>
                </a:solidFill>
              </a:rPr>
              <a:t>Is primary account holder</a:t>
            </a:r>
          </a:p>
          <a:p>
            <a:pPr lvl="1" algn="just"/>
            <a:endParaRPr lang="en-US" sz="2400" dirty="0">
              <a:solidFill>
                <a:srgbClr val="FF6600"/>
              </a:solidFill>
            </a:endParaRPr>
          </a:p>
          <a:p>
            <a:pPr lvl="1" algn="just"/>
            <a:endParaRPr lang="en-US" sz="2400" dirty="0">
              <a:solidFill>
                <a:srgbClr val="FF6600"/>
              </a:solidFill>
            </a:endParaRPr>
          </a:p>
          <a:p>
            <a:pPr marL="457200" indent="-457200" algn="just">
              <a:buFont typeface="Arial" panose="020B0604020202020204" pitchFamily="34" charset="0"/>
              <a:buChar char="•"/>
            </a:pPr>
            <a:endParaRPr lang="en-US" sz="2400"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412105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r>
              <a:rPr lang="en-US" b="1" dirty="0">
                <a:solidFill>
                  <a:srgbClr val="FF6600"/>
                </a:solidFill>
              </a:rPr>
              <a:t>Group 3: Current, long-time business accounts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pPr marL="457200" indent="-457200" algn="just">
              <a:buFont typeface="Arial" panose="020B0604020202020204" pitchFamily="34" charset="0"/>
              <a:buChar char="•"/>
            </a:pPr>
            <a:r>
              <a:rPr lang="en-US" sz="2800" dirty="0">
                <a:solidFill>
                  <a:srgbClr val="FF6600"/>
                </a:solidFill>
              </a:rPr>
              <a:t>88,347 customers</a:t>
            </a:r>
          </a:p>
          <a:p>
            <a:pPr marL="457200" indent="-457200" algn="just">
              <a:buFont typeface="Arial" panose="020B0604020202020204" pitchFamily="34" charset="0"/>
              <a:buChar char="•"/>
            </a:pPr>
            <a:r>
              <a:rPr lang="en-US" sz="2800" dirty="0">
                <a:solidFill>
                  <a:srgbClr val="FF6600"/>
                </a:solidFill>
              </a:rPr>
              <a:t>Median age: 46 years old</a:t>
            </a:r>
          </a:p>
          <a:p>
            <a:pPr marL="457200" indent="-457200" algn="just">
              <a:buFont typeface="Arial" panose="020B0604020202020204" pitchFamily="34" charset="0"/>
              <a:buChar char="•"/>
            </a:pPr>
            <a:r>
              <a:rPr lang="en-US" sz="2800" dirty="0">
                <a:solidFill>
                  <a:srgbClr val="FF6600"/>
                </a:solidFill>
              </a:rPr>
              <a:t>Median seniority: 147 months (12 years 3 months: the longest-term customer group)</a:t>
            </a:r>
          </a:p>
          <a:p>
            <a:pPr marL="457200" indent="-457200" algn="just">
              <a:buFont typeface="Arial" panose="020B0604020202020204" pitchFamily="34" charset="0"/>
              <a:buChar char="•"/>
            </a:pPr>
            <a:r>
              <a:rPr lang="en-US" sz="2800" dirty="0">
                <a:solidFill>
                  <a:srgbClr val="FF6600"/>
                </a:solidFill>
              </a:rPr>
              <a:t>Median income: 111,303.20</a:t>
            </a:r>
          </a:p>
          <a:p>
            <a:pPr marL="457200" indent="-457200" algn="just">
              <a:buFont typeface="Arial" panose="020B0604020202020204" pitchFamily="34" charset="0"/>
              <a:buChar char="•"/>
            </a:pPr>
            <a:r>
              <a:rPr lang="en-US" sz="2800" dirty="0">
                <a:solidFill>
                  <a:srgbClr val="FF6600"/>
                </a:solidFill>
              </a:rPr>
              <a:t>Typical customer in this group:</a:t>
            </a:r>
          </a:p>
          <a:p>
            <a:pPr marL="914400" lvl="1" indent="-457200" algn="just">
              <a:buFont typeface="Arial" panose="020B0604020202020204" pitchFamily="34" charset="0"/>
              <a:buChar char="•"/>
            </a:pPr>
            <a:r>
              <a:rPr lang="en-US" sz="2400" dirty="0">
                <a:solidFill>
                  <a:srgbClr val="FF6600"/>
                </a:solidFill>
              </a:rPr>
              <a:t>Is active user</a:t>
            </a:r>
          </a:p>
          <a:p>
            <a:pPr marL="914400" lvl="1" indent="-457200" algn="just">
              <a:buFont typeface="Arial" panose="020B0604020202020204" pitchFamily="34" charset="0"/>
              <a:buChar char="•"/>
            </a:pPr>
            <a:r>
              <a:rPr lang="en-US" sz="2400" dirty="0">
                <a:solidFill>
                  <a:srgbClr val="FF6600"/>
                </a:solidFill>
              </a:rPr>
              <a:t>Has payroll, pensions, and direct debit services</a:t>
            </a:r>
          </a:p>
          <a:p>
            <a:pPr marL="914400" lvl="1" indent="-457200" algn="just">
              <a:buFont typeface="Arial" panose="020B0604020202020204" pitchFamily="34" charset="0"/>
              <a:buChar char="•"/>
            </a:pPr>
            <a:r>
              <a:rPr lang="en-US" sz="2400" dirty="0">
                <a:solidFill>
                  <a:srgbClr val="FF6600"/>
                </a:solidFill>
              </a:rPr>
              <a:t>Is primary account holder</a:t>
            </a:r>
          </a:p>
          <a:p>
            <a:pPr lvl="1" algn="just"/>
            <a:endParaRPr lang="en-US" sz="2400" dirty="0">
              <a:solidFill>
                <a:srgbClr val="FF6600"/>
              </a:solidFill>
            </a:endParaRPr>
          </a:p>
          <a:p>
            <a:pPr lvl="1" algn="just"/>
            <a:endParaRPr lang="en-US" sz="2400" dirty="0">
              <a:solidFill>
                <a:srgbClr val="FF6600"/>
              </a:solidFill>
            </a:endParaRPr>
          </a:p>
          <a:p>
            <a:pPr marL="457200" indent="-457200" algn="just">
              <a:buFont typeface="Arial" panose="020B0604020202020204" pitchFamily="34" charset="0"/>
              <a:buChar char="•"/>
            </a:pPr>
            <a:endParaRPr lang="en-US" sz="2400"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530477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r>
              <a:rPr lang="en-US" b="1" dirty="0">
                <a:solidFill>
                  <a:srgbClr val="FF6600"/>
                </a:solidFill>
              </a:rPr>
              <a:t>Group 4: Former customers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pPr marL="457200" indent="-457200" algn="just">
              <a:buFont typeface="Arial" panose="020B0604020202020204" pitchFamily="34" charset="0"/>
              <a:buChar char="•"/>
            </a:pPr>
            <a:r>
              <a:rPr lang="en-US" sz="2800" dirty="0">
                <a:solidFill>
                  <a:srgbClr val="FF6600"/>
                </a:solidFill>
              </a:rPr>
              <a:t>41 customers (the smallest group)</a:t>
            </a:r>
          </a:p>
          <a:p>
            <a:pPr marL="457200" indent="-457200" algn="just">
              <a:buFont typeface="Arial" panose="020B0604020202020204" pitchFamily="34" charset="0"/>
              <a:buChar char="•"/>
            </a:pPr>
            <a:r>
              <a:rPr lang="en-US" sz="2800" dirty="0">
                <a:solidFill>
                  <a:srgbClr val="FF6600"/>
                </a:solidFill>
              </a:rPr>
              <a:t>Median age: 33 years old</a:t>
            </a:r>
          </a:p>
          <a:p>
            <a:pPr marL="457200" indent="-457200" algn="just">
              <a:buFont typeface="Arial" panose="020B0604020202020204" pitchFamily="34" charset="0"/>
              <a:buChar char="•"/>
            </a:pPr>
            <a:r>
              <a:rPr lang="en-US" sz="2800" dirty="0">
                <a:solidFill>
                  <a:srgbClr val="FF6600"/>
                </a:solidFill>
              </a:rPr>
              <a:t>Median seniority: 0 (no longer with company)</a:t>
            </a:r>
          </a:p>
          <a:p>
            <a:pPr marL="457200" indent="-457200" algn="just">
              <a:buFont typeface="Arial" panose="020B0604020202020204" pitchFamily="34" charset="0"/>
              <a:buChar char="•"/>
            </a:pPr>
            <a:r>
              <a:rPr lang="en-US" sz="2800" dirty="0">
                <a:solidFill>
                  <a:srgbClr val="FF6600"/>
                </a:solidFill>
              </a:rPr>
              <a:t>Median income: 125,137.50</a:t>
            </a:r>
          </a:p>
          <a:p>
            <a:pPr marL="457200" indent="-457200" algn="just">
              <a:buFont typeface="Arial" panose="020B0604020202020204" pitchFamily="34" charset="0"/>
              <a:buChar char="•"/>
            </a:pPr>
            <a:r>
              <a:rPr lang="en-US" sz="2800" dirty="0">
                <a:solidFill>
                  <a:srgbClr val="FF6600"/>
                </a:solidFill>
              </a:rPr>
              <a:t>Typical customer in this group:</a:t>
            </a:r>
          </a:p>
          <a:p>
            <a:pPr marL="914400" lvl="1" indent="-457200" algn="just">
              <a:buFont typeface="Arial" panose="020B0604020202020204" pitchFamily="34" charset="0"/>
              <a:buChar char="•"/>
            </a:pPr>
            <a:r>
              <a:rPr lang="en-US" sz="2400" dirty="0">
                <a:solidFill>
                  <a:srgbClr val="FF6600"/>
                </a:solidFill>
              </a:rPr>
              <a:t>Is not active user</a:t>
            </a:r>
          </a:p>
          <a:p>
            <a:pPr marL="914400" lvl="1" indent="-457200" algn="just">
              <a:buFont typeface="Arial" panose="020B0604020202020204" pitchFamily="34" charset="0"/>
              <a:buChar char="•"/>
            </a:pPr>
            <a:r>
              <a:rPr lang="en-US" sz="2400" dirty="0">
                <a:solidFill>
                  <a:srgbClr val="FF6600"/>
                </a:solidFill>
              </a:rPr>
              <a:t>Is a former customer</a:t>
            </a:r>
          </a:p>
          <a:p>
            <a:pPr marL="914400" lvl="1" indent="-457200" algn="just">
              <a:buFont typeface="Arial" panose="020B0604020202020204" pitchFamily="34" charset="0"/>
              <a:buChar char="•"/>
            </a:pPr>
            <a:r>
              <a:rPr lang="en-US" sz="2400" dirty="0">
                <a:solidFill>
                  <a:srgbClr val="FF6600"/>
                </a:solidFill>
              </a:rPr>
              <a:t>Is </a:t>
            </a:r>
            <a:r>
              <a:rPr lang="en-US" sz="2400" b="1" dirty="0">
                <a:solidFill>
                  <a:srgbClr val="FF6600"/>
                </a:solidFill>
              </a:rPr>
              <a:t>NOT</a:t>
            </a:r>
            <a:r>
              <a:rPr lang="en-US" sz="2400" dirty="0">
                <a:solidFill>
                  <a:srgbClr val="FF6600"/>
                </a:solidFill>
              </a:rPr>
              <a:t> primary account holder</a:t>
            </a:r>
          </a:p>
          <a:p>
            <a:pPr lvl="1" algn="just"/>
            <a:endParaRPr lang="en-US" sz="2400" dirty="0">
              <a:solidFill>
                <a:srgbClr val="FF6600"/>
              </a:solidFill>
            </a:endParaRPr>
          </a:p>
          <a:p>
            <a:pPr lvl="1" algn="just"/>
            <a:endParaRPr lang="en-US" sz="2400" dirty="0">
              <a:solidFill>
                <a:srgbClr val="FF6600"/>
              </a:solidFill>
            </a:endParaRPr>
          </a:p>
          <a:p>
            <a:pPr marL="457200" indent="-457200" algn="just">
              <a:buFont typeface="Arial" panose="020B0604020202020204" pitchFamily="34" charset="0"/>
              <a:buChar char="•"/>
            </a:pPr>
            <a:endParaRPr lang="en-US" sz="2400"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698621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r>
              <a:rPr lang="en-US" b="1" dirty="0">
                <a:solidFill>
                  <a:srgbClr val="FF6600"/>
                </a:solidFill>
              </a:rPr>
              <a:t>What all 4 groups have in common</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pPr marL="457200" indent="-457200" algn="just">
              <a:buFont typeface="Arial" panose="020B0604020202020204" pitchFamily="34" charset="0"/>
              <a:buChar char="•"/>
            </a:pPr>
            <a:r>
              <a:rPr lang="en-US" sz="2800" dirty="0">
                <a:solidFill>
                  <a:srgbClr val="FF6600"/>
                </a:solidFill>
              </a:rPr>
              <a:t>More males than females in all groups</a:t>
            </a:r>
          </a:p>
          <a:p>
            <a:pPr marL="457200" indent="-457200" algn="just">
              <a:buFont typeface="Arial" panose="020B0604020202020204" pitchFamily="34" charset="0"/>
              <a:buChar char="•"/>
            </a:pPr>
            <a:r>
              <a:rPr lang="en-US" sz="2800" dirty="0">
                <a:solidFill>
                  <a:srgbClr val="FF6600"/>
                </a:solidFill>
              </a:rPr>
              <a:t>Resident, not foreigner</a:t>
            </a:r>
          </a:p>
          <a:p>
            <a:pPr marL="457200" indent="-457200" algn="just">
              <a:buFont typeface="Arial" panose="020B0604020202020204" pitchFamily="34" charset="0"/>
              <a:buChar char="•"/>
            </a:pPr>
            <a:r>
              <a:rPr lang="en-US" sz="2800" dirty="0">
                <a:solidFill>
                  <a:srgbClr val="FF6600"/>
                </a:solidFill>
              </a:rPr>
              <a:t>Not employee or spouse of employee</a:t>
            </a:r>
          </a:p>
          <a:p>
            <a:pPr marL="457200" indent="-457200" algn="just">
              <a:buFont typeface="Arial" panose="020B0604020202020204" pitchFamily="34" charset="0"/>
              <a:buChar char="•"/>
            </a:pPr>
            <a:r>
              <a:rPr lang="en-US" sz="2800" dirty="0">
                <a:solidFill>
                  <a:srgbClr val="FF6600"/>
                </a:solidFill>
              </a:rPr>
              <a:t>Typical customer does </a:t>
            </a:r>
            <a:r>
              <a:rPr lang="en-US" sz="2800" b="1" dirty="0">
                <a:solidFill>
                  <a:srgbClr val="FF6600"/>
                </a:solidFill>
              </a:rPr>
              <a:t>NOT</a:t>
            </a:r>
            <a:r>
              <a:rPr lang="en-US" sz="2800" dirty="0">
                <a:solidFill>
                  <a:srgbClr val="FF6600"/>
                </a:solidFill>
              </a:rPr>
              <a:t> have:</a:t>
            </a:r>
          </a:p>
          <a:p>
            <a:pPr marL="914400" lvl="1" indent="-457200" algn="just">
              <a:buFont typeface="Arial" panose="020B0604020202020204" pitchFamily="34" charset="0"/>
              <a:buChar char="•"/>
            </a:pPr>
            <a:r>
              <a:rPr lang="en-US" sz="2400" dirty="0">
                <a:solidFill>
                  <a:srgbClr val="FF6600"/>
                </a:solidFill>
              </a:rPr>
              <a:t>Savings account or credit card</a:t>
            </a:r>
          </a:p>
          <a:p>
            <a:pPr marL="914400" lvl="1" indent="-457200" algn="just">
              <a:buFont typeface="Arial" panose="020B0604020202020204" pitchFamily="34" charset="0"/>
              <a:buChar char="•"/>
            </a:pPr>
            <a:r>
              <a:rPr lang="en-US" sz="2400" dirty="0">
                <a:solidFill>
                  <a:srgbClr val="FF6600"/>
                </a:solidFill>
              </a:rPr>
              <a:t>Guarantees</a:t>
            </a:r>
          </a:p>
          <a:p>
            <a:pPr marL="914400" lvl="1" indent="-457200" algn="just">
              <a:buFont typeface="Arial" panose="020B0604020202020204" pitchFamily="34" charset="0"/>
              <a:buChar char="•"/>
            </a:pPr>
            <a:r>
              <a:rPr lang="en-US" sz="2400" dirty="0">
                <a:solidFill>
                  <a:srgbClr val="FF6600"/>
                </a:solidFill>
              </a:rPr>
              <a:t>Derivative account or securities account</a:t>
            </a:r>
          </a:p>
          <a:p>
            <a:pPr marL="914400" lvl="1" indent="-457200" algn="just">
              <a:buFont typeface="Arial" panose="020B0604020202020204" pitchFamily="34" charset="0"/>
              <a:buChar char="•"/>
            </a:pPr>
            <a:r>
              <a:rPr lang="en-US" sz="2400" dirty="0">
                <a:solidFill>
                  <a:srgbClr val="FF6600"/>
                </a:solidFill>
              </a:rPr>
              <a:t>Junior account</a:t>
            </a:r>
          </a:p>
          <a:p>
            <a:pPr marL="914400" lvl="1" indent="-457200" algn="just">
              <a:buFont typeface="Arial" panose="020B0604020202020204" pitchFamily="34" charset="0"/>
              <a:buChar char="•"/>
            </a:pPr>
            <a:r>
              <a:rPr lang="en-US" sz="2400" dirty="0">
                <a:solidFill>
                  <a:srgbClr val="FF6600"/>
                </a:solidFill>
              </a:rPr>
              <a:t>Other account</a:t>
            </a:r>
          </a:p>
          <a:p>
            <a:pPr marL="914400" lvl="1" indent="-457200" algn="just">
              <a:buFont typeface="Arial" panose="020B0604020202020204" pitchFamily="34" charset="0"/>
              <a:buChar char="•"/>
            </a:pPr>
            <a:r>
              <a:rPr lang="en-US" sz="2400" dirty="0">
                <a:solidFill>
                  <a:srgbClr val="FF6600"/>
                </a:solidFill>
              </a:rPr>
              <a:t>Particular account</a:t>
            </a:r>
          </a:p>
          <a:p>
            <a:pPr marL="914400" lvl="1" indent="-457200" algn="just">
              <a:buFont typeface="Arial" panose="020B0604020202020204" pitchFamily="34" charset="0"/>
              <a:buChar char="•"/>
            </a:pPr>
            <a:r>
              <a:rPr lang="en-US" sz="2400" dirty="0">
                <a:solidFill>
                  <a:srgbClr val="FF6600"/>
                </a:solidFill>
              </a:rPr>
              <a:t>Plus account</a:t>
            </a:r>
          </a:p>
          <a:p>
            <a:pPr marL="914400" lvl="1" indent="-457200" algn="just">
              <a:buFont typeface="Arial" panose="020B0604020202020204" pitchFamily="34" charset="0"/>
              <a:buChar char="•"/>
            </a:pPr>
            <a:r>
              <a:rPr lang="en-US" sz="2400" dirty="0">
                <a:solidFill>
                  <a:srgbClr val="FF6600"/>
                </a:solidFill>
              </a:rPr>
              <a:t>Short/medium/long-term deposit</a:t>
            </a:r>
          </a:p>
          <a:p>
            <a:pPr marL="914400" lvl="1" indent="-457200" algn="just">
              <a:buFont typeface="Arial" panose="020B0604020202020204" pitchFamily="34" charset="0"/>
              <a:buChar char="•"/>
            </a:pPr>
            <a:r>
              <a:rPr lang="en-US" sz="2400" dirty="0">
                <a:solidFill>
                  <a:srgbClr val="FF6600"/>
                </a:solidFill>
              </a:rPr>
              <a:t>E-account</a:t>
            </a:r>
          </a:p>
          <a:p>
            <a:pPr marL="914400" lvl="1" indent="-457200" algn="just">
              <a:buFont typeface="Arial" panose="020B0604020202020204" pitchFamily="34" charset="0"/>
              <a:buChar char="•"/>
            </a:pPr>
            <a:r>
              <a:rPr lang="en-US" sz="2400" dirty="0">
                <a:solidFill>
                  <a:srgbClr val="FF6600"/>
                </a:solidFill>
              </a:rPr>
              <a:t>Funds</a:t>
            </a:r>
          </a:p>
          <a:p>
            <a:pPr marL="914400" lvl="1" indent="-457200" algn="just">
              <a:buFont typeface="Arial" panose="020B0604020202020204" pitchFamily="34" charset="0"/>
              <a:buChar char="•"/>
            </a:pPr>
            <a:r>
              <a:rPr lang="en-US" sz="2400" dirty="0">
                <a:solidFill>
                  <a:srgbClr val="FF6600"/>
                </a:solidFill>
              </a:rPr>
              <a:t>Mortgage, loan, or home account</a:t>
            </a:r>
          </a:p>
          <a:p>
            <a:pPr marL="914400" lvl="1" indent="-457200" algn="just">
              <a:buFont typeface="Arial" panose="020B0604020202020204" pitchFamily="34" charset="0"/>
              <a:buChar char="•"/>
            </a:pPr>
            <a:r>
              <a:rPr lang="en-US" sz="2400" dirty="0">
                <a:solidFill>
                  <a:srgbClr val="FF6600"/>
                </a:solidFill>
              </a:rPr>
              <a:t>Tax account</a:t>
            </a:r>
          </a:p>
          <a:p>
            <a:pPr lvl="1" algn="just"/>
            <a:endParaRPr lang="en-US" sz="2400" dirty="0">
              <a:solidFill>
                <a:srgbClr val="FF6600"/>
              </a:solidFill>
            </a:endParaRPr>
          </a:p>
          <a:p>
            <a:pPr lvl="1" algn="just"/>
            <a:endParaRPr lang="en-US" sz="2400" dirty="0">
              <a:solidFill>
                <a:srgbClr val="FF6600"/>
              </a:solidFill>
            </a:endParaRPr>
          </a:p>
          <a:p>
            <a:pPr marL="457200" indent="-457200" algn="just">
              <a:buFont typeface="Arial" panose="020B0604020202020204" pitchFamily="34" charset="0"/>
              <a:buChar char="•"/>
            </a:pPr>
            <a:endParaRPr lang="en-US" sz="2400"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27917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Recommendations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pPr marL="457200" indent="-457200" algn="just">
              <a:buFont typeface="Arial" panose="020B0604020202020204" pitchFamily="34" charset="0"/>
              <a:buChar char="•"/>
            </a:pPr>
            <a:r>
              <a:rPr lang="en-US" sz="2800" dirty="0">
                <a:solidFill>
                  <a:srgbClr val="FF6600"/>
                </a:solidFill>
              </a:rPr>
              <a:t>Group 1 (current, long-time personal accounts): Offer promotions on accounts individuals typically don’t have but might want to use such as savings, credit card, and loans</a:t>
            </a:r>
          </a:p>
          <a:p>
            <a:pPr marL="457200" indent="-457200" algn="just">
              <a:buFont typeface="Arial" panose="020B0604020202020204" pitchFamily="34" charset="0"/>
              <a:buChar char="•"/>
            </a:pPr>
            <a:r>
              <a:rPr lang="en-US" sz="2800" dirty="0">
                <a:solidFill>
                  <a:srgbClr val="FF6600"/>
                </a:solidFill>
              </a:rPr>
              <a:t>Group 2 (inactive personal accounts): Offer promotions to encourage activity using incentives</a:t>
            </a:r>
          </a:p>
          <a:p>
            <a:pPr marL="457200" indent="-457200" algn="just">
              <a:buFont typeface="Arial" panose="020B0604020202020204" pitchFamily="34" charset="0"/>
              <a:buChar char="•"/>
            </a:pPr>
            <a:r>
              <a:rPr lang="en-US" sz="2800" dirty="0">
                <a:solidFill>
                  <a:srgbClr val="FF6600"/>
                </a:solidFill>
              </a:rPr>
              <a:t>Group 3 (current, long-time business accounts): Offer promotions on business services such as tax account or loans</a:t>
            </a:r>
          </a:p>
          <a:p>
            <a:pPr marL="457200" indent="-457200" algn="just">
              <a:buFont typeface="Arial" panose="020B0604020202020204" pitchFamily="34" charset="0"/>
              <a:buChar char="•"/>
            </a:pPr>
            <a:r>
              <a:rPr lang="en-US" sz="2800" dirty="0">
                <a:solidFill>
                  <a:srgbClr val="FF6600"/>
                </a:solidFill>
              </a:rPr>
              <a:t>Group 4 (former customers): Offer promotions such as incentive for opening account to encourage customers </a:t>
            </a:r>
            <a:r>
              <a:rPr lang="en-US" sz="2800">
                <a:solidFill>
                  <a:srgbClr val="FF6600"/>
                </a:solidFill>
              </a:rPr>
              <a:t>to return</a:t>
            </a:r>
            <a:endParaRPr lang="en-US" sz="3200" dirty="0">
              <a:solidFill>
                <a:srgbClr val="FF6600"/>
              </a:solidFill>
            </a:endParaRPr>
          </a:p>
          <a:p>
            <a:pPr lvl="1" algn="just"/>
            <a:endParaRPr lang="en-US" sz="3200" dirty="0">
              <a:solidFill>
                <a:srgbClr val="FF6600"/>
              </a:solidFill>
            </a:endParaRPr>
          </a:p>
          <a:p>
            <a:pPr marL="457200" indent="-457200" algn="just">
              <a:buFont typeface="Arial" panose="020B0604020202020204" pitchFamily="34" charset="0"/>
              <a:buChar char="•"/>
            </a:pPr>
            <a:endParaRPr lang="en-US" sz="3200"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977966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Thank You</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pPr algn="just"/>
            <a:r>
              <a:rPr lang="en-US" sz="2800" dirty="0">
                <a:solidFill>
                  <a:srgbClr val="FF6600"/>
                </a:solidFill>
              </a:rPr>
              <a:t>	GitHub repository link:</a:t>
            </a:r>
          </a:p>
          <a:p>
            <a:pPr algn="just"/>
            <a:r>
              <a:rPr lang="en-US" sz="3200" dirty="0">
                <a:solidFill>
                  <a:srgbClr val="FF6600"/>
                </a:solidFill>
                <a:hlinkClick r:id="rId2"/>
              </a:rPr>
              <a:t>https://github.com/ebanning/DataGlacierProject</a:t>
            </a:r>
            <a:endParaRPr lang="en-US" sz="3200" dirty="0">
              <a:solidFill>
                <a:srgbClr val="FF6600"/>
              </a:solidFill>
            </a:endParaRPr>
          </a:p>
          <a:p>
            <a:pPr lvl="1" algn="just"/>
            <a:endParaRPr lang="en-US" sz="3200" dirty="0">
              <a:solidFill>
                <a:srgbClr val="FF6600"/>
              </a:solidFill>
            </a:endParaRPr>
          </a:p>
          <a:p>
            <a:pPr lvl="1" algn="just"/>
            <a:endParaRPr lang="en-US" sz="3200" dirty="0">
              <a:solidFill>
                <a:srgbClr val="FF6600"/>
              </a:solidFill>
            </a:endParaRPr>
          </a:p>
          <a:p>
            <a:pPr marL="457200" indent="-457200" algn="just">
              <a:buFont typeface="Arial" panose="020B0604020202020204" pitchFamily="34" charset="0"/>
              <a:buChar char="•"/>
            </a:pPr>
            <a:endParaRPr lang="en-US" sz="3200"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120272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Team Member Details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43243" y="238278"/>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marL="0" marR="0" algn="l">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Group Name: </a:t>
            </a:r>
            <a:r>
              <a:rPr lang="en-US" sz="1800" dirty="0">
                <a:effectLst/>
                <a:latin typeface="Calibri" panose="020F0502020204030204" pitchFamily="34" charset="0"/>
                <a:ea typeface="Calibri" panose="020F0502020204030204" pitchFamily="34" charset="0"/>
                <a:cs typeface="Times New Roman" panose="02020603050405020304" pitchFamily="18" charset="0"/>
              </a:rPr>
              <a:t>Elizabeth’s Analytics</a:t>
            </a:r>
          </a:p>
          <a:p>
            <a:pPr marL="0" marR="0" algn="l">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Name: </a:t>
            </a:r>
            <a:r>
              <a:rPr lang="en-US" sz="1800" dirty="0">
                <a:effectLst/>
                <a:latin typeface="Calibri" panose="020F0502020204030204" pitchFamily="34" charset="0"/>
                <a:ea typeface="Calibri" panose="020F0502020204030204" pitchFamily="34" charset="0"/>
                <a:cs typeface="Times New Roman" panose="02020603050405020304" pitchFamily="18" charset="0"/>
              </a:rPr>
              <a:t>Elizabeth Banning</a:t>
            </a:r>
          </a:p>
          <a:p>
            <a:pPr marL="0" marR="0" algn="l">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Email: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estall@hotmail.com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Country: </a:t>
            </a:r>
            <a:r>
              <a:rPr lang="en-US" sz="1800" dirty="0">
                <a:effectLst/>
                <a:latin typeface="Calibri" panose="020F0502020204030204" pitchFamily="34" charset="0"/>
                <a:ea typeface="Calibri" panose="020F0502020204030204" pitchFamily="34" charset="0"/>
                <a:cs typeface="Times New Roman" panose="02020603050405020304" pitchFamily="18" charset="0"/>
              </a:rPr>
              <a:t>USA</a:t>
            </a:r>
          </a:p>
          <a:p>
            <a:pPr marL="0" marR="0" algn="l">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College: </a:t>
            </a:r>
            <a:r>
              <a:rPr lang="en-US" sz="1800" dirty="0">
                <a:effectLst/>
                <a:latin typeface="Calibri" panose="020F0502020204030204" pitchFamily="34" charset="0"/>
                <a:ea typeface="Calibri" panose="020F0502020204030204" pitchFamily="34" charset="0"/>
                <a:cs typeface="Times New Roman" panose="02020603050405020304" pitchFamily="18" charset="0"/>
              </a:rPr>
              <a:t>Western Governors University</a:t>
            </a:r>
          </a:p>
          <a:p>
            <a:pPr marL="0" marR="0" algn="l">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Specialization: </a:t>
            </a:r>
            <a:r>
              <a:rPr lang="en-US" sz="1800" dirty="0">
                <a:effectLst/>
                <a:latin typeface="Calibri" panose="020F0502020204030204" pitchFamily="34" charset="0"/>
                <a:ea typeface="Calibri" panose="020F0502020204030204" pitchFamily="34" charset="0"/>
                <a:cs typeface="Times New Roman" panose="02020603050405020304" pitchFamily="18" charset="0"/>
              </a:rPr>
              <a:t>Data Science</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Correlations</a:t>
            </a:r>
          </a:p>
          <a:p>
            <a:pPr algn="just"/>
            <a:r>
              <a:rPr lang="en-US" sz="2800" dirty="0">
                <a:solidFill>
                  <a:srgbClr val="FF6600"/>
                </a:solidFill>
              </a:rPr>
              <a:t>         EDA Summary</a:t>
            </a:r>
          </a:p>
          <a:p>
            <a:pPr algn="just"/>
            <a:r>
              <a:rPr lang="en-US" sz="2800" dirty="0">
                <a:solidFill>
                  <a:srgbClr val="FF6600"/>
                </a:solidFill>
              </a:rPr>
              <a:t>         Customer Segments</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134206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Executive Summary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pPr marL="457200" indent="-457200" algn="just">
              <a:buFont typeface="Arial" panose="020B0604020202020204" pitchFamily="34" charset="0"/>
              <a:buChar char="•"/>
            </a:pPr>
            <a:r>
              <a:rPr lang="en-US" sz="2800" b="1" dirty="0">
                <a:solidFill>
                  <a:srgbClr val="FF6600"/>
                </a:solidFill>
              </a:rPr>
              <a:t>Purpose: </a:t>
            </a:r>
            <a:r>
              <a:rPr lang="en-US" sz="2800" dirty="0">
                <a:solidFill>
                  <a:srgbClr val="FF6600"/>
                </a:solidFill>
              </a:rPr>
              <a:t>Segment customers into 2-5 groups for marketing campaign</a:t>
            </a:r>
          </a:p>
          <a:p>
            <a:pPr marL="457200" indent="-457200" algn="just">
              <a:buFont typeface="Arial" panose="020B0604020202020204" pitchFamily="34" charset="0"/>
              <a:buChar char="•"/>
            </a:pPr>
            <a:r>
              <a:rPr lang="en-US" sz="2800" b="1" dirty="0">
                <a:solidFill>
                  <a:srgbClr val="FF6600"/>
                </a:solidFill>
              </a:rPr>
              <a:t>Methods: </a:t>
            </a:r>
            <a:r>
              <a:rPr lang="en-US" sz="2800" dirty="0">
                <a:solidFill>
                  <a:srgbClr val="FF6600"/>
                </a:solidFill>
              </a:rPr>
              <a:t>Clean data, then use k-means clustering analysis</a:t>
            </a:r>
          </a:p>
          <a:p>
            <a:pPr marL="457200" indent="-457200" algn="just">
              <a:buFont typeface="Arial" panose="020B0604020202020204" pitchFamily="34" charset="0"/>
              <a:buChar char="•"/>
            </a:pPr>
            <a:r>
              <a:rPr lang="en-US" sz="2800" b="1" dirty="0">
                <a:solidFill>
                  <a:srgbClr val="FF6600"/>
                </a:solidFill>
              </a:rPr>
              <a:t>Timeline: </a:t>
            </a:r>
            <a:r>
              <a:rPr lang="en-US" sz="2800" dirty="0">
                <a:solidFill>
                  <a:srgbClr val="FF6600"/>
                </a:solidFill>
              </a:rPr>
              <a:t>Final results by December 30, 2022</a:t>
            </a:r>
          </a:p>
          <a:p>
            <a:pPr marL="457200" indent="-457200" algn="just">
              <a:buFont typeface="Arial" panose="020B0604020202020204" pitchFamily="34" charset="0"/>
              <a:buChar char="•"/>
            </a:pPr>
            <a:r>
              <a:rPr lang="en-US" sz="2800" b="1" dirty="0">
                <a:solidFill>
                  <a:srgbClr val="FF6600"/>
                </a:solidFill>
              </a:rPr>
              <a:t>Results of EDA: </a:t>
            </a:r>
            <a:r>
              <a:rPr lang="en-US" sz="2800" dirty="0">
                <a:solidFill>
                  <a:srgbClr val="FF6600"/>
                </a:solidFill>
              </a:rPr>
              <a:t>Dataset cleaned, correlations and distributions explored</a:t>
            </a:r>
          </a:p>
          <a:p>
            <a:pPr marL="457200" indent="-457200" algn="just">
              <a:buFont typeface="Arial" panose="020B0604020202020204" pitchFamily="34" charset="0"/>
              <a:buChar char="•"/>
            </a:pPr>
            <a:r>
              <a:rPr lang="en-US" sz="2800" b="1" dirty="0">
                <a:solidFill>
                  <a:srgbClr val="FF6600"/>
                </a:solidFill>
              </a:rPr>
              <a:t>Results of Clustering: </a:t>
            </a:r>
            <a:r>
              <a:rPr lang="en-US" sz="2800" dirty="0">
                <a:solidFill>
                  <a:srgbClr val="FF6600"/>
                </a:solidFill>
              </a:rPr>
              <a:t>4 distinct customer groups identified</a:t>
            </a:r>
            <a:endParaRPr lang="en-US" sz="2800" b="1"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015787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Problem Description</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43243" y="238278"/>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marL="0" marR="0" algn="l">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In order to develop its promotional campaign, XYZ Bank needs to know the answers to the following questions:</a:t>
            </a:r>
          </a:p>
          <a:p>
            <a:pPr marL="342900" marR="0" lvl="0" indent="-342900" algn="l">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What is the best number of groups to divide customers into?</a:t>
            </a:r>
          </a:p>
          <a:p>
            <a:pPr marL="342900" marR="0" lvl="0" indent="-342900" algn="l">
              <a:lnSpc>
                <a:spcPct val="107000"/>
              </a:lnSpc>
              <a:spcBef>
                <a:spcPts val="0"/>
              </a:spcBef>
              <a:spcAft>
                <a:spcPts val="80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What are the primary characteristics of each group?</a:t>
            </a:r>
          </a:p>
          <a:p>
            <a:pPr algn="l"/>
            <a:r>
              <a:rPr lang="en-US" sz="2000" dirty="0">
                <a:effectLst/>
                <a:latin typeface="Calibri" panose="020F0502020204030204" pitchFamily="34" charset="0"/>
                <a:ea typeface="Calibri" panose="020F0502020204030204" pitchFamily="34" charset="0"/>
                <a:cs typeface="Times New Roman" panose="02020603050405020304" pitchFamily="18" charset="0"/>
              </a:rPr>
              <a:t>To answer these questions, the k-means clustering algorithm will be used to segment the customers, and the inertia metric will be used to determine the optimal number of groups (k). Finally, the characteristics of each group will be summarized so that XYZ Bank can determine which offers to develop and target to each group.</a:t>
            </a:r>
            <a:endParaRPr lang="en-US" sz="2000" dirty="0">
              <a:solidFill>
                <a:srgbClr val="FF6600"/>
              </a:solidFill>
            </a:endParaRPr>
          </a:p>
          <a:p>
            <a:pPr algn="l"/>
            <a:endParaRPr lang="en-US" sz="2000"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762336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Problem Statement</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pPr marL="457200" indent="-457200" algn="just">
              <a:buFont typeface="Arial" panose="020B0604020202020204" pitchFamily="34" charset="0"/>
              <a:buChar char="•"/>
            </a:pPr>
            <a:r>
              <a:rPr lang="en-US" sz="2800" dirty="0">
                <a:solidFill>
                  <a:srgbClr val="FF6600"/>
                </a:solidFill>
              </a:rPr>
              <a:t>XYZ is a bank that wants to do a promotion</a:t>
            </a:r>
          </a:p>
          <a:p>
            <a:pPr marL="457200" indent="-457200" algn="just">
              <a:buFont typeface="Arial" panose="020B0604020202020204" pitchFamily="34" charset="0"/>
              <a:buChar char="•"/>
            </a:pPr>
            <a:r>
              <a:rPr lang="en-US" sz="2800" dirty="0">
                <a:solidFill>
                  <a:srgbClr val="FF6600"/>
                </a:solidFill>
              </a:rPr>
              <a:t>1,000,000 customers: need to tailor different promotions to different types of customers</a:t>
            </a:r>
          </a:p>
          <a:p>
            <a:pPr marL="457200" indent="-457200" algn="just">
              <a:buFont typeface="Arial" panose="020B0604020202020204" pitchFamily="34" charset="0"/>
              <a:buChar char="•"/>
            </a:pPr>
            <a:r>
              <a:rPr lang="en-US" sz="2800" dirty="0">
                <a:solidFill>
                  <a:srgbClr val="FF6600"/>
                </a:solidFill>
              </a:rPr>
              <a:t>Maximum 5 groups</a:t>
            </a:r>
          </a:p>
          <a:p>
            <a:pPr marL="457200" indent="-457200" algn="just">
              <a:buFont typeface="Arial" panose="020B0604020202020204" pitchFamily="34" charset="0"/>
              <a:buChar char="•"/>
            </a:pPr>
            <a:r>
              <a:rPr lang="en-US" sz="2800" b="1" dirty="0">
                <a:solidFill>
                  <a:srgbClr val="FF6600"/>
                </a:solidFill>
              </a:rPr>
              <a:t>How can customers be grouped?</a:t>
            </a:r>
          </a:p>
          <a:p>
            <a:pPr marL="457200" indent="-457200" algn="just">
              <a:buFont typeface="Arial" panose="020B0604020202020204" pitchFamily="34" charset="0"/>
              <a:buChar char="•"/>
            </a:pPr>
            <a:r>
              <a:rPr lang="en-US" sz="2800" b="1" dirty="0">
                <a:solidFill>
                  <a:srgbClr val="FF6600"/>
                </a:solidFill>
              </a:rPr>
              <a:t>What are the characteristics of each group?</a:t>
            </a:r>
          </a:p>
          <a:p>
            <a:pPr marL="457200" indent="-457200" algn="just">
              <a:buFont typeface="Arial" panose="020B0604020202020204" pitchFamily="34" charset="0"/>
              <a:buChar char="•"/>
            </a:pPr>
            <a:endParaRPr lang="en-US" sz="2800"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491525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Approach</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pPr algn="just"/>
            <a:r>
              <a:rPr lang="en-US" sz="2800" dirty="0">
                <a:solidFill>
                  <a:srgbClr val="FF6600"/>
                </a:solidFill>
              </a:rPr>
              <a:t>	</a:t>
            </a:r>
            <a:r>
              <a:rPr lang="en-US" sz="2800" u="sng" dirty="0">
                <a:solidFill>
                  <a:srgbClr val="FF6600"/>
                </a:solidFill>
              </a:rPr>
              <a:t>1 file used</a:t>
            </a:r>
          </a:p>
          <a:p>
            <a:pPr marL="800100" lvl="1" indent="-342900" algn="just">
              <a:buFont typeface="Arial" panose="020B0604020202020204" pitchFamily="34" charset="0"/>
              <a:buChar char="•"/>
            </a:pPr>
            <a:r>
              <a:rPr lang="en-US" sz="2400" dirty="0">
                <a:solidFill>
                  <a:srgbClr val="FF6600"/>
                </a:solidFill>
              </a:rPr>
              <a:t>1,000,000 customers (rows)</a:t>
            </a:r>
          </a:p>
          <a:p>
            <a:pPr marL="800100" lvl="1" indent="-342900" algn="just">
              <a:buFont typeface="Arial" panose="020B0604020202020204" pitchFamily="34" charset="0"/>
              <a:buChar char="•"/>
            </a:pPr>
            <a:r>
              <a:rPr lang="en-US" sz="2400" dirty="0">
                <a:solidFill>
                  <a:srgbClr val="FF6600"/>
                </a:solidFill>
              </a:rPr>
              <a:t>48 features (columns)</a:t>
            </a:r>
          </a:p>
          <a:p>
            <a:pPr marL="800100" lvl="1" indent="-342900" algn="just">
              <a:buFont typeface="Arial" panose="020B0604020202020204" pitchFamily="34" charset="0"/>
              <a:buChar char="•"/>
            </a:pPr>
            <a:endParaRPr lang="en-US" sz="2400" dirty="0">
              <a:solidFill>
                <a:srgbClr val="FF6600"/>
              </a:solidFill>
            </a:endParaRPr>
          </a:p>
          <a:p>
            <a:pPr lvl="1" algn="just"/>
            <a:r>
              <a:rPr lang="en-US" sz="2400" dirty="0">
                <a:solidFill>
                  <a:srgbClr val="FF6600"/>
                </a:solidFill>
              </a:rPr>
              <a:t>Clean the data:</a:t>
            </a:r>
          </a:p>
          <a:p>
            <a:pPr marL="800100" lvl="1" indent="-342900" algn="just">
              <a:buFont typeface="Arial" panose="020B0604020202020204" pitchFamily="34" charset="0"/>
              <a:buChar char="•"/>
            </a:pPr>
            <a:r>
              <a:rPr lang="en-US" sz="2400" dirty="0">
                <a:solidFill>
                  <a:srgbClr val="FF6600"/>
                </a:solidFill>
              </a:rPr>
              <a:t>Check for duplicates and remove</a:t>
            </a:r>
          </a:p>
          <a:p>
            <a:pPr marL="800100" lvl="1" indent="-342900" algn="just">
              <a:buFont typeface="Arial" panose="020B0604020202020204" pitchFamily="34" charset="0"/>
              <a:buChar char="•"/>
            </a:pPr>
            <a:r>
              <a:rPr lang="en-US" sz="2400" dirty="0">
                <a:solidFill>
                  <a:srgbClr val="FF6600"/>
                </a:solidFill>
              </a:rPr>
              <a:t>Check for missing values (treatment depends on type of data)</a:t>
            </a:r>
          </a:p>
          <a:p>
            <a:pPr marL="800100" lvl="1" indent="-342900" algn="just">
              <a:buFont typeface="Arial" panose="020B0604020202020204" pitchFamily="34" charset="0"/>
              <a:buChar char="•"/>
            </a:pPr>
            <a:r>
              <a:rPr lang="en-US" sz="2400" dirty="0">
                <a:solidFill>
                  <a:srgbClr val="FF6600"/>
                </a:solidFill>
              </a:rPr>
              <a:t>Check for impossible/nonsense data and correct if necessary</a:t>
            </a:r>
          </a:p>
          <a:p>
            <a:pPr marL="800100" lvl="1" indent="-342900" algn="just">
              <a:buFont typeface="Arial" panose="020B0604020202020204" pitchFamily="34" charset="0"/>
              <a:buChar char="•"/>
            </a:pPr>
            <a:r>
              <a:rPr lang="en-US" sz="2400" dirty="0">
                <a:solidFill>
                  <a:srgbClr val="FF6600"/>
                </a:solidFill>
              </a:rPr>
              <a:t>Drop irrelevant features (ID number, etc.)</a:t>
            </a:r>
          </a:p>
          <a:p>
            <a:pPr marL="800100" lvl="1" indent="-342900" algn="just">
              <a:buFont typeface="Arial" panose="020B0604020202020204" pitchFamily="34" charset="0"/>
              <a:buChar char="•"/>
            </a:pPr>
            <a:endParaRPr lang="en-US" sz="2400" dirty="0">
              <a:solidFill>
                <a:srgbClr val="FF6600"/>
              </a:solidFill>
            </a:endParaRPr>
          </a:p>
          <a:p>
            <a:pPr lvl="1" algn="just"/>
            <a:r>
              <a:rPr lang="en-US" sz="2400" dirty="0">
                <a:solidFill>
                  <a:srgbClr val="FF6600"/>
                </a:solidFill>
              </a:rPr>
              <a:t>Cluster:</a:t>
            </a:r>
          </a:p>
          <a:p>
            <a:pPr marL="800100" lvl="1" indent="-342900" algn="just">
              <a:buFont typeface="Arial" panose="020B0604020202020204" pitchFamily="34" charset="0"/>
              <a:buChar char="•"/>
            </a:pPr>
            <a:r>
              <a:rPr lang="en-US" sz="2400" dirty="0">
                <a:solidFill>
                  <a:srgbClr val="FF6600"/>
                </a:solidFill>
              </a:rPr>
              <a:t>Determine ideal number of clusters (up to 5)</a:t>
            </a:r>
          </a:p>
          <a:p>
            <a:pPr marL="800100" lvl="1" indent="-342900" algn="just">
              <a:buFont typeface="Arial" panose="020B0604020202020204" pitchFamily="34" charset="0"/>
              <a:buChar char="•"/>
            </a:pPr>
            <a:r>
              <a:rPr lang="en-US" sz="2400" dirty="0">
                <a:solidFill>
                  <a:srgbClr val="FF6600"/>
                </a:solidFill>
              </a:rPr>
              <a:t>List characteristics of each group</a:t>
            </a:r>
          </a:p>
          <a:p>
            <a:pPr lvl="1" algn="just"/>
            <a:endParaRPr lang="en-US" sz="2400" dirty="0">
              <a:solidFill>
                <a:srgbClr val="FF6600"/>
              </a:solidFill>
            </a:endParaRPr>
          </a:p>
          <a:p>
            <a:pPr lvl="1" algn="just"/>
            <a:endParaRPr lang="en-US" sz="2400" dirty="0">
              <a:solidFill>
                <a:srgbClr val="FF6600"/>
              </a:solidFill>
            </a:endParaRPr>
          </a:p>
          <a:p>
            <a:pPr lvl="1" algn="just"/>
            <a:endParaRPr lang="en-US" sz="2400"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036461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307275" y="-5307276"/>
            <a:ext cx="1577449" cy="12192002"/>
          </a:xfrm>
          <a:solidFill>
            <a:srgbClr val="3B3B3B"/>
          </a:solidFill>
        </p:spPr>
        <p:txBody>
          <a:bodyPr vert="vert270" anchor="t" anchorCtr="0">
            <a:normAutofit/>
          </a:bodyPr>
          <a:lstStyle/>
          <a:p>
            <a:pPr algn="l"/>
            <a:r>
              <a:rPr lang="en-US" sz="4000" b="1" dirty="0">
                <a:solidFill>
                  <a:srgbClr val="FF6600"/>
                </a:solidFill>
              </a:rPr>
              <a:t>Correlations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455722" y="-1878274"/>
            <a:ext cx="5280554" cy="12192001"/>
          </a:xfrm>
        </p:spPr>
        <p:txBody>
          <a:bodyPr vert="vert270">
            <a:normAutofit/>
          </a:bodyPr>
          <a:lstStyle/>
          <a:p>
            <a:pPr algn="just"/>
            <a:endParaRPr lang="en-US" sz="2400"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TextBox 8">
            <a:extLst>
              <a:ext uri="{FF2B5EF4-FFF2-40B4-BE49-F238E27FC236}">
                <a16:creationId xmlns:a16="http://schemas.microsoft.com/office/drawing/2014/main" id="{0E0180DE-CC01-B756-B878-AB28CF55268E}"/>
              </a:ext>
            </a:extLst>
          </p:cNvPr>
          <p:cNvSpPr txBox="1"/>
          <p:nvPr/>
        </p:nvSpPr>
        <p:spPr>
          <a:xfrm>
            <a:off x="5581740" y="1759461"/>
            <a:ext cx="6075777"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Age, seniority, and particular account were correlated. These may be important together in grouping customers.</a:t>
            </a:r>
          </a:p>
          <a:p>
            <a:pPr marL="285750" indent="-285750">
              <a:buFont typeface="Arial" panose="020B0604020202020204" pitchFamily="34" charset="0"/>
              <a:buChar char="•"/>
            </a:pPr>
            <a:r>
              <a:rPr lang="en-US" sz="2400" dirty="0"/>
              <a:t>Payroll, pensions, and direct debit accounts were also correlated.</a:t>
            </a:r>
          </a:p>
          <a:p>
            <a:pPr marL="285750" indent="-285750">
              <a:buFont typeface="Arial" panose="020B0604020202020204" pitchFamily="34" charset="0"/>
              <a:buChar char="•"/>
            </a:pPr>
            <a:r>
              <a:rPr lang="en-US" sz="2400" dirty="0"/>
              <a:t>These groups may help distinguish different customer groups. For example, older customers are more likely to have a particular account.</a:t>
            </a:r>
          </a:p>
        </p:txBody>
      </p:sp>
      <p:pic>
        <p:nvPicPr>
          <p:cNvPr id="7" name="Picture 6">
            <a:extLst>
              <a:ext uri="{FF2B5EF4-FFF2-40B4-BE49-F238E27FC236}">
                <a16:creationId xmlns:a16="http://schemas.microsoft.com/office/drawing/2014/main" id="{BA9E8486-7B49-991A-BF03-67A623084C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899" y="1814284"/>
            <a:ext cx="5007668" cy="3959981"/>
          </a:xfrm>
          <a:prstGeom prst="rect">
            <a:avLst/>
          </a:prstGeom>
        </p:spPr>
      </p:pic>
    </p:spTree>
    <p:extLst>
      <p:ext uri="{BB962C8B-B14F-4D97-AF65-F5344CB8AC3E}">
        <p14:creationId xmlns:p14="http://schemas.microsoft.com/office/powerpoint/2010/main" val="4072118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EDA Summary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pPr marL="457200" indent="-457200" algn="just">
              <a:buFont typeface="Arial" panose="020B0604020202020204" pitchFamily="34" charset="0"/>
              <a:buChar char="•"/>
            </a:pPr>
            <a:r>
              <a:rPr lang="en-US" sz="2800" dirty="0">
                <a:solidFill>
                  <a:srgbClr val="FF6600"/>
                </a:solidFill>
              </a:rPr>
              <a:t>Dataset was cleaned: no more missing or nonsensical values</a:t>
            </a:r>
          </a:p>
          <a:p>
            <a:pPr marL="457200" indent="-457200" algn="just">
              <a:buFont typeface="Arial" panose="020B0604020202020204" pitchFamily="34" charset="0"/>
              <a:buChar char="•"/>
            </a:pPr>
            <a:r>
              <a:rPr lang="en-US" sz="2800" dirty="0">
                <a:solidFill>
                  <a:srgbClr val="FF6600"/>
                </a:solidFill>
              </a:rPr>
              <a:t>Customer age, seniority, and income were all positively skewed and could help distinguish customer groups</a:t>
            </a:r>
          </a:p>
          <a:p>
            <a:pPr marL="457200" indent="-457200" algn="just">
              <a:buFont typeface="Arial" panose="020B0604020202020204" pitchFamily="34" charset="0"/>
              <a:buChar char="•"/>
            </a:pPr>
            <a:r>
              <a:rPr lang="en-US" sz="2800" dirty="0">
                <a:solidFill>
                  <a:srgbClr val="FF6600"/>
                </a:solidFill>
              </a:rPr>
              <a:t>Some categories could also distinguish customer groups, such as gender, active level, and various accounts held</a:t>
            </a:r>
          </a:p>
          <a:p>
            <a:pPr marL="457200" indent="-457200" algn="just">
              <a:buFont typeface="Arial" panose="020B0604020202020204" pitchFamily="34" charset="0"/>
              <a:buChar char="•"/>
            </a:pPr>
            <a:r>
              <a:rPr lang="en-US" sz="2800" dirty="0">
                <a:solidFill>
                  <a:srgbClr val="FF6600"/>
                </a:solidFill>
              </a:rPr>
              <a:t>Age, seniority, and particular account are correlated with each other</a:t>
            </a:r>
          </a:p>
          <a:p>
            <a:pPr marL="457200" indent="-457200" algn="just">
              <a:buFont typeface="Arial" panose="020B0604020202020204" pitchFamily="34" charset="0"/>
              <a:buChar char="•"/>
            </a:pPr>
            <a:r>
              <a:rPr lang="en-US" sz="2800" dirty="0">
                <a:solidFill>
                  <a:srgbClr val="FF6600"/>
                </a:solidFill>
              </a:rPr>
              <a:t>Payroll, pensions, and direct debit are correlated with each other</a:t>
            </a:r>
          </a:p>
          <a:p>
            <a:pPr marL="457200" indent="-457200" algn="just">
              <a:buFont typeface="Arial" panose="020B0604020202020204" pitchFamily="34" charset="0"/>
              <a:buChar char="•"/>
            </a:pPr>
            <a:endParaRPr lang="en-US" sz="2400"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3434132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642</TotalTime>
  <Words>912</Words>
  <Application>Microsoft Office PowerPoint</Application>
  <PresentationFormat>Widescreen</PresentationFormat>
  <Paragraphs>176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Symbol</vt:lpstr>
      <vt:lpstr>Office Theme</vt:lpstr>
      <vt:lpstr>PowerPoint Presentation</vt:lpstr>
      <vt:lpstr>   Team Member Details</vt:lpstr>
      <vt:lpstr>   Agenda</vt:lpstr>
      <vt:lpstr>   Executive Summary</vt:lpstr>
      <vt:lpstr>   Problem Description</vt:lpstr>
      <vt:lpstr>   Problem Statement</vt:lpstr>
      <vt:lpstr>   Approach</vt:lpstr>
      <vt:lpstr>Correlations</vt:lpstr>
      <vt:lpstr>   EDA Summary</vt:lpstr>
      <vt:lpstr>Ideal number of customer segments (clusters)</vt:lpstr>
      <vt:lpstr>  Group 1: Current, long-time personal accounts</vt:lpstr>
      <vt:lpstr>  Group 2: Inactive personal accounts</vt:lpstr>
      <vt:lpstr>  Group 3: Current, long-time business accounts</vt:lpstr>
      <vt:lpstr>  Group 4: Former customers</vt:lpstr>
      <vt:lpstr>  What all 4 groups have in common</vt:lpstr>
      <vt:lpstr>   Recommendations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Elizabeth Banning</dc:creator>
  <cp:lastModifiedBy>Elizabeth Banning</cp:lastModifiedBy>
  <cp:revision>1</cp:revision>
  <dcterms:created xsi:type="dcterms:W3CDTF">2022-10-16T15:18:24Z</dcterms:created>
  <dcterms:modified xsi:type="dcterms:W3CDTF">2022-12-03T00:06:04Z</dcterms:modified>
</cp:coreProperties>
</file>