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6"/>
  </p:notesMasterIdLst>
  <p:handoutMasterIdLst>
    <p:handoutMasterId r:id="rId17"/>
  </p:handoutMasterIdLst>
  <p:sldIdLst>
    <p:sldId id="256" r:id="rId2"/>
    <p:sldId id="257" r:id="rId3"/>
    <p:sldId id="258" r:id="rId4"/>
    <p:sldId id="261" r:id="rId5"/>
    <p:sldId id="259" r:id="rId6"/>
    <p:sldId id="262" r:id="rId7"/>
    <p:sldId id="260" r:id="rId8"/>
    <p:sldId id="264" r:id="rId9"/>
    <p:sldId id="266" r:id="rId10"/>
    <p:sldId id="263" r:id="rId11"/>
    <p:sldId id="267" r:id="rId12"/>
    <p:sldId id="268" r:id="rId13"/>
    <p:sldId id="269" r:id="rId14"/>
    <p:sldId id="270" r:id="rId15"/>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578">
          <p15:clr>
            <a:srgbClr val="A4A3A4"/>
          </p15:clr>
        </p15:guide>
        <p15:guide id="2" orient="horz" pos="1706">
          <p15:clr>
            <a:srgbClr val="A4A3A4"/>
          </p15:clr>
        </p15:guide>
        <p15:guide id="3" orient="horz" pos="2840">
          <p15:clr>
            <a:srgbClr val="A4A3A4"/>
          </p15:clr>
        </p15:guide>
        <p15:guide id="4" orient="horz" pos="3884">
          <p15:clr>
            <a:srgbClr val="A4A3A4"/>
          </p15:clr>
        </p15:guide>
        <p15:guide id="5" pos="208">
          <p15:clr>
            <a:srgbClr val="A4A3A4"/>
          </p15:clr>
        </p15:guide>
        <p15:guide id="6" pos="2018">
          <p15:clr>
            <a:srgbClr val="A4A3A4"/>
          </p15:clr>
        </p15:guide>
        <p15:guide id="7" pos="5556">
          <p15:clr>
            <a:srgbClr val="A4A3A4"/>
          </p15:clr>
        </p15:guide>
        <p15:guide id="8" pos="3742">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e06jo" initials="d" lastIdx="4" clrIdx="0"/>
  <p:cmAuthor id="1" name="Gregory Erhardt" initials="GE" lastIdx="2" clrIdx="1">
    <p:extLst>
      <p:ext uri="{19B8F6BF-5375-455C-9EA6-DF929625EA0E}">
        <p15:presenceInfo xmlns:p15="http://schemas.microsoft.com/office/powerpoint/2012/main" userId="37d1e3cd14f6f24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7AB7"/>
    <a:srgbClr val="02339E"/>
    <a:srgbClr val="0033A1"/>
    <a:srgbClr val="0032A1"/>
    <a:srgbClr val="002E9C"/>
    <a:srgbClr val="4682B4"/>
    <a:srgbClr val="605270"/>
    <a:srgbClr val="669900"/>
    <a:srgbClr val="7267B5"/>
    <a:srgbClr val="5643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376" autoAdjust="0"/>
    <p:restoredTop sz="91759" autoAdjust="0"/>
  </p:normalViewPr>
  <p:slideViewPr>
    <p:cSldViewPr>
      <p:cViewPr varScale="1">
        <p:scale>
          <a:sx n="58" d="100"/>
          <a:sy n="58" d="100"/>
        </p:scale>
        <p:origin x="1228" y="48"/>
      </p:cViewPr>
      <p:guideLst>
        <p:guide orient="horz" pos="578"/>
        <p:guide orient="horz" pos="1706"/>
        <p:guide orient="horz" pos="2840"/>
        <p:guide orient="horz" pos="3884"/>
        <p:guide pos="208"/>
        <p:guide pos="2018"/>
        <p:guide pos="5556"/>
        <p:guide pos="374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notesViewPr>
    <p:cSldViewPr>
      <p:cViewPr varScale="1">
        <p:scale>
          <a:sx n="44" d="100"/>
          <a:sy n="44" d="100"/>
        </p:scale>
        <p:origin x="2740" y="40"/>
      </p:cViewPr>
      <p:guideLst>
        <p:guide orient="horz" pos="3224"/>
        <p:guide pos="2237"/>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021138" y="0"/>
            <a:ext cx="3076575" cy="512763"/>
          </a:xfrm>
          <a:prstGeom prst="rect">
            <a:avLst/>
          </a:prstGeom>
        </p:spPr>
        <p:txBody>
          <a:bodyPr vert="horz" lIns="91440" tIns="45720" rIns="91440" bIns="45720" rtlCol="0"/>
          <a:lstStyle>
            <a:lvl1pPr algn="r">
              <a:defRPr sz="1200"/>
            </a:lvl1pPr>
          </a:lstStyle>
          <a:p>
            <a:endParaRPr lang="en-US" dirty="0"/>
          </a:p>
        </p:txBody>
      </p:sp>
      <p:sp>
        <p:nvSpPr>
          <p:cNvPr id="4" name="Footer Placeholder 3"/>
          <p:cNvSpPr>
            <a:spLocks noGrp="1"/>
          </p:cNvSpPr>
          <p:nvPr>
            <p:ph type="ftr" sz="quarter" idx="2"/>
          </p:nvPr>
        </p:nvSpPr>
        <p:spPr>
          <a:xfrm>
            <a:off x="0" y="9721850"/>
            <a:ext cx="3076575" cy="512763"/>
          </a:xfrm>
          <a:prstGeom prst="rect">
            <a:avLst/>
          </a:prstGeom>
        </p:spPr>
        <p:txBody>
          <a:bodyPr vert="horz" lIns="91440" tIns="45720" rIns="91440" bIns="45720" rtlCol="0" anchor="b"/>
          <a:lstStyle>
            <a:lvl1pPr algn="l">
              <a:defRPr sz="1200"/>
            </a:lvl1pPr>
          </a:lstStyle>
          <a:p>
            <a:r>
              <a:rPr lang="en-US" dirty="0"/>
              <a:t>Erhardt</a:t>
            </a:r>
          </a:p>
        </p:txBody>
      </p:sp>
      <p:sp>
        <p:nvSpPr>
          <p:cNvPr id="5" name="Slide Number Placeholder 4"/>
          <p:cNvSpPr>
            <a:spLocks noGrp="1"/>
          </p:cNvSpPr>
          <p:nvPr>
            <p:ph type="sldNum" sz="quarter" idx="3"/>
          </p:nvPr>
        </p:nvSpPr>
        <p:spPr>
          <a:xfrm>
            <a:off x="4021138" y="9721850"/>
            <a:ext cx="3076575" cy="512763"/>
          </a:xfrm>
          <a:prstGeom prst="rect">
            <a:avLst/>
          </a:prstGeom>
        </p:spPr>
        <p:txBody>
          <a:bodyPr vert="horz" lIns="91440" tIns="45720" rIns="91440" bIns="45720" rtlCol="0" anchor="b"/>
          <a:lstStyle>
            <a:lvl1pPr algn="r">
              <a:defRPr sz="1200"/>
            </a:lvl1pPr>
          </a:lstStyle>
          <a:p>
            <a:fld id="{A687106D-EF57-4844-84DC-8E2ED9541D6E}" type="slidenum">
              <a:rPr lang="en-US" smtClean="0"/>
              <a:t>‹#›</a:t>
            </a:fld>
            <a:endParaRPr lang="en-US"/>
          </a:p>
        </p:txBody>
      </p:sp>
    </p:spTree>
    <p:extLst>
      <p:ext uri="{BB962C8B-B14F-4D97-AF65-F5344CB8AC3E}">
        <p14:creationId xmlns:p14="http://schemas.microsoft.com/office/powerpoint/2010/main" val="33814562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76363" cy="511730"/>
          </a:xfrm>
          <a:prstGeom prst="rect">
            <a:avLst/>
          </a:prstGeom>
        </p:spPr>
        <p:txBody>
          <a:bodyPr vert="horz" lIns="95491" tIns="47745" rIns="95491" bIns="47745" rtlCol="0"/>
          <a:lstStyle>
            <a:lvl1pPr algn="l">
              <a:defRPr sz="1300"/>
            </a:lvl1pPr>
          </a:lstStyle>
          <a:p>
            <a:endParaRPr lang="en-GB" dirty="0"/>
          </a:p>
        </p:txBody>
      </p:sp>
      <p:sp>
        <p:nvSpPr>
          <p:cNvPr id="3" name="Date Placeholder 2"/>
          <p:cNvSpPr>
            <a:spLocks noGrp="1"/>
          </p:cNvSpPr>
          <p:nvPr>
            <p:ph type="dt" idx="1"/>
          </p:nvPr>
        </p:nvSpPr>
        <p:spPr>
          <a:xfrm>
            <a:off x="4021294" y="1"/>
            <a:ext cx="3076363" cy="511730"/>
          </a:xfrm>
          <a:prstGeom prst="rect">
            <a:avLst/>
          </a:prstGeom>
        </p:spPr>
        <p:txBody>
          <a:bodyPr vert="horz" lIns="95491" tIns="47745" rIns="95491" bIns="47745" rtlCol="0"/>
          <a:lstStyle>
            <a:lvl1pPr algn="r">
              <a:defRPr sz="1300"/>
            </a:lvl1pPr>
          </a:lstStyle>
          <a:p>
            <a:fld id="{B1986778-4955-48BF-B9A5-723767A6F1B2}" type="datetimeFigureOut">
              <a:rPr lang="en-US" smtClean="0"/>
              <a:pPr/>
              <a:t>4/30/2020</a:t>
            </a:fld>
            <a:endParaRPr lang="en-GB" dirty="0"/>
          </a:p>
        </p:txBody>
      </p:sp>
      <p:sp>
        <p:nvSpPr>
          <p:cNvPr id="4" name="Slide Image Placeholder 3"/>
          <p:cNvSpPr>
            <a:spLocks noGrp="1" noRot="1" noChangeAspect="1"/>
          </p:cNvSpPr>
          <p:nvPr>
            <p:ph type="sldImg" idx="2"/>
          </p:nvPr>
        </p:nvSpPr>
        <p:spPr>
          <a:xfrm>
            <a:off x="990600" y="766763"/>
            <a:ext cx="5118100" cy="3838575"/>
          </a:xfrm>
          <a:prstGeom prst="rect">
            <a:avLst/>
          </a:prstGeom>
          <a:noFill/>
          <a:ln w="12700">
            <a:solidFill>
              <a:prstClr val="black"/>
            </a:solidFill>
          </a:ln>
        </p:spPr>
        <p:txBody>
          <a:bodyPr vert="horz" lIns="95491" tIns="47745" rIns="95491" bIns="47745" rtlCol="0" anchor="ctr"/>
          <a:lstStyle/>
          <a:p>
            <a:endParaRPr lang="en-GB" dirty="0"/>
          </a:p>
        </p:txBody>
      </p:sp>
      <p:sp>
        <p:nvSpPr>
          <p:cNvPr id="5" name="Notes Placeholder 4"/>
          <p:cNvSpPr>
            <a:spLocks noGrp="1"/>
          </p:cNvSpPr>
          <p:nvPr>
            <p:ph type="body" sz="quarter" idx="3"/>
          </p:nvPr>
        </p:nvSpPr>
        <p:spPr>
          <a:xfrm>
            <a:off x="709930" y="4861442"/>
            <a:ext cx="5679440" cy="4605576"/>
          </a:xfrm>
          <a:prstGeom prst="rect">
            <a:avLst/>
          </a:prstGeom>
        </p:spPr>
        <p:txBody>
          <a:bodyPr vert="horz" lIns="95491" tIns="47745" rIns="95491" bIns="47745"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1730"/>
          </a:xfrm>
          <a:prstGeom prst="rect">
            <a:avLst/>
          </a:prstGeom>
        </p:spPr>
        <p:txBody>
          <a:bodyPr vert="horz" lIns="95491" tIns="47745" rIns="95491" bIns="47745" rtlCol="0" anchor="b"/>
          <a:lstStyle>
            <a:lvl1pPr algn="l">
              <a:defRPr sz="1300"/>
            </a:lvl1pPr>
          </a:lstStyle>
          <a:p>
            <a:endParaRPr lang="en-GB" dirty="0"/>
          </a:p>
        </p:txBody>
      </p:sp>
      <p:sp>
        <p:nvSpPr>
          <p:cNvPr id="7" name="Slide Number Placeholder 6"/>
          <p:cNvSpPr>
            <a:spLocks noGrp="1"/>
          </p:cNvSpPr>
          <p:nvPr>
            <p:ph type="sldNum" sz="quarter" idx="5"/>
          </p:nvPr>
        </p:nvSpPr>
        <p:spPr>
          <a:xfrm>
            <a:off x="4021294" y="9721107"/>
            <a:ext cx="3076363" cy="511730"/>
          </a:xfrm>
          <a:prstGeom prst="rect">
            <a:avLst/>
          </a:prstGeom>
        </p:spPr>
        <p:txBody>
          <a:bodyPr vert="horz" lIns="95491" tIns="47745" rIns="95491" bIns="47745" rtlCol="0" anchor="b"/>
          <a:lstStyle>
            <a:lvl1pPr algn="r">
              <a:defRPr sz="1300"/>
            </a:lvl1pPr>
          </a:lstStyle>
          <a:p>
            <a:fld id="{5A667B8F-CD95-4BB3-B09F-6C28F666D66D}" type="slidenum">
              <a:rPr lang="en-GB" smtClean="0"/>
              <a:pPr/>
              <a:t>‹#›</a:t>
            </a:fld>
            <a:endParaRPr lang="en-GB" dirty="0"/>
          </a:p>
        </p:txBody>
      </p:sp>
    </p:spTree>
    <p:extLst>
      <p:ext uri="{BB962C8B-B14F-4D97-AF65-F5344CB8AC3E}">
        <p14:creationId xmlns:p14="http://schemas.microsoft.com/office/powerpoint/2010/main" val="4120586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5A667B8F-CD95-4BB3-B09F-6C28F666D66D}" type="slidenum">
              <a:rPr lang="en-GB" smtClean="0"/>
              <a:pPr/>
              <a:t>1</a:t>
            </a:fld>
            <a:endParaRPr lang="en-GB" dirty="0"/>
          </a:p>
        </p:txBody>
      </p:sp>
    </p:spTree>
    <p:extLst>
      <p:ext uri="{BB962C8B-B14F-4D97-AF65-F5344CB8AC3E}">
        <p14:creationId xmlns:p14="http://schemas.microsoft.com/office/powerpoint/2010/main" val="32067329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323850" y="1484313"/>
            <a:ext cx="8496300" cy="1368425"/>
          </a:xfrm>
        </p:spPr>
        <p:txBody>
          <a:bodyPr/>
          <a:lstStyle>
            <a:lvl1pPr>
              <a:defRPr/>
            </a:lvl1pPr>
          </a:lstStyle>
          <a:p>
            <a:r>
              <a:rPr lang="en-US" dirty="0"/>
              <a:t>Click to edit Master title style</a:t>
            </a:r>
          </a:p>
        </p:txBody>
      </p:sp>
      <p:sp>
        <p:nvSpPr>
          <p:cNvPr id="4099" name="Rectangle 3"/>
          <p:cNvSpPr>
            <a:spLocks noGrp="1" noChangeArrowheads="1"/>
          </p:cNvSpPr>
          <p:nvPr>
            <p:ph type="subTitle" idx="1"/>
          </p:nvPr>
        </p:nvSpPr>
        <p:spPr>
          <a:xfrm>
            <a:off x="323850" y="3068638"/>
            <a:ext cx="8496300" cy="3097212"/>
          </a:xfrm>
        </p:spPr>
        <p:txBody>
          <a:bodyPr/>
          <a:lstStyle>
            <a:lvl1pPr marL="0" indent="0">
              <a:buFontTx/>
              <a:buNone/>
              <a:defRPr/>
            </a:lvl1pPr>
          </a:lstStyle>
          <a:p>
            <a:r>
              <a:rPr lang="en-US"/>
              <a:t>Click to edit Master subtitle style</a:t>
            </a:r>
          </a:p>
        </p:txBody>
      </p:sp>
      <p:sp>
        <p:nvSpPr>
          <p:cNvPr id="4" name="Rectangle 3"/>
          <p:cNvSpPr/>
          <p:nvPr userDrawn="1"/>
        </p:nvSpPr>
        <p:spPr>
          <a:xfrm>
            <a:off x="0" y="6534345"/>
            <a:ext cx="9144000" cy="3236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 name="Picture 9" descr="Standard-Slide-9.jpg"/>
          <p:cNvPicPr>
            <a:picLocks noChangeAspect="1"/>
          </p:cNvPicPr>
          <p:nvPr userDrawn="1"/>
        </p:nvPicPr>
        <p:blipFill rotWithShape="1">
          <a:blip r:embed="rId2">
            <a:extLst>
              <a:ext uri="{28A0092B-C50C-407E-A947-70E740481C1C}">
                <a14:useLocalDpi xmlns:a14="http://schemas.microsoft.com/office/drawing/2010/main" val="0"/>
              </a:ext>
            </a:extLst>
          </a:blip>
          <a:srcRect l="25948" t="93599" r="41942"/>
          <a:stretch/>
        </p:blipFill>
        <p:spPr>
          <a:xfrm>
            <a:off x="1" y="-19077"/>
            <a:ext cx="9143999" cy="1134895"/>
          </a:xfrm>
          <a:prstGeom prst="rect">
            <a:avLst/>
          </a:prstGeom>
        </p:spPr>
      </p:pic>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3515" y="-110656"/>
            <a:ext cx="3543106" cy="1242213"/>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1640" y="5139190"/>
            <a:ext cx="6480448" cy="566738"/>
          </a:xfrm>
        </p:spPr>
        <p:txBody>
          <a:bodyPr anchor="b"/>
          <a:lstStyle>
            <a:lvl1pPr algn="ctr">
              <a:defRPr sz="3200" b="1"/>
            </a:lvl1pPr>
          </a:lstStyle>
          <a:p>
            <a:r>
              <a:rPr lang="en-US" dirty="0"/>
              <a:t>Click to edit Master title style</a:t>
            </a:r>
            <a:endParaRPr lang="en-GB" dirty="0"/>
          </a:p>
        </p:txBody>
      </p:sp>
      <p:sp>
        <p:nvSpPr>
          <p:cNvPr id="3" name="Picture Placeholder 2"/>
          <p:cNvSpPr>
            <a:spLocks noGrp="1"/>
          </p:cNvSpPr>
          <p:nvPr>
            <p:ph type="pic" idx="1"/>
          </p:nvPr>
        </p:nvSpPr>
        <p:spPr>
          <a:xfrm>
            <a:off x="1331640" y="728699"/>
            <a:ext cx="6480448" cy="4269836"/>
          </a:xfrm>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6" name="Rectangle 5"/>
          <p:cNvSpPr/>
          <p:nvPr userDrawn="1"/>
        </p:nvSpPr>
        <p:spPr>
          <a:xfrm>
            <a:off x="0" y="6534345"/>
            <a:ext cx="9144000" cy="3236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 Placeholder 3"/>
          <p:cNvSpPr>
            <a:spLocks noGrp="1"/>
          </p:cNvSpPr>
          <p:nvPr>
            <p:ph type="body" sz="half" idx="2"/>
          </p:nvPr>
        </p:nvSpPr>
        <p:spPr>
          <a:xfrm>
            <a:off x="1331640" y="5846583"/>
            <a:ext cx="6480448" cy="804862"/>
          </a:xfrm>
        </p:spPr>
        <p:txBody>
          <a:bodyPr/>
          <a:lstStyle>
            <a:lvl1pPr marL="0" indent="0" algn="ctr">
              <a:buNone/>
              <a:defRPr sz="2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Rectangle 6"/>
          <p:cNvSpPr/>
          <p:nvPr userDrawn="1"/>
        </p:nvSpPr>
        <p:spPr>
          <a:xfrm>
            <a:off x="-25875" y="0"/>
            <a:ext cx="9169876" cy="5814264"/>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itle 1"/>
          <p:cNvSpPr txBox="1">
            <a:spLocks/>
          </p:cNvSpPr>
          <p:nvPr userDrawn="1"/>
        </p:nvSpPr>
        <p:spPr bwMode="auto">
          <a:xfrm>
            <a:off x="-16552" y="5679250"/>
            <a:ext cx="9186429" cy="1178750"/>
          </a:xfrm>
          <a:prstGeom prst="rect">
            <a:avLst/>
          </a:prstGeom>
          <a:solidFill>
            <a:srgbClr val="002E9C"/>
          </a:solid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200" b="1">
                <a:solidFill>
                  <a:schemeClr val="tx2"/>
                </a:solidFill>
                <a:latin typeface="+mj-lt"/>
                <a:ea typeface="+mj-ea"/>
                <a:cs typeface="+mj-cs"/>
              </a:defRPr>
            </a:lvl1pPr>
            <a:lvl2pPr algn="l" rtl="0" fontAlgn="base">
              <a:spcBef>
                <a:spcPct val="0"/>
              </a:spcBef>
              <a:spcAft>
                <a:spcPct val="0"/>
              </a:spcAft>
              <a:defRPr sz="3000" b="1">
                <a:solidFill>
                  <a:schemeClr val="tx2"/>
                </a:solidFill>
                <a:latin typeface="Arial" charset="0"/>
              </a:defRPr>
            </a:lvl2pPr>
            <a:lvl3pPr algn="l" rtl="0" fontAlgn="base">
              <a:spcBef>
                <a:spcPct val="0"/>
              </a:spcBef>
              <a:spcAft>
                <a:spcPct val="0"/>
              </a:spcAft>
              <a:defRPr sz="3000" b="1">
                <a:solidFill>
                  <a:schemeClr val="tx2"/>
                </a:solidFill>
                <a:latin typeface="Arial" charset="0"/>
              </a:defRPr>
            </a:lvl3pPr>
            <a:lvl4pPr algn="l" rtl="0" fontAlgn="base">
              <a:spcBef>
                <a:spcPct val="0"/>
              </a:spcBef>
              <a:spcAft>
                <a:spcPct val="0"/>
              </a:spcAft>
              <a:defRPr sz="3000" b="1">
                <a:solidFill>
                  <a:schemeClr val="tx2"/>
                </a:solidFill>
                <a:latin typeface="Arial" charset="0"/>
              </a:defRPr>
            </a:lvl4pPr>
            <a:lvl5pPr algn="l" rtl="0" fontAlgn="base">
              <a:spcBef>
                <a:spcPct val="0"/>
              </a:spcBef>
              <a:spcAft>
                <a:spcPct val="0"/>
              </a:spcAft>
              <a:defRPr sz="3000" b="1">
                <a:solidFill>
                  <a:schemeClr val="tx2"/>
                </a:solidFill>
                <a:latin typeface="Arial" charset="0"/>
              </a:defRPr>
            </a:lvl5pPr>
            <a:lvl6pPr marL="457200" algn="l" rtl="0" fontAlgn="base">
              <a:spcBef>
                <a:spcPct val="0"/>
              </a:spcBef>
              <a:spcAft>
                <a:spcPct val="0"/>
              </a:spcAft>
              <a:defRPr sz="3000" b="1">
                <a:solidFill>
                  <a:schemeClr val="tx2"/>
                </a:solidFill>
                <a:latin typeface="Arial" charset="0"/>
              </a:defRPr>
            </a:lvl6pPr>
            <a:lvl7pPr marL="914400" algn="l" rtl="0" fontAlgn="base">
              <a:spcBef>
                <a:spcPct val="0"/>
              </a:spcBef>
              <a:spcAft>
                <a:spcPct val="0"/>
              </a:spcAft>
              <a:defRPr sz="3000" b="1">
                <a:solidFill>
                  <a:schemeClr val="tx2"/>
                </a:solidFill>
                <a:latin typeface="Arial" charset="0"/>
              </a:defRPr>
            </a:lvl7pPr>
            <a:lvl8pPr marL="1371600" algn="l" rtl="0" fontAlgn="base">
              <a:spcBef>
                <a:spcPct val="0"/>
              </a:spcBef>
              <a:spcAft>
                <a:spcPct val="0"/>
              </a:spcAft>
              <a:defRPr sz="3000" b="1">
                <a:solidFill>
                  <a:schemeClr val="tx2"/>
                </a:solidFill>
                <a:latin typeface="Arial" charset="0"/>
              </a:defRPr>
            </a:lvl8pPr>
            <a:lvl9pPr marL="1828800" algn="l" rtl="0" fontAlgn="base">
              <a:spcBef>
                <a:spcPct val="0"/>
              </a:spcBef>
              <a:spcAft>
                <a:spcPct val="0"/>
              </a:spcAft>
              <a:defRPr sz="3000" b="1">
                <a:solidFill>
                  <a:schemeClr val="tx2"/>
                </a:solidFill>
                <a:latin typeface="Arial" charset="0"/>
              </a:defRPr>
            </a:lvl9pPr>
          </a:lstStyle>
          <a:p>
            <a:pPr algn="ctr"/>
            <a:endParaRPr lang="en-GB" kern="0" dirty="0">
              <a:solidFill>
                <a:schemeClr val="accent3"/>
              </a:solidFill>
            </a:endParaRPr>
          </a:p>
        </p:txBody>
      </p:sp>
      <p:sp>
        <p:nvSpPr>
          <p:cNvPr id="2" name="Title 1"/>
          <p:cNvSpPr>
            <a:spLocks noGrp="1"/>
          </p:cNvSpPr>
          <p:nvPr>
            <p:ph type="title"/>
          </p:nvPr>
        </p:nvSpPr>
        <p:spPr>
          <a:xfrm>
            <a:off x="769331" y="5814265"/>
            <a:ext cx="7403069" cy="1043736"/>
          </a:xfrm>
        </p:spPr>
        <p:txBody>
          <a:bodyPr anchor="ctr"/>
          <a:lstStyle>
            <a:lvl1pPr algn="ctr">
              <a:defRPr>
                <a:solidFill>
                  <a:schemeClr val="bg1"/>
                </a:solidFill>
              </a:defRPr>
            </a:lvl1pPr>
          </a:lstStyle>
          <a:p>
            <a:r>
              <a:rPr lang="en-US" dirty="0"/>
              <a:t>Click to edit Master title style</a:t>
            </a:r>
            <a:endParaRPr lang="en-GB" dirty="0"/>
          </a:p>
        </p:txBody>
      </p:sp>
      <p:sp>
        <p:nvSpPr>
          <p:cNvPr id="23" name="Title 1"/>
          <p:cNvSpPr txBox="1">
            <a:spLocks/>
          </p:cNvSpPr>
          <p:nvPr userDrawn="1"/>
        </p:nvSpPr>
        <p:spPr bwMode="auto">
          <a:xfrm>
            <a:off x="-25875" y="0"/>
            <a:ext cx="9186429" cy="1043735"/>
          </a:xfrm>
          <a:prstGeom prst="rect">
            <a:avLst/>
          </a:prstGeom>
          <a:solidFill>
            <a:srgbClr val="02339E"/>
          </a:solid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200" b="1">
                <a:solidFill>
                  <a:schemeClr val="tx2"/>
                </a:solidFill>
                <a:latin typeface="+mj-lt"/>
                <a:ea typeface="+mj-ea"/>
                <a:cs typeface="+mj-cs"/>
              </a:defRPr>
            </a:lvl1pPr>
            <a:lvl2pPr algn="l" rtl="0" fontAlgn="base">
              <a:spcBef>
                <a:spcPct val="0"/>
              </a:spcBef>
              <a:spcAft>
                <a:spcPct val="0"/>
              </a:spcAft>
              <a:defRPr sz="3000" b="1">
                <a:solidFill>
                  <a:schemeClr val="tx2"/>
                </a:solidFill>
                <a:latin typeface="Arial" charset="0"/>
              </a:defRPr>
            </a:lvl2pPr>
            <a:lvl3pPr algn="l" rtl="0" fontAlgn="base">
              <a:spcBef>
                <a:spcPct val="0"/>
              </a:spcBef>
              <a:spcAft>
                <a:spcPct val="0"/>
              </a:spcAft>
              <a:defRPr sz="3000" b="1">
                <a:solidFill>
                  <a:schemeClr val="tx2"/>
                </a:solidFill>
                <a:latin typeface="Arial" charset="0"/>
              </a:defRPr>
            </a:lvl3pPr>
            <a:lvl4pPr algn="l" rtl="0" fontAlgn="base">
              <a:spcBef>
                <a:spcPct val="0"/>
              </a:spcBef>
              <a:spcAft>
                <a:spcPct val="0"/>
              </a:spcAft>
              <a:defRPr sz="3000" b="1">
                <a:solidFill>
                  <a:schemeClr val="tx2"/>
                </a:solidFill>
                <a:latin typeface="Arial" charset="0"/>
              </a:defRPr>
            </a:lvl4pPr>
            <a:lvl5pPr algn="l" rtl="0" fontAlgn="base">
              <a:spcBef>
                <a:spcPct val="0"/>
              </a:spcBef>
              <a:spcAft>
                <a:spcPct val="0"/>
              </a:spcAft>
              <a:defRPr sz="3000" b="1">
                <a:solidFill>
                  <a:schemeClr val="tx2"/>
                </a:solidFill>
                <a:latin typeface="Arial" charset="0"/>
              </a:defRPr>
            </a:lvl5pPr>
            <a:lvl6pPr marL="457200" algn="l" rtl="0" fontAlgn="base">
              <a:spcBef>
                <a:spcPct val="0"/>
              </a:spcBef>
              <a:spcAft>
                <a:spcPct val="0"/>
              </a:spcAft>
              <a:defRPr sz="3000" b="1">
                <a:solidFill>
                  <a:schemeClr val="tx2"/>
                </a:solidFill>
                <a:latin typeface="Arial" charset="0"/>
              </a:defRPr>
            </a:lvl6pPr>
            <a:lvl7pPr marL="914400" algn="l" rtl="0" fontAlgn="base">
              <a:spcBef>
                <a:spcPct val="0"/>
              </a:spcBef>
              <a:spcAft>
                <a:spcPct val="0"/>
              </a:spcAft>
              <a:defRPr sz="3000" b="1">
                <a:solidFill>
                  <a:schemeClr val="tx2"/>
                </a:solidFill>
                <a:latin typeface="Arial" charset="0"/>
              </a:defRPr>
            </a:lvl7pPr>
            <a:lvl8pPr marL="1371600" algn="l" rtl="0" fontAlgn="base">
              <a:spcBef>
                <a:spcPct val="0"/>
              </a:spcBef>
              <a:spcAft>
                <a:spcPct val="0"/>
              </a:spcAft>
              <a:defRPr sz="3000" b="1">
                <a:solidFill>
                  <a:schemeClr val="tx2"/>
                </a:solidFill>
                <a:latin typeface="Arial" charset="0"/>
              </a:defRPr>
            </a:lvl8pPr>
            <a:lvl9pPr marL="1828800" algn="l" rtl="0" fontAlgn="base">
              <a:spcBef>
                <a:spcPct val="0"/>
              </a:spcBef>
              <a:spcAft>
                <a:spcPct val="0"/>
              </a:spcAft>
              <a:defRPr sz="3000" b="1">
                <a:solidFill>
                  <a:schemeClr val="tx2"/>
                </a:solidFill>
                <a:latin typeface="Arial" charset="0"/>
              </a:defRPr>
            </a:lvl9pPr>
          </a:lstStyle>
          <a:p>
            <a:pPr algn="ctr"/>
            <a:endParaRPr lang="en-GB" kern="0" dirty="0">
              <a:solidFill>
                <a:schemeClr val="accent3"/>
              </a:solidFill>
            </a:endParaRPr>
          </a:p>
        </p:txBody>
      </p:sp>
      <p:sp>
        <p:nvSpPr>
          <p:cNvPr id="8" name="Text Placeholder 7"/>
          <p:cNvSpPr>
            <a:spLocks noGrp="1"/>
          </p:cNvSpPr>
          <p:nvPr>
            <p:ph type="body" sz="quarter" idx="10"/>
          </p:nvPr>
        </p:nvSpPr>
        <p:spPr>
          <a:xfrm>
            <a:off x="566738" y="0"/>
            <a:ext cx="7875587" cy="1042988"/>
          </a:xfrm>
        </p:spPr>
        <p:txBody>
          <a:bodyPr anchor="ctr"/>
          <a:lstStyle>
            <a:lvl1pPr marL="0" indent="0" algn="ctr">
              <a:buNone/>
              <a:defRPr sz="3200" b="1">
                <a:solidFill>
                  <a:schemeClr val="accent3"/>
                </a:solidFill>
                <a:latin typeface="+mj-lt"/>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Click to edit Master text styles</a:t>
            </a:r>
          </a:p>
        </p:txBody>
      </p:sp>
    </p:spTree>
    <p:extLst>
      <p:ext uri="{BB962C8B-B14F-4D97-AF65-F5344CB8AC3E}">
        <p14:creationId xmlns:p14="http://schemas.microsoft.com/office/powerpoint/2010/main" val="74974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0200" y="728700"/>
            <a:ext cx="8489950" cy="540730"/>
          </a:xfrm>
        </p:spPr>
        <p:txBody>
          <a:bodyPr/>
          <a:lstStyle>
            <a:lvl1pPr algn="ctr">
              <a:defRPr/>
            </a:lvl1pPr>
          </a:lstStyle>
          <a:p>
            <a:r>
              <a:rPr lang="en-US" dirty="0"/>
              <a:t>Click to edit Master title style</a:t>
            </a:r>
            <a:endParaRPr lang="en-GB" dirty="0"/>
          </a:p>
        </p:txBody>
      </p:sp>
      <p:sp>
        <p:nvSpPr>
          <p:cNvPr id="3" name="Content Placeholder 2"/>
          <p:cNvSpPr>
            <a:spLocks noGrp="1"/>
          </p:cNvSpPr>
          <p:nvPr>
            <p:ph idx="1"/>
          </p:nvPr>
        </p:nvSpPr>
        <p:spPr>
          <a:xfrm>
            <a:off x="330200" y="1448780"/>
            <a:ext cx="8489950" cy="488852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Slide Number Placeholder 3"/>
          <p:cNvSpPr>
            <a:spLocks noGrp="1"/>
          </p:cNvSpPr>
          <p:nvPr>
            <p:ph type="sldNum" sz="quarter" idx="10"/>
          </p:nvPr>
        </p:nvSpPr>
        <p:spPr/>
        <p:txBody>
          <a:bodyPr/>
          <a:lstStyle/>
          <a:p>
            <a:pPr algn="ctr"/>
            <a:fld id="{DB5A3A47-29A7-45E5-923E-10FF85749154}" type="slidenum">
              <a:rPr lang="en-GB" smtClean="0"/>
              <a:pPr algn="ctr"/>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1530" y="5839268"/>
            <a:ext cx="8489950" cy="540730"/>
          </a:xfrm>
        </p:spPr>
        <p:txBody>
          <a:bodyPr/>
          <a:lstStyle>
            <a:lvl1pPr algn="ctr">
              <a:defRPr/>
            </a:lvl1pPr>
          </a:lstStyle>
          <a:p>
            <a:r>
              <a:rPr lang="en-US" dirty="0"/>
              <a:t>Click to edit Master title style</a:t>
            </a:r>
            <a:endParaRPr lang="en-GB" dirty="0"/>
          </a:p>
        </p:txBody>
      </p:sp>
      <p:sp>
        <p:nvSpPr>
          <p:cNvPr id="3" name="Content Placeholder 2"/>
          <p:cNvSpPr>
            <a:spLocks noGrp="1"/>
          </p:cNvSpPr>
          <p:nvPr>
            <p:ph idx="1"/>
          </p:nvPr>
        </p:nvSpPr>
        <p:spPr>
          <a:xfrm>
            <a:off x="341530" y="728700"/>
            <a:ext cx="8489950" cy="488852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Slide Number Placeholder 3"/>
          <p:cNvSpPr>
            <a:spLocks noGrp="1"/>
          </p:cNvSpPr>
          <p:nvPr>
            <p:ph type="sldNum" sz="quarter" idx="10"/>
          </p:nvPr>
        </p:nvSpPr>
        <p:spPr/>
        <p:txBody>
          <a:bodyPr/>
          <a:lstStyle/>
          <a:p>
            <a:fld id="{DB5A3A47-29A7-45E5-923E-10FF85749154}" type="slidenum">
              <a:rPr lang="en-GB" smtClean="0"/>
              <a:pPr/>
              <a:t>‹#›</a:t>
            </a:fld>
            <a:endParaRPr lang="en-GB" dirty="0"/>
          </a:p>
        </p:txBody>
      </p:sp>
    </p:spTree>
    <p:extLst>
      <p:ext uri="{BB962C8B-B14F-4D97-AF65-F5344CB8AC3E}">
        <p14:creationId xmlns:p14="http://schemas.microsoft.com/office/powerpoint/2010/main" val="906335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24782" y="728700"/>
            <a:ext cx="8489950" cy="540060"/>
          </a:xfrm>
        </p:spPr>
        <p:txBody>
          <a:bodyPr/>
          <a:lstStyle>
            <a:lvl1pPr algn="ctr">
              <a:defRPr/>
            </a:lvl1pPr>
          </a:lstStyle>
          <a:p>
            <a:r>
              <a:rPr lang="en-US" dirty="0"/>
              <a:t>Click to edit Master title style</a:t>
            </a:r>
            <a:endParaRPr lang="en-GB" dirty="0"/>
          </a:p>
        </p:txBody>
      </p:sp>
      <p:sp>
        <p:nvSpPr>
          <p:cNvPr id="3" name="Content Placeholder 2"/>
          <p:cNvSpPr>
            <a:spLocks noGrp="1"/>
          </p:cNvSpPr>
          <p:nvPr>
            <p:ph sz="half" idx="1"/>
          </p:nvPr>
        </p:nvSpPr>
        <p:spPr>
          <a:xfrm>
            <a:off x="330200" y="1448780"/>
            <a:ext cx="4168775" cy="48605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51375" y="1448781"/>
            <a:ext cx="4168775" cy="48605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Slide Number Placeholder 4"/>
          <p:cNvSpPr>
            <a:spLocks noGrp="1"/>
          </p:cNvSpPr>
          <p:nvPr>
            <p:ph type="sldNum" sz="quarter" idx="10"/>
          </p:nvPr>
        </p:nvSpPr>
        <p:spPr/>
        <p:txBody>
          <a:bodyPr/>
          <a:lstStyle/>
          <a:p>
            <a:fld id="{DB5A3A47-29A7-45E5-923E-10FF85749154}" type="slidenum">
              <a:rPr lang="en-GB" smtClean="0"/>
              <a:pPr/>
              <a:t>‹#›</a:t>
            </a:fld>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28700"/>
            <a:ext cx="8229600" cy="540060"/>
          </a:xfrm>
        </p:spPr>
        <p:txBody>
          <a:bodyPr/>
          <a:lstStyle>
            <a:lvl1pPr algn="ctr">
              <a:defRPr/>
            </a:lvl1pPr>
          </a:lstStyle>
          <a:p>
            <a:r>
              <a:rPr lang="en-US" dirty="0"/>
              <a:t>Click to edit Master title style</a:t>
            </a:r>
            <a:endParaRPr lang="en-GB" dirty="0"/>
          </a:p>
        </p:txBody>
      </p:sp>
      <p:sp>
        <p:nvSpPr>
          <p:cNvPr id="3" name="Text Placeholder 2"/>
          <p:cNvSpPr>
            <a:spLocks noGrp="1"/>
          </p:cNvSpPr>
          <p:nvPr>
            <p:ph type="body" idx="1"/>
          </p:nvPr>
        </p:nvSpPr>
        <p:spPr>
          <a:xfrm>
            <a:off x="457200" y="1410001"/>
            <a:ext cx="4040188" cy="57883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4" name="Content Placeholder 3"/>
          <p:cNvSpPr>
            <a:spLocks noGrp="1"/>
          </p:cNvSpPr>
          <p:nvPr>
            <p:ph sz="half" idx="2"/>
          </p:nvPr>
        </p:nvSpPr>
        <p:spPr>
          <a:xfrm>
            <a:off x="457200" y="2174874"/>
            <a:ext cx="4040188" cy="413444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4" y="1441890"/>
            <a:ext cx="4041775" cy="5469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6" name="Content Placeholder 5"/>
          <p:cNvSpPr>
            <a:spLocks noGrp="1"/>
          </p:cNvSpPr>
          <p:nvPr>
            <p:ph sz="quarter" idx="4"/>
          </p:nvPr>
        </p:nvSpPr>
        <p:spPr>
          <a:xfrm>
            <a:off x="4645025" y="2174875"/>
            <a:ext cx="4041775" cy="413444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Slide Number Placeholder 6"/>
          <p:cNvSpPr>
            <a:spLocks noGrp="1"/>
          </p:cNvSpPr>
          <p:nvPr>
            <p:ph type="sldNum" sz="quarter" idx="10"/>
          </p:nvPr>
        </p:nvSpPr>
        <p:spPr/>
        <p:txBody>
          <a:bodyPr/>
          <a:lstStyle/>
          <a:p>
            <a:fld id="{DB5A3A47-29A7-45E5-923E-10FF85749154}" type="slidenum">
              <a:rPr lang="en-GB" smtClean="0"/>
              <a:pPr/>
              <a:t>‹#›</a:t>
            </a:fld>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30200" y="728700"/>
            <a:ext cx="8489950" cy="540060"/>
          </a:xfrm>
        </p:spPr>
        <p:txBody>
          <a:bodyPr/>
          <a:lstStyle>
            <a:lvl1pPr algn="ctr">
              <a:defRPr/>
            </a:lvl1pPr>
          </a:lstStyle>
          <a:p>
            <a:r>
              <a:rPr lang="en-US" dirty="0"/>
              <a:t>Click to edit Master title style</a:t>
            </a:r>
            <a:endParaRPr lang="en-GB" dirty="0"/>
          </a:p>
        </p:txBody>
      </p:sp>
      <p:sp>
        <p:nvSpPr>
          <p:cNvPr id="3" name="Slide Number Placeholder 2"/>
          <p:cNvSpPr>
            <a:spLocks noGrp="1"/>
          </p:cNvSpPr>
          <p:nvPr>
            <p:ph type="sldNum" sz="quarter" idx="10"/>
          </p:nvPr>
        </p:nvSpPr>
        <p:spPr/>
        <p:txBody>
          <a:bodyPr/>
          <a:lstStyle/>
          <a:p>
            <a:fld id="{DB5A3A47-29A7-45E5-923E-10FF85749154}" type="slidenum">
              <a:rPr lang="en-GB" smtClean="0"/>
              <a:pPr/>
              <a:t>‹#›</a:t>
            </a:fld>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B5A3A47-29A7-45E5-923E-10FF85749154}" type="slidenum">
              <a:rPr lang="en-GB" smtClean="0"/>
              <a:pPr/>
              <a:t>‹#›</a:t>
            </a:fld>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28700"/>
            <a:ext cx="3008313" cy="540060"/>
          </a:xfrm>
        </p:spPr>
        <p:txBody>
          <a:bodyPr anchor="b"/>
          <a:lstStyle>
            <a:lvl1pPr algn="l">
              <a:defRPr sz="2000" b="1"/>
            </a:lvl1pPr>
          </a:lstStyle>
          <a:p>
            <a:r>
              <a:rPr lang="en-US" dirty="0"/>
              <a:t>Click to edit Master</a:t>
            </a:r>
            <a:endParaRPr lang="en-GB" dirty="0"/>
          </a:p>
        </p:txBody>
      </p:sp>
      <p:sp>
        <p:nvSpPr>
          <p:cNvPr id="3" name="Content Placeholder 2"/>
          <p:cNvSpPr>
            <a:spLocks noGrp="1"/>
          </p:cNvSpPr>
          <p:nvPr>
            <p:ph idx="1"/>
          </p:nvPr>
        </p:nvSpPr>
        <p:spPr>
          <a:xfrm>
            <a:off x="3575050" y="728700"/>
            <a:ext cx="5111750" cy="558062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48780"/>
            <a:ext cx="3008313" cy="486053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Slide Number Placeholder 4"/>
          <p:cNvSpPr>
            <a:spLocks noGrp="1"/>
          </p:cNvSpPr>
          <p:nvPr>
            <p:ph type="sldNum" sz="quarter" idx="10"/>
          </p:nvPr>
        </p:nvSpPr>
        <p:spPr/>
        <p:txBody>
          <a:bodyPr/>
          <a:lstStyle/>
          <a:p>
            <a:fld id="{DB5A3A47-29A7-45E5-923E-10FF85749154}" type="slidenum">
              <a:rPr lang="en-GB" smtClean="0"/>
              <a:pPr/>
              <a:t>‹#›</a:t>
            </a:fld>
            <a:endParaRPr lang="en-GB"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97125" y="729431"/>
            <a:ext cx="3008313" cy="540060"/>
          </a:xfrm>
        </p:spPr>
        <p:txBody>
          <a:bodyPr anchor="b"/>
          <a:lstStyle>
            <a:lvl1pPr algn="l">
              <a:defRPr sz="2800" b="1"/>
            </a:lvl1pPr>
          </a:lstStyle>
          <a:p>
            <a:r>
              <a:rPr lang="en-US" dirty="0"/>
              <a:t>Click to edit</a:t>
            </a:r>
            <a:endParaRPr lang="en-GB" dirty="0"/>
          </a:p>
        </p:txBody>
      </p:sp>
      <p:sp>
        <p:nvSpPr>
          <p:cNvPr id="3" name="Content Placeholder 2"/>
          <p:cNvSpPr>
            <a:spLocks noGrp="1"/>
          </p:cNvSpPr>
          <p:nvPr>
            <p:ph idx="1"/>
          </p:nvPr>
        </p:nvSpPr>
        <p:spPr>
          <a:xfrm>
            <a:off x="476545" y="729431"/>
            <a:ext cx="4995555" cy="5580620"/>
          </a:xfrm>
        </p:spPr>
        <p:txBody>
          <a:bodyPr/>
          <a:lstStyle>
            <a:lvl1pPr>
              <a:defRPr sz="28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Text Placeholder 3"/>
          <p:cNvSpPr>
            <a:spLocks noGrp="1"/>
          </p:cNvSpPr>
          <p:nvPr>
            <p:ph type="body" sz="half" idx="2"/>
          </p:nvPr>
        </p:nvSpPr>
        <p:spPr>
          <a:xfrm>
            <a:off x="5697125" y="1449511"/>
            <a:ext cx="3008313" cy="4860539"/>
          </a:xfrm>
        </p:spPr>
        <p:txBody>
          <a:bodyPr/>
          <a:lstStyle>
            <a:lvl1pPr marL="0" indent="0">
              <a:buNone/>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Slide Number Placeholder 4"/>
          <p:cNvSpPr>
            <a:spLocks noGrp="1"/>
          </p:cNvSpPr>
          <p:nvPr>
            <p:ph type="sldNum" sz="quarter" idx="10"/>
          </p:nvPr>
        </p:nvSpPr>
        <p:spPr/>
        <p:txBody>
          <a:bodyPr/>
          <a:lstStyle/>
          <a:p>
            <a:fld id="{DB5A3A47-29A7-45E5-923E-10FF85749154}" type="slidenum">
              <a:rPr lang="en-GB" smtClean="0"/>
              <a:pPr/>
              <a:t>‹#›</a:t>
            </a:fld>
            <a:endParaRPr lang="en-GB" dirty="0"/>
          </a:p>
        </p:txBody>
      </p:sp>
    </p:spTree>
    <p:extLst>
      <p:ext uri="{BB962C8B-B14F-4D97-AF65-F5344CB8AC3E}">
        <p14:creationId xmlns:p14="http://schemas.microsoft.com/office/powerpoint/2010/main" val="2920612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330200" y="908050"/>
            <a:ext cx="8489950" cy="12969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a:t>Click to edit Master title style</a:t>
            </a:r>
          </a:p>
        </p:txBody>
      </p:sp>
      <p:sp>
        <p:nvSpPr>
          <p:cNvPr id="3075" name="Rectangle 3"/>
          <p:cNvSpPr>
            <a:spLocks noGrp="1" noChangeArrowheads="1"/>
          </p:cNvSpPr>
          <p:nvPr>
            <p:ph type="body" idx="1"/>
          </p:nvPr>
        </p:nvSpPr>
        <p:spPr bwMode="auto">
          <a:xfrm>
            <a:off x="330200" y="2708275"/>
            <a:ext cx="8489950" cy="34575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13" name="TextBox 12"/>
          <p:cNvSpPr txBox="1"/>
          <p:nvPr userDrawn="1"/>
        </p:nvSpPr>
        <p:spPr>
          <a:xfrm>
            <a:off x="0" y="6578492"/>
            <a:ext cx="2880000" cy="288147"/>
          </a:xfrm>
          <a:prstGeom prst="rect">
            <a:avLst/>
          </a:prstGeom>
          <a:solidFill>
            <a:srgbClr val="02339E"/>
          </a:solidFill>
          <a:ln w="3175">
            <a:noFill/>
          </a:ln>
        </p:spPr>
        <p:txBody>
          <a:bodyPr wrap="square" lIns="36000" tIns="36000" rIns="36000" bIns="36000" rtlCol="0">
            <a:spAutoFit/>
          </a:bodyPr>
          <a:lstStyle/>
          <a:p>
            <a:pPr algn="ctr"/>
            <a:endParaRPr lang="en-GB" sz="1400" b="0" dirty="0">
              <a:solidFill>
                <a:schemeClr val="bg1"/>
              </a:solidFill>
            </a:endParaRPr>
          </a:p>
        </p:txBody>
      </p:sp>
      <p:sp>
        <p:nvSpPr>
          <p:cNvPr id="14" name="TextBox 13"/>
          <p:cNvSpPr txBox="1"/>
          <p:nvPr userDrawn="1"/>
        </p:nvSpPr>
        <p:spPr>
          <a:xfrm>
            <a:off x="2880000" y="6578492"/>
            <a:ext cx="2880000" cy="288147"/>
          </a:xfrm>
          <a:prstGeom prst="rect">
            <a:avLst/>
          </a:prstGeom>
          <a:solidFill>
            <a:srgbClr val="002E9C"/>
          </a:solidFill>
          <a:ln w="3175">
            <a:noFill/>
          </a:ln>
        </p:spPr>
        <p:txBody>
          <a:bodyPr wrap="square" lIns="36000" tIns="36000" rIns="36000" bIns="36000" rtlCol="0">
            <a:spAutoFit/>
          </a:bodyPr>
          <a:lstStyle/>
          <a:p>
            <a:pPr algn="ctr"/>
            <a:endParaRPr lang="en-GB" sz="1400" b="0" dirty="0">
              <a:solidFill>
                <a:schemeClr val="bg1"/>
              </a:solidFill>
            </a:endParaRPr>
          </a:p>
        </p:txBody>
      </p:sp>
      <p:sp>
        <p:nvSpPr>
          <p:cNvPr id="15" name="TextBox 14"/>
          <p:cNvSpPr txBox="1"/>
          <p:nvPr/>
        </p:nvSpPr>
        <p:spPr>
          <a:xfrm>
            <a:off x="5760000" y="6578492"/>
            <a:ext cx="2880000" cy="288147"/>
          </a:xfrm>
          <a:prstGeom prst="rect">
            <a:avLst/>
          </a:prstGeom>
          <a:solidFill>
            <a:srgbClr val="02339E"/>
          </a:solidFill>
          <a:ln w="3175">
            <a:noFill/>
          </a:ln>
        </p:spPr>
        <p:txBody>
          <a:bodyPr wrap="square" lIns="36000" tIns="36000" rIns="36000" bIns="36000" rtlCol="0">
            <a:spAutoFit/>
          </a:bodyPr>
          <a:lstStyle/>
          <a:p>
            <a:pPr algn="ctr"/>
            <a:endParaRPr lang="en-GB" sz="1400" b="0" dirty="0">
              <a:solidFill>
                <a:schemeClr val="bg1"/>
              </a:solidFill>
            </a:endParaRPr>
          </a:p>
        </p:txBody>
      </p:sp>
      <p:sp>
        <p:nvSpPr>
          <p:cNvPr id="12" name="TextBox 11"/>
          <p:cNvSpPr txBox="1"/>
          <p:nvPr/>
        </p:nvSpPr>
        <p:spPr>
          <a:xfrm>
            <a:off x="8640000" y="6579350"/>
            <a:ext cx="523610" cy="288149"/>
          </a:xfrm>
          <a:prstGeom prst="rect">
            <a:avLst/>
          </a:prstGeom>
          <a:solidFill>
            <a:srgbClr val="605270"/>
          </a:solidFill>
          <a:ln w="3175">
            <a:noFill/>
          </a:ln>
        </p:spPr>
        <p:txBody>
          <a:bodyPr wrap="square" lIns="36000" tIns="36000" rIns="36000" bIns="36000" rtlCol="0">
            <a:spAutoFit/>
          </a:bodyPr>
          <a:lstStyle/>
          <a:p>
            <a:pPr algn="ctr"/>
            <a:endParaRPr lang="en-GB" sz="1400" dirty="0">
              <a:solidFill>
                <a:schemeClr val="bg1"/>
              </a:solidFill>
            </a:endParaRPr>
          </a:p>
        </p:txBody>
      </p:sp>
      <p:sp>
        <p:nvSpPr>
          <p:cNvPr id="2" name="Slide Number Placeholder 1"/>
          <p:cNvSpPr>
            <a:spLocks noGrp="1"/>
          </p:cNvSpPr>
          <p:nvPr>
            <p:ph type="sldNum" sz="quarter" idx="4"/>
          </p:nvPr>
        </p:nvSpPr>
        <p:spPr>
          <a:xfrm>
            <a:off x="8640000" y="6578492"/>
            <a:ext cx="502224" cy="279508"/>
          </a:xfrm>
          <a:prstGeom prst="rect">
            <a:avLst/>
          </a:prstGeom>
          <a:solidFill>
            <a:srgbClr val="002E9C"/>
          </a:solidFill>
        </p:spPr>
        <p:txBody>
          <a:bodyPr vert="horz" lIns="91440" tIns="45720" rIns="91440" bIns="45720" rtlCol="0" anchor="ctr"/>
          <a:lstStyle>
            <a:lvl1pPr algn="ctr">
              <a:defRPr sz="1400">
                <a:solidFill>
                  <a:schemeClr val="bg1"/>
                </a:solidFill>
              </a:defRPr>
            </a:lvl1pPr>
          </a:lstStyle>
          <a:p>
            <a:fld id="{DB5A3A47-29A7-45E5-923E-10FF85749154}" type="slidenum">
              <a:rPr lang="en-GB" smtClean="0"/>
              <a:pPr/>
              <a:t>‹#›</a:t>
            </a:fld>
            <a:endParaRPr lang="en-GB" dirty="0"/>
          </a:p>
        </p:txBody>
      </p:sp>
      <p:pic>
        <p:nvPicPr>
          <p:cNvPr id="11" name="Picture 10" descr="Standard-Slide-9.jpg"/>
          <p:cNvPicPr>
            <a:picLocks noChangeAspect="1"/>
          </p:cNvPicPr>
          <p:nvPr userDrawn="1"/>
        </p:nvPicPr>
        <p:blipFill rotWithShape="1">
          <a:blip r:embed="rId13">
            <a:extLst>
              <a:ext uri="{28A0092B-C50C-407E-A947-70E740481C1C}">
                <a14:useLocalDpi xmlns:a14="http://schemas.microsoft.com/office/drawing/2010/main" val="0"/>
              </a:ext>
            </a:extLst>
          </a:blip>
          <a:srcRect l="14518" t="93599" r="11298"/>
          <a:stretch/>
        </p:blipFill>
        <p:spPr>
          <a:xfrm>
            <a:off x="-18509" y="0"/>
            <a:ext cx="9182120" cy="594198"/>
          </a:xfrm>
          <a:prstGeom prst="rect">
            <a:avLst/>
          </a:prstGeom>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9" r:id="rId3"/>
    <p:sldLayoutId id="2147483653" r:id="rId4"/>
    <p:sldLayoutId id="2147483654" r:id="rId5"/>
    <p:sldLayoutId id="2147483655" r:id="rId6"/>
    <p:sldLayoutId id="2147483656" r:id="rId7"/>
    <p:sldLayoutId id="2147483657" r:id="rId8"/>
    <p:sldLayoutId id="2147483660" r:id="rId9"/>
    <p:sldLayoutId id="2147483658" r:id="rId10"/>
    <p:sldLayoutId id="2147483661" r:id="rId11"/>
  </p:sldLayoutIdLst>
  <p:hf hdr="0" ftr="0" dt="0"/>
  <p:txStyles>
    <p:titleStyle>
      <a:lvl1pPr algn="l" rtl="0" fontAlgn="base">
        <a:spcBef>
          <a:spcPct val="0"/>
        </a:spcBef>
        <a:spcAft>
          <a:spcPct val="0"/>
        </a:spcAft>
        <a:defRPr sz="3200" b="1">
          <a:solidFill>
            <a:schemeClr val="tx2"/>
          </a:solidFill>
          <a:latin typeface="+mj-lt"/>
          <a:ea typeface="+mj-ea"/>
          <a:cs typeface="+mj-cs"/>
        </a:defRPr>
      </a:lvl1pPr>
      <a:lvl2pPr algn="l" rtl="0" fontAlgn="base">
        <a:spcBef>
          <a:spcPct val="0"/>
        </a:spcBef>
        <a:spcAft>
          <a:spcPct val="0"/>
        </a:spcAft>
        <a:defRPr sz="3000" b="1">
          <a:solidFill>
            <a:schemeClr val="tx2"/>
          </a:solidFill>
          <a:latin typeface="Arial" charset="0"/>
        </a:defRPr>
      </a:lvl2pPr>
      <a:lvl3pPr algn="l" rtl="0" fontAlgn="base">
        <a:spcBef>
          <a:spcPct val="0"/>
        </a:spcBef>
        <a:spcAft>
          <a:spcPct val="0"/>
        </a:spcAft>
        <a:defRPr sz="3000" b="1">
          <a:solidFill>
            <a:schemeClr val="tx2"/>
          </a:solidFill>
          <a:latin typeface="Arial" charset="0"/>
        </a:defRPr>
      </a:lvl3pPr>
      <a:lvl4pPr algn="l" rtl="0" fontAlgn="base">
        <a:spcBef>
          <a:spcPct val="0"/>
        </a:spcBef>
        <a:spcAft>
          <a:spcPct val="0"/>
        </a:spcAft>
        <a:defRPr sz="3000" b="1">
          <a:solidFill>
            <a:schemeClr val="tx2"/>
          </a:solidFill>
          <a:latin typeface="Arial" charset="0"/>
        </a:defRPr>
      </a:lvl4pPr>
      <a:lvl5pPr algn="l" rtl="0" fontAlgn="base">
        <a:spcBef>
          <a:spcPct val="0"/>
        </a:spcBef>
        <a:spcAft>
          <a:spcPct val="0"/>
        </a:spcAft>
        <a:defRPr sz="3000" b="1">
          <a:solidFill>
            <a:schemeClr val="tx2"/>
          </a:solidFill>
          <a:latin typeface="Arial" charset="0"/>
        </a:defRPr>
      </a:lvl5pPr>
      <a:lvl6pPr marL="457200" algn="l" rtl="0" fontAlgn="base">
        <a:spcBef>
          <a:spcPct val="0"/>
        </a:spcBef>
        <a:spcAft>
          <a:spcPct val="0"/>
        </a:spcAft>
        <a:defRPr sz="3000" b="1">
          <a:solidFill>
            <a:schemeClr val="tx2"/>
          </a:solidFill>
          <a:latin typeface="Arial" charset="0"/>
        </a:defRPr>
      </a:lvl6pPr>
      <a:lvl7pPr marL="914400" algn="l" rtl="0" fontAlgn="base">
        <a:spcBef>
          <a:spcPct val="0"/>
        </a:spcBef>
        <a:spcAft>
          <a:spcPct val="0"/>
        </a:spcAft>
        <a:defRPr sz="3000" b="1">
          <a:solidFill>
            <a:schemeClr val="tx2"/>
          </a:solidFill>
          <a:latin typeface="Arial" charset="0"/>
        </a:defRPr>
      </a:lvl7pPr>
      <a:lvl8pPr marL="1371600" algn="l" rtl="0" fontAlgn="base">
        <a:spcBef>
          <a:spcPct val="0"/>
        </a:spcBef>
        <a:spcAft>
          <a:spcPct val="0"/>
        </a:spcAft>
        <a:defRPr sz="3000" b="1">
          <a:solidFill>
            <a:schemeClr val="tx2"/>
          </a:solidFill>
          <a:latin typeface="Arial" charset="0"/>
        </a:defRPr>
      </a:lvl8pPr>
      <a:lvl9pPr marL="1828800" algn="l" rtl="0" fontAlgn="base">
        <a:spcBef>
          <a:spcPct val="0"/>
        </a:spcBef>
        <a:spcAft>
          <a:spcPct val="0"/>
        </a:spcAft>
        <a:defRPr sz="3000" b="1">
          <a:solidFill>
            <a:schemeClr val="tx2"/>
          </a:solidFill>
          <a:latin typeface="Arial" charset="0"/>
        </a:defRPr>
      </a:lvl9pPr>
    </p:titleStyle>
    <p:body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Char char="–"/>
        <a:defRPr sz="2400">
          <a:solidFill>
            <a:schemeClr val="tx1"/>
          </a:solidFill>
          <a:latin typeface="+mn-lt"/>
        </a:defRPr>
      </a:lvl2pPr>
      <a:lvl3pPr marL="1143000" indent="-228600" algn="l" rtl="0" fontAlgn="base">
        <a:spcBef>
          <a:spcPct val="20000"/>
        </a:spcBef>
        <a:spcAft>
          <a:spcPct val="0"/>
        </a:spcAft>
        <a:buChar char="•"/>
        <a:defRPr sz="20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Greg.Erhardt@uky.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jevinwest.org/" TargetMode="External"/><Relationship Id="rId2" Type="http://schemas.openxmlformats.org/officeDocument/2006/relationships/hyperlink" Target="http://ctbergstrom.com/" TargetMode="External"/><Relationship Id="rId1" Type="http://schemas.openxmlformats.org/officeDocument/2006/relationships/slideLayout" Target="../slideLayouts/slideLayout2.xml"/><Relationship Id="rId6" Type="http://schemas.openxmlformats.org/officeDocument/2006/relationships/hyperlink" Target="http://learning.hccs.edu/faculty/robert.tierney/phil1301-6/bullshit/g.a.-cohen-deeper-into-bullshit/at_download/file" TargetMode="External"/><Relationship Id="rId5" Type="http://schemas.openxmlformats.org/officeDocument/2006/relationships/hyperlink" Target="http://www2.csudh.edu/ccauthen/576f12/frankfurt__harry_-_on_bullshit.pdf" TargetMode="External"/><Relationship Id="rId4" Type="http://schemas.openxmlformats.org/officeDocument/2006/relationships/hyperlink" Target="https://callingbullshit.org/syllabus.htm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2.csudh.edu/ccauthen/576f12/frankfurt__harry_-_on_bullshit.pdf"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ww2.csudh.edu/ccauthen/576f12/frankfurt__harry_-_on_bullshit.pdf"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www2.csudh.edu/ccauthen/576f12/frankfurt__harry_-_on_bullshit.pdf"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learning.hccs.edu/faculty/robert.tierney/phil1301-6/bullshit/g.a.-cohen-deeper-into-bullshit/at_download/fil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4491" r="3905"/>
          <a:stretch/>
        </p:blipFill>
        <p:spPr>
          <a:xfrm>
            <a:off x="-18509" y="1088740"/>
            <a:ext cx="9181020" cy="4995555"/>
          </a:xfrm>
          <a:prstGeom prst="rect">
            <a:avLst/>
          </a:prstGeom>
        </p:spPr>
      </p:pic>
      <p:sp>
        <p:nvSpPr>
          <p:cNvPr id="2" name="Title 1"/>
          <p:cNvSpPr>
            <a:spLocks noGrp="1"/>
          </p:cNvSpPr>
          <p:nvPr>
            <p:ph type="ctrTitle"/>
          </p:nvPr>
        </p:nvSpPr>
        <p:spPr>
          <a:xfrm>
            <a:off x="1196625" y="1178749"/>
            <a:ext cx="8545830" cy="1080121"/>
          </a:xfrm>
          <a:effectLst>
            <a:outerShdw blurRad="50800" dist="38100" dir="2700000" algn="tl" rotWithShape="0">
              <a:prstClr val="black">
                <a:alpha val="40000"/>
              </a:prstClr>
            </a:outerShdw>
          </a:effectLst>
        </p:spPr>
        <p:txBody>
          <a:bodyPr/>
          <a:lstStyle/>
          <a:p>
            <a:r>
              <a:rPr lang="en-GB" b="0" dirty="0">
                <a:solidFill>
                  <a:schemeClr val="bg1"/>
                </a:solidFill>
              </a:rPr>
              <a:t>Notes on Bullshit</a:t>
            </a:r>
            <a:endParaRPr lang="en-GB" b="0" dirty="0"/>
          </a:p>
        </p:txBody>
      </p:sp>
      <p:sp>
        <p:nvSpPr>
          <p:cNvPr id="4" name="Rectangle 3"/>
          <p:cNvSpPr/>
          <p:nvPr/>
        </p:nvSpPr>
        <p:spPr>
          <a:xfrm>
            <a:off x="-10510" y="6077794"/>
            <a:ext cx="9154510" cy="795470"/>
          </a:xfrm>
          <a:prstGeom prst="rect">
            <a:avLst/>
          </a:prstGeom>
          <a:solidFill>
            <a:srgbClr val="0033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err="1"/>
              <a:t>Dr.</a:t>
            </a:r>
            <a:r>
              <a:rPr lang="en-GB" dirty="0"/>
              <a:t> Greg Erhardt</a:t>
            </a:r>
          </a:p>
          <a:p>
            <a:r>
              <a:rPr lang="en-GB" dirty="0">
                <a:hlinkClick r:id="rId4"/>
              </a:rPr>
              <a:t>greg.erhardt@uky.edu</a:t>
            </a:r>
            <a:r>
              <a:rPr lang="en-GB" dirty="0"/>
              <a:t> 					CE599-002</a:t>
            </a:r>
          </a:p>
        </p:txBody>
      </p:sp>
    </p:spTree>
    <p:extLst>
      <p:ext uri="{BB962C8B-B14F-4D97-AF65-F5344CB8AC3E}">
        <p14:creationId xmlns:p14="http://schemas.microsoft.com/office/powerpoint/2010/main" val="34016609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41F61-7DC7-4CBB-8BCC-32AA39183050}"/>
              </a:ext>
            </a:extLst>
          </p:cNvPr>
          <p:cNvSpPr>
            <a:spLocks noGrp="1"/>
          </p:cNvSpPr>
          <p:nvPr>
            <p:ph type="title"/>
          </p:nvPr>
        </p:nvSpPr>
        <p:spPr/>
        <p:txBody>
          <a:bodyPr/>
          <a:lstStyle/>
          <a:p>
            <a:r>
              <a:rPr lang="en-US" dirty="0"/>
              <a:t>Implications</a:t>
            </a:r>
          </a:p>
        </p:txBody>
      </p:sp>
      <p:sp>
        <p:nvSpPr>
          <p:cNvPr id="3" name="Content Placeholder 2">
            <a:extLst>
              <a:ext uri="{FF2B5EF4-FFF2-40B4-BE49-F238E27FC236}">
                <a16:creationId xmlns:a16="http://schemas.microsoft.com/office/drawing/2014/main" id="{4E881AF2-D47B-453C-9D5C-36A54F57EB67}"/>
              </a:ext>
            </a:extLst>
          </p:cNvPr>
          <p:cNvSpPr>
            <a:spLocks noGrp="1"/>
          </p:cNvSpPr>
          <p:nvPr>
            <p:ph idx="1"/>
          </p:nvPr>
        </p:nvSpPr>
        <p:spPr/>
        <p:txBody>
          <a:bodyPr/>
          <a:lstStyle/>
          <a:p>
            <a:pPr marL="0" indent="0">
              <a:buNone/>
            </a:pPr>
            <a:r>
              <a:rPr lang="en-US" b="1" dirty="0"/>
              <a:t>2. Bullshitters often aim to distract, rather than deceive. </a:t>
            </a:r>
          </a:p>
          <a:p>
            <a:pPr marL="0" indent="0">
              <a:buNone/>
            </a:pPr>
            <a:endParaRPr lang="en-US" dirty="0"/>
          </a:p>
          <a:p>
            <a:pPr marL="0" indent="0">
              <a:buNone/>
            </a:pPr>
            <a:r>
              <a:rPr lang="en-US" dirty="0"/>
              <a:t>A bullshitter caught in a lie will often change the subject, rather than continue to debate the lie. This often manifests as “What about…” or as anger. </a:t>
            </a:r>
          </a:p>
          <a:p>
            <a:pPr marL="0" indent="0">
              <a:buNone/>
            </a:pPr>
            <a:endParaRPr lang="en-US" dirty="0"/>
          </a:p>
          <a:p>
            <a:pPr marL="0" indent="0">
              <a:buNone/>
            </a:pPr>
            <a:r>
              <a:rPr lang="en-US" dirty="0"/>
              <a:t>The key question then becomes relevance, not truth. If you let a bullshitter set the topic of debate, they start with a huge advantage. </a:t>
            </a:r>
          </a:p>
        </p:txBody>
      </p:sp>
      <p:sp>
        <p:nvSpPr>
          <p:cNvPr id="4" name="Slide Number Placeholder 3">
            <a:extLst>
              <a:ext uri="{FF2B5EF4-FFF2-40B4-BE49-F238E27FC236}">
                <a16:creationId xmlns:a16="http://schemas.microsoft.com/office/drawing/2014/main" id="{FECA183B-A535-4113-A555-3563D4AA2840}"/>
              </a:ext>
            </a:extLst>
          </p:cNvPr>
          <p:cNvSpPr>
            <a:spLocks noGrp="1"/>
          </p:cNvSpPr>
          <p:nvPr>
            <p:ph type="sldNum" sz="quarter" idx="10"/>
          </p:nvPr>
        </p:nvSpPr>
        <p:spPr/>
        <p:txBody>
          <a:bodyPr/>
          <a:lstStyle/>
          <a:p>
            <a:pPr algn="ctr"/>
            <a:fld id="{DB5A3A47-29A7-45E5-923E-10FF85749154}" type="slidenum">
              <a:rPr lang="en-GB" smtClean="0"/>
              <a:pPr algn="ctr"/>
              <a:t>10</a:t>
            </a:fld>
            <a:endParaRPr lang="en-GB" dirty="0"/>
          </a:p>
        </p:txBody>
      </p:sp>
    </p:spTree>
    <p:extLst>
      <p:ext uri="{BB962C8B-B14F-4D97-AF65-F5344CB8AC3E}">
        <p14:creationId xmlns:p14="http://schemas.microsoft.com/office/powerpoint/2010/main" val="168913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41F61-7DC7-4CBB-8BCC-32AA39183050}"/>
              </a:ext>
            </a:extLst>
          </p:cNvPr>
          <p:cNvSpPr>
            <a:spLocks noGrp="1"/>
          </p:cNvSpPr>
          <p:nvPr>
            <p:ph type="title"/>
          </p:nvPr>
        </p:nvSpPr>
        <p:spPr/>
        <p:txBody>
          <a:bodyPr/>
          <a:lstStyle/>
          <a:p>
            <a:r>
              <a:rPr lang="en-US" dirty="0"/>
              <a:t>Implications</a:t>
            </a:r>
          </a:p>
        </p:txBody>
      </p:sp>
      <p:sp>
        <p:nvSpPr>
          <p:cNvPr id="3" name="Content Placeholder 2">
            <a:extLst>
              <a:ext uri="{FF2B5EF4-FFF2-40B4-BE49-F238E27FC236}">
                <a16:creationId xmlns:a16="http://schemas.microsoft.com/office/drawing/2014/main" id="{4E881AF2-D47B-453C-9D5C-36A54F57EB67}"/>
              </a:ext>
            </a:extLst>
          </p:cNvPr>
          <p:cNvSpPr>
            <a:spLocks noGrp="1"/>
          </p:cNvSpPr>
          <p:nvPr>
            <p:ph idx="1"/>
          </p:nvPr>
        </p:nvSpPr>
        <p:spPr>
          <a:xfrm>
            <a:off x="330199" y="1448779"/>
            <a:ext cx="8697295" cy="5085565"/>
          </a:xfrm>
        </p:spPr>
        <p:txBody>
          <a:bodyPr/>
          <a:lstStyle/>
          <a:p>
            <a:pPr marL="0" indent="0">
              <a:buNone/>
            </a:pPr>
            <a:r>
              <a:rPr lang="en-US" sz="2400" b="1" dirty="0"/>
              <a:t>3. </a:t>
            </a:r>
            <a:r>
              <a:rPr lang="en-GB" sz="2400" b="1" dirty="0"/>
              <a:t>BS is arguably more damaging than lies because it suggests that the truth does not matter, or perhaps that there is no objective truth. </a:t>
            </a:r>
          </a:p>
          <a:p>
            <a:pPr marL="0" indent="0">
              <a:buNone/>
            </a:pPr>
            <a:r>
              <a:rPr lang="en-GB" sz="2400" dirty="0"/>
              <a:t>In this way, it often serves to discredit the bullshitter’s opponent. Even if one does not believe the bullshitter, they may cast enough doubt on everything that one doesn’t believe their opponent either. </a:t>
            </a:r>
          </a:p>
          <a:p>
            <a:pPr marL="0" indent="0">
              <a:buNone/>
            </a:pPr>
            <a:endParaRPr lang="en-GB" sz="2400" dirty="0"/>
          </a:p>
          <a:p>
            <a:pPr marL="0" indent="0">
              <a:buNone/>
            </a:pPr>
            <a:r>
              <a:rPr lang="en-GB" sz="2400" dirty="0"/>
              <a:t>Centrism bias makes this worse.  The truth is not necessarily somewhere in between both sides. </a:t>
            </a:r>
          </a:p>
          <a:p>
            <a:pPr marL="0" indent="0">
              <a:buNone/>
            </a:pPr>
            <a:endParaRPr lang="en-GB" sz="2400" dirty="0"/>
          </a:p>
        </p:txBody>
      </p:sp>
      <p:sp>
        <p:nvSpPr>
          <p:cNvPr id="4" name="Slide Number Placeholder 3">
            <a:extLst>
              <a:ext uri="{FF2B5EF4-FFF2-40B4-BE49-F238E27FC236}">
                <a16:creationId xmlns:a16="http://schemas.microsoft.com/office/drawing/2014/main" id="{FECA183B-A535-4113-A555-3563D4AA2840}"/>
              </a:ext>
            </a:extLst>
          </p:cNvPr>
          <p:cNvSpPr>
            <a:spLocks noGrp="1"/>
          </p:cNvSpPr>
          <p:nvPr>
            <p:ph type="sldNum" sz="quarter" idx="10"/>
          </p:nvPr>
        </p:nvSpPr>
        <p:spPr/>
        <p:txBody>
          <a:bodyPr/>
          <a:lstStyle/>
          <a:p>
            <a:pPr algn="ctr"/>
            <a:fld id="{DB5A3A47-29A7-45E5-923E-10FF85749154}" type="slidenum">
              <a:rPr lang="en-GB" smtClean="0"/>
              <a:pPr algn="ctr"/>
              <a:t>11</a:t>
            </a:fld>
            <a:endParaRPr lang="en-GB" dirty="0"/>
          </a:p>
        </p:txBody>
      </p:sp>
    </p:spTree>
    <p:extLst>
      <p:ext uri="{BB962C8B-B14F-4D97-AF65-F5344CB8AC3E}">
        <p14:creationId xmlns:p14="http://schemas.microsoft.com/office/powerpoint/2010/main" val="977825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41F61-7DC7-4CBB-8BCC-32AA39183050}"/>
              </a:ext>
            </a:extLst>
          </p:cNvPr>
          <p:cNvSpPr>
            <a:spLocks noGrp="1"/>
          </p:cNvSpPr>
          <p:nvPr>
            <p:ph type="title"/>
          </p:nvPr>
        </p:nvSpPr>
        <p:spPr/>
        <p:txBody>
          <a:bodyPr/>
          <a:lstStyle/>
          <a:p>
            <a:r>
              <a:rPr lang="en-US" dirty="0"/>
              <a:t>Implications</a:t>
            </a:r>
          </a:p>
        </p:txBody>
      </p:sp>
      <p:sp>
        <p:nvSpPr>
          <p:cNvPr id="3" name="Content Placeholder 2">
            <a:extLst>
              <a:ext uri="{FF2B5EF4-FFF2-40B4-BE49-F238E27FC236}">
                <a16:creationId xmlns:a16="http://schemas.microsoft.com/office/drawing/2014/main" id="{4E881AF2-D47B-453C-9D5C-36A54F57EB67}"/>
              </a:ext>
            </a:extLst>
          </p:cNvPr>
          <p:cNvSpPr>
            <a:spLocks noGrp="1"/>
          </p:cNvSpPr>
          <p:nvPr>
            <p:ph idx="1"/>
          </p:nvPr>
        </p:nvSpPr>
        <p:spPr>
          <a:xfrm>
            <a:off x="330199" y="1448780"/>
            <a:ext cx="8697295" cy="4888520"/>
          </a:xfrm>
        </p:spPr>
        <p:txBody>
          <a:bodyPr/>
          <a:lstStyle/>
          <a:p>
            <a:pPr marL="0" indent="0">
              <a:buNone/>
            </a:pPr>
            <a:r>
              <a:rPr lang="en-US" sz="2400" b="1" dirty="0"/>
              <a:t>3. </a:t>
            </a:r>
            <a:r>
              <a:rPr lang="en-GB" sz="2400" b="1" dirty="0"/>
              <a:t>BS is arguably more damaging than lies because it suggests that the truth does not matter, or perhaps that there is no objective truth. </a:t>
            </a:r>
          </a:p>
          <a:p>
            <a:pPr marL="0" indent="0">
              <a:buNone/>
            </a:pPr>
            <a:r>
              <a:rPr lang="en-GB" sz="2400" dirty="0"/>
              <a:t>This will often show up as finding an inaccuracy in a generally credible source and using that one example to discredit it entirely. Such errors are not ok and should be transparent, but are often presented as equivalent to a wealth of deception on the part of the bullshitter. </a:t>
            </a:r>
          </a:p>
          <a:p>
            <a:pPr marL="0" indent="0">
              <a:buNone/>
            </a:pPr>
            <a:endParaRPr lang="en-GB" sz="2400" dirty="0"/>
          </a:p>
          <a:p>
            <a:pPr marL="0" indent="0">
              <a:buNone/>
            </a:pPr>
            <a:r>
              <a:rPr lang="en-GB" sz="2400" dirty="0"/>
              <a:t>We are taught to be </a:t>
            </a:r>
            <a:r>
              <a:rPr lang="en-GB" sz="2400" dirty="0" err="1"/>
              <a:t>skeptical</a:t>
            </a:r>
            <a:r>
              <a:rPr lang="en-GB" sz="2400" dirty="0"/>
              <a:t>, and this is often good.  But </a:t>
            </a:r>
            <a:r>
              <a:rPr lang="en-GB" sz="2400" dirty="0" err="1"/>
              <a:t>skepticism</a:t>
            </a:r>
            <a:r>
              <a:rPr lang="en-GB" sz="2400" dirty="0"/>
              <a:t> can make matters worse if it leads to us dis-believing credible but imperfect sources. Taken to the extreme it can lead to cynicism. </a:t>
            </a:r>
            <a:endParaRPr lang="en-US" sz="2400" dirty="0"/>
          </a:p>
        </p:txBody>
      </p:sp>
      <p:sp>
        <p:nvSpPr>
          <p:cNvPr id="4" name="Slide Number Placeholder 3">
            <a:extLst>
              <a:ext uri="{FF2B5EF4-FFF2-40B4-BE49-F238E27FC236}">
                <a16:creationId xmlns:a16="http://schemas.microsoft.com/office/drawing/2014/main" id="{FECA183B-A535-4113-A555-3563D4AA2840}"/>
              </a:ext>
            </a:extLst>
          </p:cNvPr>
          <p:cNvSpPr>
            <a:spLocks noGrp="1"/>
          </p:cNvSpPr>
          <p:nvPr>
            <p:ph type="sldNum" sz="quarter" idx="10"/>
          </p:nvPr>
        </p:nvSpPr>
        <p:spPr/>
        <p:txBody>
          <a:bodyPr/>
          <a:lstStyle/>
          <a:p>
            <a:pPr algn="ctr"/>
            <a:fld id="{DB5A3A47-29A7-45E5-923E-10FF85749154}" type="slidenum">
              <a:rPr lang="en-GB" smtClean="0"/>
              <a:pPr algn="ctr"/>
              <a:t>12</a:t>
            </a:fld>
            <a:endParaRPr lang="en-GB" dirty="0"/>
          </a:p>
        </p:txBody>
      </p:sp>
    </p:spTree>
    <p:extLst>
      <p:ext uri="{BB962C8B-B14F-4D97-AF65-F5344CB8AC3E}">
        <p14:creationId xmlns:p14="http://schemas.microsoft.com/office/powerpoint/2010/main" val="38069462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41F61-7DC7-4CBB-8BCC-32AA39183050}"/>
              </a:ext>
            </a:extLst>
          </p:cNvPr>
          <p:cNvSpPr>
            <a:spLocks noGrp="1"/>
          </p:cNvSpPr>
          <p:nvPr>
            <p:ph type="title"/>
          </p:nvPr>
        </p:nvSpPr>
        <p:spPr/>
        <p:txBody>
          <a:bodyPr/>
          <a:lstStyle/>
          <a:p>
            <a:r>
              <a:rPr lang="en-US" dirty="0"/>
              <a:t>Implications &amp; Notes</a:t>
            </a:r>
          </a:p>
        </p:txBody>
      </p:sp>
      <p:sp>
        <p:nvSpPr>
          <p:cNvPr id="3" name="Content Placeholder 2">
            <a:extLst>
              <a:ext uri="{FF2B5EF4-FFF2-40B4-BE49-F238E27FC236}">
                <a16:creationId xmlns:a16="http://schemas.microsoft.com/office/drawing/2014/main" id="{4E881AF2-D47B-453C-9D5C-36A54F57EB67}"/>
              </a:ext>
            </a:extLst>
          </p:cNvPr>
          <p:cNvSpPr>
            <a:spLocks noGrp="1"/>
          </p:cNvSpPr>
          <p:nvPr>
            <p:ph idx="1"/>
          </p:nvPr>
        </p:nvSpPr>
        <p:spPr/>
        <p:txBody>
          <a:bodyPr/>
          <a:lstStyle/>
          <a:p>
            <a:pPr marL="0" indent="0">
              <a:buNone/>
            </a:pPr>
            <a:r>
              <a:rPr lang="en-US" b="1" dirty="0"/>
              <a:t>4. BS is both about a product and a person.</a:t>
            </a:r>
          </a:p>
          <a:p>
            <a:pPr marL="0" indent="0">
              <a:buNone/>
            </a:pPr>
            <a:endParaRPr lang="en-US" dirty="0"/>
          </a:p>
          <a:p>
            <a:pPr marL="0" indent="0">
              <a:buNone/>
            </a:pPr>
            <a:r>
              <a:rPr lang="en-US" dirty="0"/>
              <a:t>You can evaluate a statement for lies and separately evaluate it for BS. However, if someone has proven themselves to be acting in bad faith, you should not continue to take their statements seriously.  </a:t>
            </a:r>
          </a:p>
          <a:p>
            <a:pPr marL="0" indent="0">
              <a:buNone/>
            </a:pPr>
            <a:endParaRPr lang="en-US" dirty="0"/>
          </a:p>
          <a:p>
            <a:pPr marL="0" indent="0">
              <a:buNone/>
            </a:pPr>
            <a:r>
              <a:rPr lang="en-US" dirty="0"/>
              <a:t>(Note that there is some debate about this issue, but I am fully behind this advice.)</a:t>
            </a:r>
          </a:p>
        </p:txBody>
      </p:sp>
      <p:sp>
        <p:nvSpPr>
          <p:cNvPr id="4" name="Slide Number Placeholder 3">
            <a:extLst>
              <a:ext uri="{FF2B5EF4-FFF2-40B4-BE49-F238E27FC236}">
                <a16:creationId xmlns:a16="http://schemas.microsoft.com/office/drawing/2014/main" id="{FECA183B-A535-4113-A555-3563D4AA2840}"/>
              </a:ext>
            </a:extLst>
          </p:cNvPr>
          <p:cNvSpPr>
            <a:spLocks noGrp="1"/>
          </p:cNvSpPr>
          <p:nvPr>
            <p:ph type="sldNum" sz="quarter" idx="10"/>
          </p:nvPr>
        </p:nvSpPr>
        <p:spPr/>
        <p:txBody>
          <a:bodyPr/>
          <a:lstStyle/>
          <a:p>
            <a:pPr algn="ctr"/>
            <a:fld id="{DB5A3A47-29A7-45E5-923E-10FF85749154}" type="slidenum">
              <a:rPr lang="en-GB" smtClean="0"/>
              <a:pPr algn="ctr"/>
              <a:t>13</a:t>
            </a:fld>
            <a:endParaRPr lang="en-GB" dirty="0"/>
          </a:p>
        </p:txBody>
      </p:sp>
    </p:spTree>
    <p:extLst>
      <p:ext uri="{BB962C8B-B14F-4D97-AF65-F5344CB8AC3E}">
        <p14:creationId xmlns:p14="http://schemas.microsoft.com/office/powerpoint/2010/main" val="38758550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F7D8A-6FC7-4D94-8BE9-06CADB5C5867}"/>
              </a:ext>
            </a:extLst>
          </p:cNvPr>
          <p:cNvSpPr>
            <a:spLocks noGrp="1"/>
          </p:cNvSpPr>
          <p:nvPr>
            <p:ph type="title"/>
          </p:nvPr>
        </p:nvSpPr>
        <p:spPr/>
        <p:txBody>
          <a:bodyPr/>
          <a:lstStyle/>
          <a:p>
            <a:r>
              <a:rPr lang="en-US" dirty="0"/>
              <a:t>Summary of Advice</a:t>
            </a:r>
          </a:p>
        </p:txBody>
      </p:sp>
      <p:sp>
        <p:nvSpPr>
          <p:cNvPr id="3" name="Content Placeholder 2">
            <a:extLst>
              <a:ext uri="{FF2B5EF4-FFF2-40B4-BE49-F238E27FC236}">
                <a16:creationId xmlns:a16="http://schemas.microsoft.com/office/drawing/2014/main" id="{28EF61A1-2464-41C1-85AE-BF9472B850D4}"/>
              </a:ext>
            </a:extLst>
          </p:cNvPr>
          <p:cNvSpPr>
            <a:spLocks noGrp="1"/>
          </p:cNvSpPr>
          <p:nvPr>
            <p:ph idx="1"/>
          </p:nvPr>
        </p:nvSpPr>
        <p:spPr/>
        <p:txBody>
          <a:bodyPr/>
          <a:lstStyle/>
          <a:p>
            <a:pPr marL="514350" indent="-514350">
              <a:buFont typeface="+mj-lt"/>
              <a:buAutoNum type="arabicPeriod"/>
            </a:pPr>
            <a:r>
              <a:rPr lang="en-US" b="1" dirty="0"/>
              <a:t>Reality matters!  The truth matters!</a:t>
            </a:r>
          </a:p>
          <a:p>
            <a:pPr marL="514350" indent="-514350">
              <a:buFont typeface="+mj-lt"/>
              <a:buAutoNum type="arabicPeriod"/>
            </a:pPr>
            <a:endParaRPr lang="en-US" b="1" dirty="0"/>
          </a:p>
          <a:p>
            <a:pPr marL="514350" indent="-514350">
              <a:buFont typeface="+mj-lt"/>
              <a:buAutoNum type="arabicPeriod"/>
            </a:pPr>
            <a:r>
              <a:rPr lang="en-US" dirty="0"/>
              <a:t>Distinguishing between lies and bullshit is a core skill for the modern era. </a:t>
            </a:r>
          </a:p>
          <a:p>
            <a:pPr marL="514350" indent="-514350">
              <a:buFont typeface="+mj-lt"/>
              <a:buAutoNum type="arabicPeriod"/>
            </a:pPr>
            <a:r>
              <a:rPr lang="en-US" dirty="0"/>
              <a:t>Focus on relevance. </a:t>
            </a:r>
          </a:p>
          <a:p>
            <a:pPr marL="514350" indent="-514350">
              <a:buFont typeface="+mj-lt"/>
              <a:buAutoNum type="arabicPeriod"/>
            </a:pPr>
            <a:r>
              <a:rPr lang="en-US" dirty="0"/>
              <a:t>Push for clarity. </a:t>
            </a:r>
          </a:p>
          <a:p>
            <a:pPr marL="514350" indent="-514350">
              <a:buFont typeface="+mj-lt"/>
              <a:buAutoNum type="arabicPeriod"/>
            </a:pPr>
            <a:r>
              <a:rPr lang="en-US" dirty="0"/>
              <a:t>Be skeptical but not cynical. </a:t>
            </a:r>
          </a:p>
          <a:p>
            <a:pPr marL="514350" indent="-514350">
              <a:buFont typeface="+mj-lt"/>
              <a:buAutoNum type="arabicPeriod"/>
            </a:pPr>
            <a:r>
              <a:rPr lang="en-US" dirty="0"/>
              <a:t>Choose your company wisely. </a:t>
            </a:r>
          </a:p>
          <a:p>
            <a:pPr marL="514350" indent="-514350">
              <a:buFont typeface="+mj-lt"/>
              <a:buAutoNum type="arabicPeriod"/>
            </a:pPr>
            <a:endParaRPr lang="en-US" dirty="0"/>
          </a:p>
          <a:p>
            <a:pPr marL="514350" indent="-514350">
              <a:buFont typeface="+mj-lt"/>
              <a:buAutoNum type="arabicPeriod"/>
            </a:pPr>
            <a:endParaRPr lang="en-US" b="1" dirty="0"/>
          </a:p>
          <a:p>
            <a:pPr marL="514350" indent="-514350">
              <a:buFont typeface="+mj-lt"/>
              <a:buAutoNum type="arabicPeriod"/>
            </a:pPr>
            <a:endParaRPr lang="en-US" dirty="0"/>
          </a:p>
        </p:txBody>
      </p:sp>
      <p:sp>
        <p:nvSpPr>
          <p:cNvPr id="4" name="Slide Number Placeholder 3">
            <a:extLst>
              <a:ext uri="{FF2B5EF4-FFF2-40B4-BE49-F238E27FC236}">
                <a16:creationId xmlns:a16="http://schemas.microsoft.com/office/drawing/2014/main" id="{DD27BE1D-CE32-4963-9B03-CC912CB80878}"/>
              </a:ext>
            </a:extLst>
          </p:cNvPr>
          <p:cNvSpPr>
            <a:spLocks noGrp="1"/>
          </p:cNvSpPr>
          <p:nvPr>
            <p:ph type="sldNum" sz="quarter" idx="10"/>
          </p:nvPr>
        </p:nvSpPr>
        <p:spPr/>
        <p:txBody>
          <a:bodyPr/>
          <a:lstStyle/>
          <a:p>
            <a:pPr algn="ctr"/>
            <a:fld id="{DB5A3A47-29A7-45E5-923E-10FF85749154}" type="slidenum">
              <a:rPr lang="en-GB" smtClean="0"/>
              <a:pPr algn="ctr"/>
              <a:t>14</a:t>
            </a:fld>
            <a:endParaRPr lang="en-GB" dirty="0"/>
          </a:p>
        </p:txBody>
      </p:sp>
    </p:spTree>
    <p:extLst>
      <p:ext uri="{BB962C8B-B14F-4D97-AF65-F5344CB8AC3E}">
        <p14:creationId xmlns:p14="http://schemas.microsoft.com/office/powerpoint/2010/main" val="1691682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4BD39-3320-40AA-B485-553C718632B9}"/>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289FB526-E502-4913-94B1-FFF278F25498}"/>
              </a:ext>
            </a:extLst>
          </p:cNvPr>
          <p:cNvSpPr>
            <a:spLocks noGrp="1"/>
          </p:cNvSpPr>
          <p:nvPr>
            <p:ph idx="1"/>
          </p:nvPr>
        </p:nvSpPr>
        <p:spPr/>
        <p:txBody>
          <a:bodyPr/>
          <a:lstStyle/>
          <a:p>
            <a:pPr marL="0" indent="0">
              <a:buNone/>
            </a:pPr>
            <a:r>
              <a:rPr lang="en-US" sz="2400" dirty="0"/>
              <a:t>The thoughts presented here are drawn primarily from the sources below.  I attempt to synthesize and add my own thoughts. </a:t>
            </a:r>
          </a:p>
          <a:p>
            <a:pPr marL="0" indent="0">
              <a:buNone/>
            </a:pPr>
            <a:r>
              <a:rPr lang="en-GB" sz="2400" b="1" dirty="0"/>
              <a:t>INFO 270 Calling Bullshit: Data Reasoning in a Digital World </a:t>
            </a:r>
            <a:r>
              <a:rPr lang="en-US" sz="2400" dirty="0">
                <a:hlinkClick r:id="rId2"/>
              </a:rPr>
              <a:t>Carl T. Bergstrom</a:t>
            </a:r>
            <a:r>
              <a:rPr lang="en-US" sz="2400" dirty="0"/>
              <a:t> and </a:t>
            </a:r>
            <a:r>
              <a:rPr lang="en-US" sz="2400" dirty="0" err="1">
                <a:hlinkClick r:id="rId3"/>
              </a:rPr>
              <a:t>Jevin</a:t>
            </a:r>
            <a:r>
              <a:rPr lang="en-US" sz="2400" dirty="0">
                <a:hlinkClick r:id="rId3"/>
              </a:rPr>
              <a:t> West</a:t>
            </a:r>
            <a:r>
              <a:rPr lang="en-US" sz="2400" dirty="0"/>
              <a:t>, University of Washington: </a:t>
            </a:r>
          </a:p>
          <a:p>
            <a:pPr marL="0" indent="1023938">
              <a:buNone/>
            </a:pPr>
            <a:r>
              <a:rPr lang="en-US" sz="2400" dirty="0">
                <a:hlinkClick r:id="rId4"/>
              </a:rPr>
              <a:t>https://callingbullshit.org/syllabus.html</a:t>
            </a:r>
            <a:r>
              <a:rPr lang="en-US" sz="2400" dirty="0"/>
              <a:t> </a:t>
            </a:r>
          </a:p>
          <a:p>
            <a:r>
              <a:rPr lang="en-GB" sz="2400" dirty="0">
                <a:hlinkClick r:id="rId5"/>
              </a:rPr>
              <a:t>Harry Frankfurt (1986)</a:t>
            </a:r>
            <a:r>
              <a:rPr lang="en-GB" sz="2400" dirty="0"/>
              <a:t> On Bullshit. </a:t>
            </a:r>
            <a:r>
              <a:rPr lang="en-GB" sz="2400" i="1" dirty="0"/>
              <a:t>Raritan Quarterly Review</a:t>
            </a:r>
            <a:r>
              <a:rPr lang="en-GB" sz="2400" dirty="0"/>
              <a:t> 6(2)</a:t>
            </a:r>
          </a:p>
          <a:p>
            <a:r>
              <a:rPr lang="en-GB" sz="2400" dirty="0">
                <a:hlinkClick r:id="rId6"/>
              </a:rPr>
              <a:t>G. A. Cohen (2002)</a:t>
            </a:r>
            <a:r>
              <a:rPr lang="en-GB" sz="2400" dirty="0"/>
              <a:t> Deeper into Bullshit. Buss and Overton, eds., </a:t>
            </a:r>
            <a:r>
              <a:rPr lang="en-GB" sz="2400" i="1" dirty="0"/>
              <a:t>Contours of Agency: Themes from the Philosophy of Harry Frankfurt</a:t>
            </a:r>
            <a:r>
              <a:rPr lang="en-GB" sz="2400" dirty="0"/>
              <a:t> Cambridge, Massachusetts: MIT Press.</a:t>
            </a:r>
            <a:endParaRPr lang="en-US" sz="2400" dirty="0"/>
          </a:p>
        </p:txBody>
      </p:sp>
      <p:sp>
        <p:nvSpPr>
          <p:cNvPr id="4" name="Slide Number Placeholder 3">
            <a:extLst>
              <a:ext uri="{FF2B5EF4-FFF2-40B4-BE49-F238E27FC236}">
                <a16:creationId xmlns:a16="http://schemas.microsoft.com/office/drawing/2014/main" id="{93377DFA-7FA3-469F-82AD-9AC6E0489D12}"/>
              </a:ext>
            </a:extLst>
          </p:cNvPr>
          <p:cNvSpPr>
            <a:spLocks noGrp="1"/>
          </p:cNvSpPr>
          <p:nvPr>
            <p:ph type="sldNum" sz="quarter" idx="10"/>
          </p:nvPr>
        </p:nvSpPr>
        <p:spPr/>
        <p:txBody>
          <a:bodyPr/>
          <a:lstStyle/>
          <a:p>
            <a:pPr algn="ctr"/>
            <a:fld id="{DB5A3A47-29A7-45E5-923E-10FF85749154}" type="slidenum">
              <a:rPr lang="en-GB" smtClean="0"/>
              <a:pPr algn="ctr"/>
              <a:t>2</a:t>
            </a:fld>
            <a:endParaRPr lang="en-GB" dirty="0"/>
          </a:p>
        </p:txBody>
      </p:sp>
    </p:spTree>
    <p:extLst>
      <p:ext uri="{BB962C8B-B14F-4D97-AF65-F5344CB8AC3E}">
        <p14:creationId xmlns:p14="http://schemas.microsoft.com/office/powerpoint/2010/main" val="4098093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F6AD131-A339-4284-B64C-D23A7D652283}"/>
              </a:ext>
            </a:extLst>
          </p:cNvPr>
          <p:cNvSpPr>
            <a:spLocks noGrp="1"/>
          </p:cNvSpPr>
          <p:nvPr>
            <p:ph type="sldNum" sz="quarter" idx="10"/>
          </p:nvPr>
        </p:nvSpPr>
        <p:spPr/>
        <p:txBody>
          <a:bodyPr/>
          <a:lstStyle/>
          <a:p>
            <a:pPr algn="ctr"/>
            <a:fld id="{DB5A3A47-29A7-45E5-923E-10FF85749154}" type="slidenum">
              <a:rPr lang="en-GB" smtClean="0"/>
              <a:pPr algn="ctr"/>
              <a:t>3</a:t>
            </a:fld>
            <a:endParaRPr lang="en-GB" dirty="0"/>
          </a:p>
        </p:txBody>
      </p:sp>
      <p:pic>
        <p:nvPicPr>
          <p:cNvPr id="5" name="Picture 4">
            <a:extLst>
              <a:ext uri="{FF2B5EF4-FFF2-40B4-BE49-F238E27FC236}">
                <a16:creationId xmlns:a16="http://schemas.microsoft.com/office/drawing/2014/main" id="{6E0F4FD5-8A6A-43FD-96D7-5A9CE0771B5B}"/>
              </a:ext>
            </a:extLst>
          </p:cNvPr>
          <p:cNvPicPr>
            <a:picLocks noChangeAspect="1"/>
          </p:cNvPicPr>
          <p:nvPr/>
        </p:nvPicPr>
        <p:blipFill>
          <a:blip r:embed="rId2"/>
          <a:stretch>
            <a:fillRect/>
          </a:stretch>
        </p:blipFill>
        <p:spPr>
          <a:xfrm>
            <a:off x="0" y="1628800"/>
            <a:ext cx="9144000" cy="3937870"/>
          </a:xfrm>
          <a:prstGeom prst="rect">
            <a:avLst/>
          </a:prstGeom>
        </p:spPr>
      </p:pic>
      <p:pic>
        <p:nvPicPr>
          <p:cNvPr id="7" name="Picture 6" descr="A close up of a sign&#10;&#10;Description automatically generated">
            <a:extLst>
              <a:ext uri="{FF2B5EF4-FFF2-40B4-BE49-F238E27FC236}">
                <a16:creationId xmlns:a16="http://schemas.microsoft.com/office/drawing/2014/main" id="{C5308B3D-8D0B-4A20-953D-08555F047A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7235" y="728700"/>
            <a:ext cx="2073241" cy="2085730"/>
          </a:xfrm>
          <a:prstGeom prst="rect">
            <a:avLst/>
          </a:prstGeom>
        </p:spPr>
      </p:pic>
    </p:spTree>
    <p:extLst>
      <p:ext uri="{BB962C8B-B14F-4D97-AF65-F5344CB8AC3E}">
        <p14:creationId xmlns:p14="http://schemas.microsoft.com/office/powerpoint/2010/main" val="4050982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04C65B2-A416-4979-B9A1-5FCA85FFAB75}"/>
              </a:ext>
            </a:extLst>
          </p:cNvPr>
          <p:cNvSpPr>
            <a:spLocks noGrp="1"/>
          </p:cNvSpPr>
          <p:nvPr>
            <p:ph type="sldNum" sz="quarter" idx="10"/>
          </p:nvPr>
        </p:nvSpPr>
        <p:spPr/>
        <p:txBody>
          <a:bodyPr/>
          <a:lstStyle/>
          <a:p>
            <a:pPr algn="ctr"/>
            <a:fld id="{DB5A3A47-29A7-45E5-923E-10FF85749154}" type="slidenum">
              <a:rPr lang="en-GB" smtClean="0"/>
              <a:pPr algn="ctr"/>
              <a:t>4</a:t>
            </a:fld>
            <a:endParaRPr lang="en-GB" dirty="0"/>
          </a:p>
        </p:txBody>
      </p:sp>
      <p:sp>
        <p:nvSpPr>
          <p:cNvPr id="5" name="Rectangle 4">
            <a:extLst>
              <a:ext uri="{FF2B5EF4-FFF2-40B4-BE49-F238E27FC236}">
                <a16:creationId xmlns:a16="http://schemas.microsoft.com/office/drawing/2014/main" id="{897DBEE9-00C0-4900-B438-071087823858}"/>
              </a:ext>
            </a:extLst>
          </p:cNvPr>
          <p:cNvSpPr/>
          <p:nvPr/>
        </p:nvSpPr>
        <p:spPr>
          <a:xfrm>
            <a:off x="476545" y="1720840"/>
            <a:ext cx="8370930" cy="1569660"/>
          </a:xfrm>
          <a:prstGeom prst="rect">
            <a:avLst/>
          </a:prstGeom>
        </p:spPr>
        <p:txBody>
          <a:bodyPr wrap="square">
            <a:spAutoFit/>
          </a:bodyPr>
          <a:lstStyle/>
          <a:p>
            <a:r>
              <a:rPr lang="en-GB" sz="2400" dirty="0">
                <a:latin typeface="Georgia" panose="02040502050405020303" pitchFamily="18" charset="0"/>
              </a:rPr>
              <a:t>The liar is inescapably concerned with truth-values. </a:t>
            </a:r>
            <a:r>
              <a:rPr lang="en-GB" sz="2400" b="1" dirty="0">
                <a:latin typeface="Georgia" panose="02040502050405020303" pitchFamily="18" charset="0"/>
              </a:rPr>
              <a:t>In</a:t>
            </a:r>
          </a:p>
          <a:p>
            <a:r>
              <a:rPr lang="en-GB" sz="2400" b="1" dirty="0">
                <a:latin typeface="Georgia" panose="02040502050405020303" pitchFamily="18" charset="0"/>
              </a:rPr>
              <a:t>order to invent a lie at all, he must think he knows what is true.</a:t>
            </a:r>
            <a:r>
              <a:rPr lang="en-GB" sz="2400" dirty="0">
                <a:latin typeface="Georgia" panose="02040502050405020303" pitchFamily="18" charset="0"/>
              </a:rPr>
              <a:t> And in order to invent an effective lie, he must design his falsehood under the guidance of that truth. </a:t>
            </a:r>
            <a:endParaRPr lang="en-US" dirty="0">
              <a:latin typeface="Georgia" panose="02040502050405020303" pitchFamily="18" charset="0"/>
            </a:endParaRPr>
          </a:p>
        </p:txBody>
      </p:sp>
      <p:sp>
        <p:nvSpPr>
          <p:cNvPr id="6" name="Rectangle 5">
            <a:extLst>
              <a:ext uri="{FF2B5EF4-FFF2-40B4-BE49-F238E27FC236}">
                <a16:creationId xmlns:a16="http://schemas.microsoft.com/office/drawing/2014/main" id="{97EF9759-6082-4691-9E18-FD9CBFB1C3E1}"/>
              </a:ext>
            </a:extLst>
          </p:cNvPr>
          <p:cNvSpPr/>
          <p:nvPr/>
        </p:nvSpPr>
        <p:spPr>
          <a:xfrm>
            <a:off x="656565" y="5724255"/>
            <a:ext cx="4572000" cy="646331"/>
          </a:xfrm>
          <a:prstGeom prst="rect">
            <a:avLst/>
          </a:prstGeom>
        </p:spPr>
        <p:txBody>
          <a:bodyPr>
            <a:spAutoFit/>
          </a:bodyPr>
          <a:lstStyle/>
          <a:p>
            <a:r>
              <a:rPr lang="en-GB" dirty="0">
                <a:hlinkClick r:id="rId2"/>
              </a:rPr>
              <a:t>Harry Frankfurt (1986)</a:t>
            </a:r>
            <a:r>
              <a:rPr lang="en-GB" dirty="0"/>
              <a:t> On Bullshit. </a:t>
            </a:r>
            <a:r>
              <a:rPr lang="en-GB" i="1" dirty="0"/>
              <a:t>Raritan Quarterly Review</a:t>
            </a:r>
            <a:r>
              <a:rPr lang="en-GB" dirty="0"/>
              <a:t> 6(2)</a:t>
            </a:r>
          </a:p>
        </p:txBody>
      </p:sp>
    </p:spTree>
    <p:extLst>
      <p:ext uri="{BB962C8B-B14F-4D97-AF65-F5344CB8AC3E}">
        <p14:creationId xmlns:p14="http://schemas.microsoft.com/office/powerpoint/2010/main" val="38287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F6AD131-A339-4284-B64C-D23A7D652283}"/>
              </a:ext>
            </a:extLst>
          </p:cNvPr>
          <p:cNvSpPr>
            <a:spLocks noGrp="1"/>
          </p:cNvSpPr>
          <p:nvPr>
            <p:ph type="sldNum" sz="quarter" idx="10"/>
          </p:nvPr>
        </p:nvSpPr>
        <p:spPr/>
        <p:txBody>
          <a:bodyPr/>
          <a:lstStyle/>
          <a:p>
            <a:pPr algn="ctr"/>
            <a:fld id="{DB5A3A47-29A7-45E5-923E-10FF85749154}" type="slidenum">
              <a:rPr lang="en-GB" smtClean="0"/>
              <a:pPr algn="ctr"/>
              <a:t>5</a:t>
            </a:fld>
            <a:endParaRPr lang="en-GB" dirty="0"/>
          </a:p>
        </p:txBody>
      </p:sp>
      <p:pic>
        <p:nvPicPr>
          <p:cNvPr id="3" name="Picture 2">
            <a:extLst>
              <a:ext uri="{FF2B5EF4-FFF2-40B4-BE49-F238E27FC236}">
                <a16:creationId xmlns:a16="http://schemas.microsoft.com/office/drawing/2014/main" id="{20836A5F-E227-43A4-AE2A-B8FF2E4A1087}"/>
              </a:ext>
            </a:extLst>
          </p:cNvPr>
          <p:cNvPicPr>
            <a:picLocks noChangeAspect="1"/>
          </p:cNvPicPr>
          <p:nvPr/>
        </p:nvPicPr>
        <p:blipFill>
          <a:blip r:embed="rId2"/>
          <a:stretch>
            <a:fillRect/>
          </a:stretch>
        </p:blipFill>
        <p:spPr>
          <a:xfrm>
            <a:off x="12895" y="1763815"/>
            <a:ext cx="9144000" cy="4774149"/>
          </a:xfrm>
          <a:prstGeom prst="rect">
            <a:avLst/>
          </a:prstGeom>
        </p:spPr>
      </p:pic>
      <p:pic>
        <p:nvPicPr>
          <p:cNvPr id="7" name="Picture 6" descr="A close up of a sign&#10;&#10;Description automatically generated">
            <a:extLst>
              <a:ext uri="{FF2B5EF4-FFF2-40B4-BE49-F238E27FC236}">
                <a16:creationId xmlns:a16="http://schemas.microsoft.com/office/drawing/2014/main" id="{C5308B3D-8D0B-4A20-953D-08555F047A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7235" y="728700"/>
            <a:ext cx="2073241" cy="2085730"/>
          </a:xfrm>
          <a:prstGeom prst="rect">
            <a:avLst/>
          </a:prstGeom>
        </p:spPr>
      </p:pic>
    </p:spTree>
    <p:extLst>
      <p:ext uri="{BB962C8B-B14F-4D97-AF65-F5344CB8AC3E}">
        <p14:creationId xmlns:p14="http://schemas.microsoft.com/office/powerpoint/2010/main" val="2015270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04C65B2-A416-4979-B9A1-5FCA85FFAB75}"/>
              </a:ext>
            </a:extLst>
          </p:cNvPr>
          <p:cNvSpPr>
            <a:spLocks noGrp="1"/>
          </p:cNvSpPr>
          <p:nvPr>
            <p:ph type="sldNum" sz="quarter" idx="10"/>
          </p:nvPr>
        </p:nvSpPr>
        <p:spPr/>
        <p:txBody>
          <a:bodyPr/>
          <a:lstStyle/>
          <a:p>
            <a:pPr algn="ctr"/>
            <a:fld id="{DB5A3A47-29A7-45E5-923E-10FF85749154}" type="slidenum">
              <a:rPr lang="en-GB" smtClean="0"/>
              <a:pPr algn="ctr"/>
              <a:t>6</a:t>
            </a:fld>
            <a:endParaRPr lang="en-GB" dirty="0"/>
          </a:p>
        </p:txBody>
      </p:sp>
      <p:sp>
        <p:nvSpPr>
          <p:cNvPr id="5" name="Rectangle 4">
            <a:extLst>
              <a:ext uri="{FF2B5EF4-FFF2-40B4-BE49-F238E27FC236}">
                <a16:creationId xmlns:a16="http://schemas.microsoft.com/office/drawing/2014/main" id="{897DBEE9-00C0-4900-B438-071087823858}"/>
              </a:ext>
            </a:extLst>
          </p:cNvPr>
          <p:cNvSpPr/>
          <p:nvPr/>
        </p:nvSpPr>
        <p:spPr>
          <a:xfrm>
            <a:off x="476545" y="1720840"/>
            <a:ext cx="8370930" cy="3416320"/>
          </a:xfrm>
          <a:prstGeom prst="rect">
            <a:avLst/>
          </a:prstGeom>
        </p:spPr>
        <p:txBody>
          <a:bodyPr wrap="square">
            <a:spAutoFit/>
          </a:bodyPr>
          <a:lstStyle/>
          <a:p>
            <a:r>
              <a:rPr lang="en-GB" sz="2400" dirty="0">
                <a:latin typeface="Georgia" panose="02040502050405020303" pitchFamily="18" charset="0"/>
              </a:rPr>
              <a:t>That is why she cannot be regarded as lying; for</a:t>
            </a:r>
          </a:p>
          <a:p>
            <a:r>
              <a:rPr lang="en-GB" sz="2400" dirty="0">
                <a:latin typeface="Georgia" panose="02040502050405020303" pitchFamily="18" charset="0"/>
              </a:rPr>
              <a:t>she does not presume that she knows the truth, and therefore she cannot be deliberately promulgating a proposition that she presumes to be false: Her statement is grounded neither in a belief that it is true nor, as a lie must be, in a belief that it is not true. </a:t>
            </a:r>
            <a:r>
              <a:rPr lang="en-GB" sz="2400" b="1" dirty="0">
                <a:latin typeface="Georgia" panose="02040502050405020303" pitchFamily="18" charset="0"/>
              </a:rPr>
              <a:t>It is just this lack of connection to a concern with truth — this indifference to how things really are — that I regard as of the essence of bullshit.</a:t>
            </a:r>
            <a:endParaRPr lang="en-US" b="1" dirty="0">
              <a:latin typeface="Georgia" panose="02040502050405020303" pitchFamily="18" charset="0"/>
            </a:endParaRPr>
          </a:p>
        </p:txBody>
      </p:sp>
      <p:sp>
        <p:nvSpPr>
          <p:cNvPr id="6" name="Rectangle 5">
            <a:extLst>
              <a:ext uri="{FF2B5EF4-FFF2-40B4-BE49-F238E27FC236}">
                <a16:creationId xmlns:a16="http://schemas.microsoft.com/office/drawing/2014/main" id="{97EF9759-6082-4691-9E18-FD9CBFB1C3E1}"/>
              </a:ext>
            </a:extLst>
          </p:cNvPr>
          <p:cNvSpPr/>
          <p:nvPr/>
        </p:nvSpPr>
        <p:spPr>
          <a:xfrm>
            <a:off x="656565" y="5724255"/>
            <a:ext cx="4572000" cy="646331"/>
          </a:xfrm>
          <a:prstGeom prst="rect">
            <a:avLst/>
          </a:prstGeom>
        </p:spPr>
        <p:txBody>
          <a:bodyPr>
            <a:spAutoFit/>
          </a:bodyPr>
          <a:lstStyle/>
          <a:p>
            <a:r>
              <a:rPr lang="en-GB" dirty="0">
                <a:hlinkClick r:id="rId2"/>
              </a:rPr>
              <a:t>Harry Frankfurt (1986)</a:t>
            </a:r>
            <a:r>
              <a:rPr lang="en-GB" dirty="0"/>
              <a:t> On Bullshit. </a:t>
            </a:r>
            <a:r>
              <a:rPr lang="en-GB" i="1" dirty="0"/>
              <a:t>Raritan Quarterly Review</a:t>
            </a:r>
            <a:r>
              <a:rPr lang="en-GB" dirty="0"/>
              <a:t> 6(2)</a:t>
            </a:r>
          </a:p>
        </p:txBody>
      </p:sp>
    </p:spTree>
    <p:extLst>
      <p:ext uri="{BB962C8B-B14F-4D97-AF65-F5344CB8AC3E}">
        <p14:creationId xmlns:p14="http://schemas.microsoft.com/office/powerpoint/2010/main" val="818847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04C65B2-A416-4979-B9A1-5FCA85FFAB75}"/>
              </a:ext>
            </a:extLst>
          </p:cNvPr>
          <p:cNvSpPr>
            <a:spLocks noGrp="1"/>
          </p:cNvSpPr>
          <p:nvPr>
            <p:ph type="sldNum" sz="quarter" idx="10"/>
          </p:nvPr>
        </p:nvSpPr>
        <p:spPr/>
        <p:txBody>
          <a:bodyPr/>
          <a:lstStyle/>
          <a:p>
            <a:pPr algn="ctr"/>
            <a:fld id="{DB5A3A47-29A7-45E5-923E-10FF85749154}" type="slidenum">
              <a:rPr lang="en-GB" smtClean="0"/>
              <a:pPr algn="ctr"/>
              <a:t>7</a:t>
            </a:fld>
            <a:endParaRPr lang="en-GB" dirty="0"/>
          </a:p>
        </p:txBody>
      </p:sp>
      <p:sp>
        <p:nvSpPr>
          <p:cNvPr id="5" name="Rectangle 4">
            <a:extLst>
              <a:ext uri="{FF2B5EF4-FFF2-40B4-BE49-F238E27FC236}">
                <a16:creationId xmlns:a16="http://schemas.microsoft.com/office/drawing/2014/main" id="{897DBEE9-00C0-4900-B438-071087823858}"/>
              </a:ext>
            </a:extLst>
          </p:cNvPr>
          <p:cNvSpPr/>
          <p:nvPr/>
        </p:nvSpPr>
        <p:spPr>
          <a:xfrm>
            <a:off x="476545" y="1358770"/>
            <a:ext cx="8370930" cy="4339650"/>
          </a:xfrm>
          <a:prstGeom prst="rect">
            <a:avLst/>
          </a:prstGeom>
        </p:spPr>
        <p:txBody>
          <a:bodyPr wrap="square">
            <a:spAutoFit/>
          </a:bodyPr>
          <a:lstStyle/>
          <a:p>
            <a:r>
              <a:rPr lang="en-GB" sz="2400" dirty="0">
                <a:latin typeface="Georgia" panose="02040502050405020303" pitchFamily="18" charset="0"/>
              </a:rPr>
              <a:t>Lying and bluffing are both modes of misrepresentation or deception. Now the concept most central to the distinctive nature of a lie is that of falsity: the liar is essentially someone who deliberately promulgates a falsehood. Bluffing too is typically devoted to conveying something false. Unlike plain lying, however, it is more especially a matter not of falsity but of </a:t>
            </a:r>
            <a:r>
              <a:rPr lang="en-US" sz="2400" dirty="0">
                <a:latin typeface="Georgia" panose="02040502050405020303" pitchFamily="18" charset="0"/>
              </a:rPr>
              <a:t>fakery... </a:t>
            </a:r>
            <a:r>
              <a:rPr lang="en-GB" sz="2400" b="1" dirty="0">
                <a:latin typeface="Georgia" panose="02040502050405020303" pitchFamily="18" charset="0"/>
              </a:rPr>
              <a:t>This points to a similar and fundamental aspect of the essential nature of bullshit: although it is produced without concern with the truth, it need not be false.</a:t>
            </a:r>
            <a:endParaRPr lang="en-US" sz="2400" b="1" dirty="0">
              <a:latin typeface="Georgia" panose="02040502050405020303" pitchFamily="18" charset="0"/>
            </a:endParaRPr>
          </a:p>
          <a:p>
            <a:endParaRPr lang="en-US" dirty="0">
              <a:latin typeface="Georgia" panose="02040502050405020303" pitchFamily="18" charset="0"/>
            </a:endParaRPr>
          </a:p>
          <a:p>
            <a:endParaRPr lang="en-US" dirty="0">
              <a:latin typeface="Georgia" panose="02040502050405020303" pitchFamily="18" charset="0"/>
            </a:endParaRPr>
          </a:p>
        </p:txBody>
      </p:sp>
      <p:sp>
        <p:nvSpPr>
          <p:cNvPr id="6" name="Rectangle 5">
            <a:extLst>
              <a:ext uri="{FF2B5EF4-FFF2-40B4-BE49-F238E27FC236}">
                <a16:creationId xmlns:a16="http://schemas.microsoft.com/office/drawing/2014/main" id="{97EF9759-6082-4691-9E18-FD9CBFB1C3E1}"/>
              </a:ext>
            </a:extLst>
          </p:cNvPr>
          <p:cNvSpPr/>
          <p:nvPr/>
        </p:nvSpPr>
        <p:spPr>
          <a:xfrm>
            <a:off x="656565" y="5724255"/>
            <a:ext cx="4572000" cy="646331"/>
          </a:xfrm>
          <a:prstGeom prst="rect">
            <a:avLst/>
          </a:prstGeom>
        </p:spPr>
        <p:txBody>
          <a:bodyPr>
            <a:spAutoFit/>
          </a:bodyPr>
          <a:lstStyle/>
          <a:p>
            <a:r>
              <a:rPr lang="en-GB" dirty="0">
                <a:hlinkClick r:id="rId2"/>
              </a:rPr>
              <a:t>Harry Frankfurt (1986)</a:t>
            </a:r>
            <a:r>
              <a:rPr lang="en-GB" dirty="0"/>
              <a:t> On Bullshit. </a:t>
            </a:r>
            <a:r>
              <a:rPr lang="en-GB" i="1" dirty="0"/>
              <a:t>Raritan Quarterly Review</a:t>
            </a:r>
            <a:r>
              <a:rPr lang="en-GB" dirty="0"/>
              <a:t> 6(2)</a:t>
            </a:r>
          </a:p>
        </p:txBody>
      </p:sp>
    </p:spTree>
    <p:extLst>
      <p:ext uri="{BB962C8B-B14F-4D97-AF65-F5344CB8AC3E}">
        <p14:creationId xmlns:p14="http://schemas.microsoft.com/office/powerpoint/2010/main" val="2865944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04C65B2-A416-4979-B9A1-5FCA85FFAB75}"/>
              </a:ext>
            </a:extLst>
          </p:cNvPr>
          <p:cNvSpPr>
            <a:spLocks noGrp="1"/>
          </p:cNvSpPr>
          <p:nvPr>
            <p:ph type="sldNum" sz="quarter" idx="10"/>
          </p:nvPr>
        </p:nvSpPr>
        <p:spPr/>
        <p:txBody>
          <a:bodyPr/>
          <a:lstStyle/>
          <a:p>
            <a:pPr algn="ctr"/>
            <a:fld id="{DB5A3A47-29A7-45E5-923E-10FF85749154}" type="slidenum">
              <a:rPr lang="en-GB" smtClean="0"/>
              <a:pPr algn="ctr"/>
              <a:t>8</a:t>
            </a:fld>
            <a:endParaRPr lang="en-GB" dirty="0"/>
          </a:p>
        </p:txBody>
      </p:sp>
      <p:sp>
        <p:nvSpPr>
          <p:cNvPr id="6" name="Rectangle 5">
            <a:extLst>
              <a:ext uri="{FF2B5EF4-FFF2-40B4-BE49-F238E27FC236}">
                <a16:creationId xmlns:a16="http://schemas.microsoft.com/office/drawing/2014/main" id="{97EF9759-6082-4691-9E18-FD9CBFB1C3E1}"/>
              </a:ext>
            </a:extLst>
          </p:cNvPr>
          <p:cNvSpPr/>
          <p:nvPr/>
        </p:nvSpPr>
        <p:spPr>
          <a:xfrm>
            <a:off x="431540" y="5634245"/>
            <a:ext cx="8370930" cy="923330"/>
          </a:xfrm>
          <a:prstGeom prst="rect">
            <a:avLst/>
          </a:prstGeom>
        </p:spPr>
        <p:txBody>
          <a:bodyPr wrap="square">
            <a:spAutoFit/>
          </a:bodyPr>
          <a:lstStyle/>
          <a:p>
            <a:r>
              <a:rPr lang="en-GB" dirty="0">
                <a:hlinkClick r:id="rId2"/>
              </a:rPr>
              <a:t>G. A. Cohen (2002)</a:t>
            </a:r>
            <a:r>
              <a:rPr lang="en-GB" dirty="0"/>
              <a:t> Deeper into Bullshit. Buss and Overton, eds., </a:t>
            </a:r>
            <a:r>
              <a:rPr lang="en-GB" i="1" dirty="0"/>
              <a:t>Contours of Agency: Themes from the Philosophy of Harry Frankfurt</a:t>
            </a:r>
            <a:r>
              <a:rPr lang="en-GB" dirty="0"/>
              <a:t> Cambridge, Massachusetts: MIT Press.</a:t>
            </a:r>
          </a:p>
        </p:txBody>
      </p:sp>
      <p:pic>
        <p:nvPicPr>
          <p:cNvPr id="2" name="Picture 1">
            <a:extLst>
              <a:ext uri="{FF2B5EF4-FFF2-40B4-BE49-F238E27FC236}">
                <a16:creationId xmlns:a16="http://schemas.microsoft.com/office/drawing/2014/main" id="{2D054771-5F0E-498F-B971-01B64626F87D}"/>
              </a:ext>
            </a:extLst>
          </p:cNvPr>
          <p:cNvPicPr>
            <a:picLocks noChangeAspect="1"/>
          </p:cNvPicPr>
          <p:nvPr/>
        </p:nvPicPr>
        <p:blipFill>
          <a:blip r:embed="rId3"/>
          <a:stretch>
            <a:fillRect/>
          </a:stretch>
        </p:blipFill>
        <p:spPr>
          <a:xfrm>
            <a:off x="16172" y="3699030"/>
            <a:ext cx="9144000" cy="1932692"/>
          </a:xfrm>
          <a:prstGeom prst="rect">
            <a:avLst/>
          </a:prstGeom>
        </p:spPr>
      </p:pic>
      <p:sp>
        <p:nvSpPr>
          <p:cNvPr id="3" name="Rectangle 2">
            <a:extLst>
              <a:ext uri="{FF2B5EF4-FFF2-40B4-BE49-F238E27FC236}">
                <a16:creationId xmlns:a16="http://schemas.microsoft.com/office/drawing/2014/main" id="{DB11BA2A-DBF2-4ABB-8984-53AEECCF75CD}"/>
              </a:ext>
            </a:extLst>
          </p:cNvPr>
          <p:cNvSpPr/>
          <p:nvPr/>
        </p:nvSpPr>
        <p:spPr>
          <a:xfrm>
            <a:off x="251520" y="908720"/>
            <a:ext cx="8370930" cy="2308324"/>
          </a:xfrm>
          <a:prstGeom prst="rect">
            <a:avLst/>
          </a:prstGeom>
        </p:spPr>
        <p:txBody>
          <a:bodyPr wrap="square">
            <a:spAutoFit/>
          </a:bodyPr>
          <a:lstStyle/>
          <a:p>
            <a:r>
              <a:rPr lang="en-GB" sz="2400" dirty="0">
                <a:latin typeface="Georgia" panose="02040502050405020303" pitchFamily="18" charset="0"/>
              </a:rPr>
              <a:t>My bullshit belongs to the category of </a:t>
            </a:r>
            <a:r>
              <a:rPr lang="en-GB" sz="2400" i="1" dirty="0">
                <a:latin typeface="Georgia" panose="02040502050405020303" pitchFamily="18" charset="0"/>
              </a:rPr>
              <a:t>statement </a:t>
            </a:r>
            <a:r>
              <a:rPr lang="en-GB" sz="2400" dirty="0">
                <a:latin typeface="Georgia" panose="02040502050405020303" pitchFamily="18" charset="0"/>
              </a:rPr>
              <a:t>or </a:t>
            </a:r>
            <a:r>
              <a:rPr lang="en-GB" sz="2400" i="1" dirty="0">
                <a:latin typeface="Georgia" panose="02040502050405020303" pitchFamily="18" charset="0"/>
              </a:rPr>
              <a:t>text. </a:t>
            </a:r>
            <a:r>
              <a:rPr lang="en-GB" sz="2400" dirty="0">
                <a:latin typeface="Georgia" panose="02040502050405020303" pitchFamily="18" charset="0"/>
              </a:rPr>
              <a:t>It is</a:t>
            </a:r>
          </a:p>
          <a:p>
            <a:r>
              <a:rPr lang="en-GB" sz="2400" dirty="0">
                <a:latin typeface="Georgia" panose="02040502050405020303" pitchFamily="18" charset="0"/>
              </a:rPr>
              <a:t>not primarily an activity but the result of an activity…But what particularly interests me is a certain variety of nonsense, namely, that which is found in </a:t>
            </a:r>
            <a:r>
              <a:rPr lang="en-GB" sz="2400" b="1" dirty="0">
                <a:latin typeface="Georgia" panose="02040502050405020303" pitchFamily="18" charset="0"/>
              </a:rPr>
              <a:t>discourse that is by its nature unclarifiable</a:t>
            </a:r>
            <a:r>
              <a:rPr lang="en-GB" sz="2400" dirty="0">
                <a:latin typeface="Georgia" panose="02040502050405020303" pitchFamily="18" charset="0"/>
              </a:rPr>
              <a:t>, discourse, that is, that is not only obscure but which cannot be rendered </a:t>
            </a:r>
            <a:r>
              <a:rPr lang="en-GB" sz="2400" dirty="0" err="1">
                <a:latin typeface="Georgia" panose="02040502050405020303" pitchFamily="18" charset="0"/>
              </a:rPr>
              <a:t>unobscure</a:t>
            </a:r>
            <a:r>
              <a:rPr lang="en-GB" sz="2400" dirty="0">
                <a:latin typeface="Georgia" panose="02040502050405020303" pitchFamily="18" charset="0"/>
              </a:rPr>
              <a:t>. </a:t>
            </a:r>
            <a:endParaRPr lang="en-US" sz="2400" dirty="0">
              <a:latin typeface="Georgia" panose="02040502050405020303" pitchFamily="18" charset="0"/>
            </a:endParaRPr>
          </a:p>
        </p:txBody>
      </p:sp>
    </p:spTree>
    <p:extLst>
      <p:ext uri="{BB962C8B-B14F-4D97-AF65-F5344CB8AC3E}">
        <p14:creationId xmlns:p14="http://schemas.microsoft.com/office/powerpoint/2010/main" val="1784958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41F61-7DC7-4CBB-8BCC-32AA39183050}"/>
              </a:ext>
            </a:extLst>
          </p:cNvPr>
          <p:cNvSpPr>
            <a:spLocks noGrp="1"/>
          </p:cNvSpPr>
          <p:nvPr>
            <p:ph type="title"/>
          </p:nvPr>
        </p:nvSpPr>
        <p:spPr/>
        <p:txBody>
          <a:bodyPr/>
          <a:lstStyle/>
          <a:p>
            <a:r>
              <a:rPr lang="en-US" dirty="0"/>
              <a:t>Implications</a:t>
            </a:r>
          </a:p>
        </p:txBody>
      </p:sp>
      <p:sp>
        <p:nvSpPr>
          <p:cNvPr id="3" name="Content Placeholder 2">
            <a:extLst>
              <a:ext uri="{FF2B5EF4-FFF2-40B4-BE49-F238E27FC236}">
                <a16:creationId xmlns:a16="http://schemas.microsoft.com/office/drawing/2014/main" id="{4E881AF2-D47B-453C-9D5C-36A54F57EB67}"/>
              </a:ext>
            </a:extLst>
          </p:cNvPr>
          <p:cNvSpPr>
            <a:spLocks noGrp="1"/>
          </p:cNvSpPr>
          <p:nvPr>
            <p:ph idx="1"/>
          </p:nvPr>
        </p:nvSpPr>
        <p:spPr/>
        <p:txBody>
          <a:bodyPr/>
          <a:lstStyle/>
          <a:p>
            <a:pPr marL="0" indent="0">
              <a:buNone/>
            </a:pPr>
            <a:r>
              <a:rPr lang="en-US" b="1" dirty="0"/>
              <a:t>1. Truth is the wrong metric for BS.</a:t>
            </a:r>
          </a:p>
          <a:p>
            <a:pPr marL="0" indent="0">
              <a:buNone/>
            </a:pPr>
            <a:endParaRPr lang="en-US" dirty="0"/>
          </a:p>
          <a:p>
            <a:pPr marL="0" indent="0">
              <a:buNone/>
            </a:pPr>
            <a:r>
              <a:rPr lang="en-US" dirty="0"/>
              <a:t>You cannot identify BS using the truth of a statement. Instead you must look at clarity or at concern for the truth.  </a:t>
            </a:r>
          </a:p>
          <a:p>
            <a:pPr marL="0" indent="0">
              <a:buNone/>
            </a:pPr>
            <a:endParaRPr lang="en-US" dirty="0"/>
          </a:p>
          <a:p>
            <a:pPr marL="0" indent="0">
              <a:buNone/>
            </a:pPr>
            <a:r>
              <a:rPr lang="en-US" dirty="0"/>
              <a:t>You cannot effectively argue with a bullshitter on the basis of what is true or untrue. Instead you must push them to clarify what they are saying and reject what is not clear. </a:t>
            </a:r>
          </a:p>
          <a:p>
            <a:pPr marL="514350" indent="-514350">
              <a:buFont typeface="+mj-lt"/>
              <a:buAutoNum type="arabicPeriod"/>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FECA183B-A535-4113-A555-3563D4AA2840}"/>
              </a:ext>
            </a:extLst>
          </p:cNvPr>
          <p:cNvSpPr>
            <a:spLocks noGrp="1"/>
          </p:cNvSpPr>
          <p:nvPr>
            <p:ph type="sldNum" sz="quarter" idx="10"/>
          </p:nvPr>
        </p:nvSpPr>
        <p:spPr/>
        <p:txBody>
          <a:bodyPr/>
          <a:lstStyle/>
          <a:p>
            <a:pPr algn="ctr"/>
            <a:fld id="{DB5A3A47-29A7-45E5-923E-10FF85749154}" type="slidenum">
              <a:rPr lang="en-GB" smtClean="0"/>
              <a:pPr algn="ctr"/>
              <a:t>9</a:t>
            </a:fld>
            <a:endParaRPr lang="en-GB" dirty="0"/>
          </a:p>
        </p:txBody>
      </p:sp>
    </p:spTree>
    <p:extLst>
      <p:ext uri="{BB962C8B-B14F-4D97-AF65-F5344CB8AC3E}">
        <p14:creationId xmlns:p14="http://schemas.microsoft.com/office/powerpoint/2010/main" val="2489314302"/>
      </p:ext>
    </p:extLst>
  </p:cSld>
  <p:clrMapOvr>
    <a:masterClrMapping/>
  </p:clrMapOvr>
</p:sld>
</file>

<file path=ppt/theme/theme1.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ustom Design 13">
        <a:dk1>
          <a:srgbClr val="000000"/>
        </a:dk1>
        <a:lt1>
          <a:srgbClr val="FFFFFF"/>
        </a:lt1>
        <a:dk2>
          <a:srgbClr val="000000"/>
        </a:dk2>
        <a:lt2>
          <a:srgbClr val="808080"/>
        </a:lt2>
        <a:accent1>
          <a:srgbClr val="7FA1AC"/>
        </a:accent1>
        <a:accent2>
          <a:srgbClr val="004359"/>
        </a:accent2>
        <a:accent3>
          <a:srgbClr val="FFFFFF"/>
        </a:accent3>
        <a:accent4>
          <a:srgbClr val="000000"/>
        </a:accent4>
        <a:accent5>
          <a:srgbClr val="C0CDD2"/>
        </a:accent5>
        <a:accent6>
          <a:srgbClr val="003C50"/>
        </a:accent6>
        <a:hlink>
          <a:srgbClr val="4B4620"/>
        </a:hlink>
        <a:folHlink>
          <a:srgbClr val="B25D86"/>
        </a:folHlink>
      </a:clrScheme>
      <a:clrMap bg1="lt1" tx1="dk1" bg2="lt2" tx2="dk2" accent1="accent1" accent2="accent2" accent3="accent3" accent4="accent4" accent5="accent5" accent6="accent6" hlink="hlink" folHlink="folHlink"/>
    </a:extraClrScheme>
    <a:extraClrScheme>
      <a:clrScheme name="Custom Design 14">
        <a:dk1>
          <a:srgbClr val="000000"/>
        </a:dk1>
        <a:lt1>
          <a:srgbClr val="FFFFFF"/>
        </a:lt1>
        <a:dk2>
          <a:srgbClr val="004359"/>
        </a:dk2>
        <a:lt2>
          <a:srgbClr val="808080"/>
        </a:lt2>
        <a:accent1>
          <a:srgbClr val="7FA1AC"/>
        </a:accent1>
        <a:accent2>
          <a:srgbClr val="004359"/>
        </a:accent2>
        <a:accent3>
          <a:srgbClr val="FFFFFF"/>
        </a:accent3>
        <a:accent4>
          <a:srgbClr val="000000"/>
        </a:accent4>
        <a:accent5>
          <a:srgbClr val="C0CDD2"/>
        </a:accent5>
        <a:accent6>
          <a:srgbClr val="003C50"/>
        </a:accent6>
        <a:hlink>
          <a:srgbClr val="4B4620"/>
        </a:hlink>
        <a:folHlink>
          <a:srgbClr val="B25D86"/>
        </a:folHlink>
      </a:clrScheme>
      <a:clrMap bg1="lt1" tx1="dk1" bg2="lt2" tx2="dk2" accent1="accent1" accent2="accent2" accent3="accent3" accent4="accent4" accent5="accent5" accent6="accent6" hlink="hlink" folHlink="folHlink"/>
    </a:extraClrScheme>
    <a:extraClrScheme>
      <a:clrScheme name="Custom Design 15">
        <a:dk1>
          <a:srgbClr val="000000"/>
        </a:dk1>
        <a:lt1>
          <a:srgbClr val="FFFFFF"/>
        </a:lt1>
        <a:dk2>
          <a:srgbClr val="000000"/>
        </a:dk2>
        <a:lt2>
          <a:srgbClr val="808080"/>
        </a:lt2>
        <a:accent1>
          <a:srgbClr val="7FA1AC"/>
        </a:accent1>
        <a:accent2>
          <a:srgbClr val="459CBD"/>
        </a:accent2>
        <a:accent3>
          <a:srgbClr val="FFFFFF"/>
        </a:accent3>
        <a:accent4>
          <a:srgbClr val="000000"/>
        </a:accent4>
        <a:accent5>
          <a:srgbClr val="C0CDD2"/>
        </a:accent5>
        <a:accent6>
          <a:srgbClr val="3E8DAB"/>
        </a:accent6>
        <a:hlink>
          <a:srgbClr val="A8C0D1"/>
        </a:hlink>
        <a:folHlink>
          <a:srgbClr val="C88BA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16414</TotalTime>
  <Words>986</Words>
  <Application>Microsoft Office PowerPoint</Application>
  <PresentationFormat>On-screen Show (4:3)</PresentationFormat>
  <Paragraphs>71</Paragraphs>
  <Slides>14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Georgia</vt:lpstr>
      <vt:lpstr>Custom Design</vt:lpstr>
      <vt:lpstr>Notes on Bullshit</vt:lpstr>
      <vt:lpstr>Sources</vt:lpstr>
      <vt:lpstr>PowerPoint Presentation</vt:lpstr>
      <vt:lpstr>PowerPoint Presentation</vt:lpstr>
      <vt:lpstr>PowerPoint Presentation</vt:lpstr>
      <vt:lpstr>PowerPoint Presentation</vt:lpstr>
      <vt:lpstr>PowerPoint Presentation</vt:lpstr>
      <vt:lpstr>PowerPoint Presentation</vt:lpstr>
      <vt:lpstr>Implications</vt:lpstr>
      <vt:lpstr>Implications</vt:lpstr>
      <vt:lpstr>Implications</vt:lpstr>
      <vt:lpstr>Implications</vt:lpstr>
      <vt:lpstr>Implications &amp; Notes</vt:lpstr>
      <vt:lpstr>Summary of Advice</vt:lpstr>
    </vt:vector>
  </TitlesOfParts>
  <Company>UCL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greg.erhardt.13@ucl.ac.uk</dc:creator>
  <cp:lastModifiedBy>Gregory Erhardt</cp:lastModifiedBy>
  <cp:revision>3045</cp:revision>
  <cp:lastPrinted>2017-01-08T15:57:22Z</cp:lastPrinted>
  <dcterms:created xsi:type="dcterms:W3CDTF">2005-07-13T12:26:50Z</dcterms:created>
  <dcterms:modified xsi:type="dcterms:W3CDTF">2020-04-30T16:27:46Z</dcterms:modified>
</cp:coreProperties>
</file>