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8" r:id="rId1"/>
    <p:sldMasterId id="2147485803" r:id="rId2"/>
  </p:sldMasterIdLst>
  <p:notesMasterIdLst>
    <p:notesMasterId r:id="rId12"/>
  </p:notesMasterIdLst>
  <p:handoutMasterIdLst>
    <p:handoutMasterId r:id="rId13"/>
  </p:handoutMasterIdLst>
  <p:sldIdLst>
    <p:sldId id="331" r:id="rId3"/>
    <p:sldId id="1492" r:id="rId4"/>
    <p:sldId id="326" r:id="rId5"/>
    <p:sldId id="327" r:id="rId6"/>
    <p:sldId id="328" r:id="rId7"/>
    <p:sldId id="329" r:id="rId8"/>
    <p:sldId id="330" r:id="rId9"/>
    <p:sldId id="332" r:id="rId10"/>
    <p:sldId id="1491" r:id="rId11"/>
  </p:sldIdLst>
  <p:sldSz cx="12192000" cy="6858000"/>
  <p:notesSz cx="6797675" cy="9926638"/>
  <p:defaultTextStyle>
    <a:defPPr>
      <a:defRPr lang="de-DE"/>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Default Section" id="{BFAF4F8C-C69B-46CC-BAF9-05821BB451C1}">
          <p14:sldIdLst>
            <p14:sldId id="331"/>
            <p14:sldId id="1492"/>
            <p14:sldId id="326"/>
            <p14:sldId id="327"/>
            <p14:sldId id="328"/>
            <p14:sldId id="329"/>
            <p14:sldId id="330"/>
            <p14:sldId id="332"/>
            <p14:sldId id="14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0000"/>
    <a:srgbClr val="3939FD"/>
    <a:srgbClr val="3366CC"/>
    <a:srgbClr val="969696"/>
    <a:srgbClr val="F58220"/>
    <a:srgbClr val="0061B2"/>
    <a:srgbClr val="0066B3"/>
    <a:srgbClr val="2F6EBB"/>
    <a:srgbClr val="327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5886" autoAdjust="0"/>
  </p:normalViewPr>
  <p:slideViewPr>
    <p:cSldViewPr>
      <p:cViewPr varScale="1">
        <p:scale>
          <a:sx n="111" d="100"/>
          <a:sy n="111" d="100"/>
        </p:scale>
        <p:origin x="636" y="96"/>
      </p:cViewPr>
      <p:guideLst>
        <p:guide orient="horz" pos="2160"/>
        <p:guide pos="3840"/>
      </p:guideLst>
    </p:cSldViewPr>
  </p:slideViewPr>
  <p:outlineViewPr>
    <p:cViewPr>
      <p:scale>
        <a:sx n="33" d="100"/>
        <a:sy n="33" d="100"/>
      </p:scale>
      <p:origin x="30" y="55056"/>
    </p:cViewPr>
  </p:outlineViewPr>
  <p:notesTextViewPr>
    <p:cViewPr>
      <p:scale>
        <a:sx n="3" d="2"/>
        <a:sy n="3" d="2"/>
      </p:scale>
      <p:origin x="0" y="0"/>
    </p:cViewPr>
  </p:notesTextViewPr>
  <p:sorterViewPr>
    <p:cViewPr varScale="1">
      <p:scale>
        <a:sx n="100" d="100"/>
        <a:sy n="100" d="100"/>
      </p:scale>
      <p:origin x="0" y="30"/>
    </p:cViewPr>
  </p:sorterViewPr>
  <p:notesViewPr>
    <p:cSldViewPr>
      <p:cViewPr varScale="1">
        <p:scale>
          <a:sx n="68" d="100"/>
          <a:sy n="68" d="100"/>
        </p:scale>
        <p:origin x="-3354" y="-102"/>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i Kang" userId="fee8404635ecc4fd" providerId="LiveId" clId="{C678C11C-4904-45DB-B421-B52649834ED6}"/>
    <pc:docChg chg="undo custSel addSld delSld modSld modSection">
      <pc:chgData name="Rui Kang" userId="fee8404635ecc4fd" providerId="LiveId" clId="{C678C11C-4904-45DB-B421-B52649834ED6}" dt="2019-09-04T09:22:18.135" v="381"/>
      <pc:docMkLst>
        <pc:docMk/>
      </pc:docMkLst>
      <pc:sldChg chg="addSp delSp modSp">
        <pc:chgData name="Rui Kang" userId="fee8404635ecc4fd" providerId="LiveId" clId="{C678C11C-4904-45DB-B421-B52649834ED6}" dt="2019-09-04T09:19:22.520" v="167"/>
        <pc:sldMkLst>
          <pc:docMk/>
          <pc:sldMk cId="1630548716" sldId="324"/>
        </pc:sldMkLst>
        <pc:spChg chg="mod">
          <ac:chgData name="Rui Kang" userId="fee8404635ecc4fd" providerId="LiveId" clId="{C678C11C-4904-45DB-B421-B52649834ED6}" dt="2019-08-28T16:16:30.043" v="28" actId="1076"/>
          <ac:spMkLst>
            <pc:docMk/>
            <pc:sldMk cId="1630548716" sldId="324"/>
            <ac:spMk id="13" creationId="{2158E7A7-1D61-41E4-9F81-2D211C9E2E31}"/>
          </ac:spMkLst>
        </pc:spChg>
        <pc:spChg chg="mod topLvl">
          <ac:chgData name="Rui Kang" userId="fee8404635ecc4fd" providerId="LiveId" clId="{C678C11C-4904-45DB-B421-B52649834ED6}" dt="2019-09-04T09:16:45.920" v="139" actId="14100"/>
          <ac:spMkLst>
            <pc:docMk/>
            <pc:sldMk cId="1630548716" sldId="324"/>
            <ac:spMk id="67" creationId="{6B68F92A-78C6-4A52-B47E-561A6498DA13}"/>
          </ac:spMkLst>
        </pc:spChg>
        <pc:spChg chg="mod topLvl">
          <ac:chgData name="Rui Kang" userId="fee8404635ecc4fd" providerId="LiveId" clId="{C678C11C-4904-45DB-B421-B52649834ED6}" dt="2019-09-04T09:16:35.710" v="137" actId="1076"/>
          <ac:spMkLst>
            <pc:docMk/>
            <pc:sldMk cId="1630548716" sldId="324"/>
            <ac:spMk id="68" creationId="{17E4E71F-67ED-4DBE-86BD-4FB415BE17AD}"/>
          </ac:spMkLst>
        </pc:spChg>
        <pc:spChg chg="mod topLvl">
          <ac:chgData name="Rui Kang" userId="fee8404635ecc4fd" providerId="LiveId" clId="{C678C11C-4904-45DB-B421-B52649834ED6}" dt="2019-09-04T09:16:35.710" v="137" actId="1076"/>
          <ac:spMkLst>
            <pc:docMk/>
            <pc:sldMk cId="1630548716" sldId="324"/>
            <ac:spMk id="69" creationId="{4F44F574-6957-40D0-B58C-AEA6287A6EE8}"/>
          </ac:spMkLst>
        </pc:spChg>
        <pc:spChg chg="mod topLvl">
          <ac:chgData name="Rui Kang" userId="fee8404635ecc4fd" providerId="LiveId" clId="{C678C11C-4904-45DB-B421-B52649834ED6}" dt="2019-09-04T09:16:35.710" v="137" actId="1076"/>
          <ac:spMkLst>
            <pc:docMk/>
            <pc:sldMk cId="1630548716" sldId="324"/>
            <ac:spMk id="70" creationId="{FCAE28A3-E907-4354-A184-056A735F1693}"/>
          </ac:spMkLst>
        </pc:spChg>
        <pc:spChg chg="mod topLvl">
          <ac:chgData name="Rui Kang" userId="fee8404635ecc4fd" providerId="LiveId" clId="{C678C11C-4904-45DB-B421-B52649834ED6}" dt="2019-09-04T09:16:42.922" v="138" actId="14100"/>
          <ac:spMkLst>
            <pc:docMk/>
            <pc:sldMk cId="1630548716" sldId="324"/>
            <ac:spMk id="76" creationId="{9C261090-EE2A-41D8-AC22-6E7A7196E13D}"/>
          </ac:spMkLst>
        </pc:spChg>
        <pc:spChg chg="mod">
          <ac:chgData name="Rui Kang" userId="fee8404635ecc4fd" providerId="LiveId" clId="{C678C11C-4904-45DB-B421-B52649834ED6}" dt="2019-08-28T16:12:46.397" v="23" actId="1076"/>
          <ac:spMkLst>
            <pc:docMk/>
            <pc:sldMk cId="1630548716" sldId="324"/>
            <ac:spMk id="79" creationId="{AECA0628-EB88-430F-8AED-05761D72C02E}"/>
          </ac:spMkLst>
        </pc:spChg>
        <pc:spChg chg="mod">
          <ac:chgData name="Rui Kang" userId="fee8404635ecc4fd" providerId="LiveId" clId="{C678C11C-4904-45DB-B421-B52649834ED6}" dt="2019-09-04T09:18:52.304" v="164" actId="688"/>
          <ac:spMkLst>
            <pc:docMk/>
            <pc:sldMk cId="1630548716" sldId="324"/>
            <ac:spMk id="86" creationId="{1D4225EA-496B-4B16-B37A-6CCD590B78D6}"/>
          </ac:spMkLst>
        </pc:spChg>
        <pc:spChg chg="mod">
          <ac:chgData name="Rui Kang" userId="fee8404635ecc4fd" providerId="LiveId" clId="{C678C11C-4904-45DB-B421-B52649834ED6}" dt="2019-09-04T09:17:16.595" v="143" actId="1076"/>
          <ac:spMkLst>
            <pc:docMk/>
            <pc:sldMk cId="1630548716" sldId="324"/>
            <ac:spMk id="103" creationId="{41FF92EA-9552-42AA-9987-842B5D2E89D4}"/>
          </ac:spMkLst>
        </pc:spChg>
        <pc:spChg chg="mod">
          <ac:chgData name="Rui Kang" userId="fee8404635ecc4fd" providerId="LiveId" clId="{C678C11C-4904-45DB-B421-B52649834ED6}" dt="2019-09-04T09:18:56.048" v="165" actId="688"/>
          <ac:spMkLst>
            <pc:docMk/>
            <pc:sldMk cId="1630548716" sldId="324"/>
            <ac:spMk id="109" creationId="{C791287F-30F9-4322-AD04-C40166A097E0}"/>
          </ac:spMkLst>
        </pc:spChg>
        <pc:spChg chg="mod">
          <ac:chgData name="Rui Kang" userId="fee8404635ecc4fd" providerId="LiveId" clId="{C678C11C-4904-45DB-B421-B52649834ED6}" dt="2019-09-04T09:17:16.595" v="143" actId="1076"/>
          <ac:spMkLst>
            <pc:docMk/>
            <pc:sldMk cId="1630548716" sldId="324"/>
            <ac:spMk id="110" creationId="{3FE6219F-3687-483F-A1A4-743D1729A89E}"/>
          </ac:spMkLst>
        </pc:spChg>
        <pc:spChg chg="mod">
          <ac:chgData name="Rui Kang" userId="fee8404635ecc4fd" providerId="LiveId" clId="{C678C11C-4904-45DB-B421-B52649834ED6}" dt="2019-09-04T09:19:22.520" v="167"/>
          <ac:spMkLst>
            <pc:docMk/>
            <pc:sldMk cId="1630548716" sldId="324"/>
            <ac:spMk id="112" creationId="{3545C496-602C-481E-92DC-466185D4F1E6}"/>
          </ac:spMkLst>
        </pc:spChg>
        <pc:spChg chg="del">
          <ac:chgData name="Rui Kang" userId="fee8404635ecc4fd" providerId="LiveId" clId="{C678C11C-4904-45DB-B421-B52649834ED6}" dt="2019-09-04T09:18:19.816" v="160" actId="478"/>
          <ac:spMkLst>
            <pc:docMk/>
            <pc:sldMk cId="1630548716" sldId="324"/>
            <ac:spMk id="114" creationId="{C0FD07C9-91DD-469B-A317-C52EDAB0A4C8}"/>
          </ac:spMkLst>
        </pc:spChg>
        <pc:spChg chg="mod">
          <ac:chgData name="Rui Kang" userId="fee8404635ecc4fd" providerId="LiveId" clId="{C678C11C-4904-45DB-B421-B52649834ED6}" dt="2019-09-04T09:17:59.639" v="158" actId="1037"/>
          <ac:spMkLst>
            <pc:docMk/>
            <pc:sldMk cId="1630548716" sldId="324"/>
            <ac:spMk id="116" creationId="{6E54061C-97F4-4729-BC7B-E2DCA1E44675}"/>
          </ac:spMkLst>
        </pc:spChg>
        <pc:spChg chg="mod">
          <ac:chgData name="Rui Kang" userId="fee8404635ecc4fd" providerId="LiveId" clId="{C678C11C-4904-45DB-B421-B52649834ED6}" dt="2019-09-04T09:17:28.108" v="145" actId="14100"/>
          <ac:spMkLst>
            <pc:docMk/>
            <pc:sldMk cId="1630548716" sldId="324"/>
            <ac:spMk id="118" creationId="{D6EBA736-CB08-45C8-979B-DABFF067FD3E}"/>
          </ac:spMkLst>
        </pc:spChg>
        <pc:spChg chg="mod">
          <ac:chgData name="Rui Kang" userId="fee8404635ecc4fd" providerId="LiveId" clId="{C678C11C-4904-45DB-B421-B52649834ED6}" dt="2019-09-04T09:17:37.141" v="147" actId="14100"/>
          <ac:spMkLst>
            <pc:docMk/>
            <pc:sldMk cId="1630548716" sldId="324"/>
            <ac:spMk id="119" creationId="{0C19F696-EDD6-49A6-AAD7-4C35B5057314}"/>
          </ac:spMkLst>
        </pc:spChg>
        <pc:grpChg chg="mod">
          <ac:chgData name="Rui Kang" userId="fee8404635ecc4fd" providerId="LiveId" clId="{C678C11C-4904-45DB-B421-B52649834ED6}" dt="2019-08-28T16:18:09.474" v="95" actId="1037"/>
          <ac:grpSpMkLst>
            <pc:docMk/>
            <pc:sldMk cId="1630548716" sldId="324"/>
            <ac:grpSpMk id="52" creationId="{D8B0E293-B602-4797-9BD4-30519237B0B4}"/>
          </ac:grpSpMkLst>
        </pc:grpChg>
        <pc:grpChg chg="mod">
          <ac:chgData name="Rui Kang" userId="fee8404635ecc4fd" providerId="LiveId" clId="{C678C11C-4904-45DB-B421-B52649834ED6}" dt="2019-08-28T16:18:09.474" v="95" actId="1037"/>
          <ac:grpSpMkLst>
            <pc:docMk/>
            <pc:sldMk cId="1630548716" sldId="324"/>
            <ac:grpSpMk id="54" creationId="{70404383-2CA1-4906-A4D0-8F054193D3AE}"/>
          </ac:grpSpMkLst>
        </pc:grpChg>
        <pc:grpChg chg="del">
          <ac:chgData name="Rui Kang" userId="fee8404635ecc4fd" providerId="LiveId" clId="{C678C11C-4904-45DB-B421-B52649834ED6}" dt="2019-08-28T14:58:21.865" v="0" actId="165"/>
          <ac:grpSpMkLst>
            <pc:docMk/>
            <pc:sldMk cId="1630548716" sldId="324"/>
            <ac:grpSpMk id="59" creationId="{18F8E070-92B5-4602-89DD-F31A3FDF672D}"/>
          </ac:grpSpMkLst>
        </pc:grpChg>
        <pc:picChg chg="add mod">
          <ac:chgData name="Rui Kang" userId="fee8404635ecc4fd" providerId="LiveId" clId="{C678C11C-4904-45DB-B421-B52649834ED6}" dt="2019-09-04T09:18:42.369" v="163" actId="1076"/>
          <ac:picMkLst>
            <pc:docMk/>
            <pc:sldMk cId="1630548716" sldId="324"/>
            <ac:picMk id="4" creationId="{BA2B0DE6-6C2A-4A7C-9483-E98A29DB3034}"/>
          </ac:picMkLst>
        </pc:picChg>
        <pc:picChg chg="mod">
          <ac:chgData name="Rui Kang" userId="fee8404635ecc4fd" providerId="LiveId" clId="{C678C11C-4904-45DB-B421-B52649834ED6}" dt="2019-08-28T16:12:34.607" v="22" actId="1076"/>
          <ac:picMkLst>
            <pc:docMk/>
            <pc:sldMk cId="1630548716" sldId="324"/>
            <ac:picMk id="5" creationId="{49066F93-02B1-4734-B767-286FA4E22436}"/>
          </ac:picMkLst>
        </pc:picChg>
        <pc:picChg chg="add mod">
          <ac:chgData name="Rui Kang" userId="fee8404635ecc4fd" providerId="LiveId" clId="{C678C11C-4904-45DB-B421-B52649834ED6}" dt="2019-08-28T15:57:40.373" v="14" actId="1076"/>
          <ac:picMkLst>
            <pc:docMk/>
            <pc:sldMk cId="1630548716" sldId="324"/>
            <ac:picMk id="9" creationId="{E29BA6D7-19A8-4743-9712-378802AEBE0F}"/>
          </ac:picMkLst>
        </pc:picChg>
        <pc:picChg chg="mod topLvl">
          <ac:chgData name="Rui Kang" userId="fee8404635ecc4fd" providerId="LiveId" clId="{C678C11C-4904-45DB-B421-B52649834ED6}" dt="2019-09-04T09:16:35.710" v="137" actId="1076"/>
          <ac:picMkLst>
            <pc:docMk/>
            <pc:sldMk cId="1630548716" sldId="324"/>
            <ac:picMk id="18" creationId="{8A744AC5-A213-4511-A343-5B71F6837A3D}"/>
          </ac:picMkLst>
        </pc:picChg>
        <pc:picChg chg="del mod topLvl">
          <ac:chgData name="Rui Kang" userId="fee8404635ecc4fd" providerId="LiveId" clId="{C678C11C-4904-45DB-B421-B52649834ED6}" dt="2019-08-28T14:58:27.058" v="1" actId="478"/>
          <ac:picMkLst>
            <pc:docMk/>
            <pc:sldMk cId="1630548716" sldId="324"/>
            <ac:picMk id="48" creationId="{B65E3B85-E6FA-4A0A-A355-BE9039EA5CE7}"/>
          </ac:picMkLst>
        </pc:picChg>
        <pc:picChg chg="del">
          <ac:chgData name="Rui Kang" userId="fee8404635ecc4fd" providerId="LiveId" clId="{C678C11C-4904-45DB-B421-B52649834ED6}" dt="2019-09-04T09:18:18.808" v="159" actId="478"/>
          <ac:picMkLst>
            <pc:docMk/>
            <pc:sldMk cId="1630548716" sldId="324"/>
            <ac:picMk id="51" creationId="{75F4615F-4570-4F99-B4AF-30203BB2D123}"/>
          </ac:picMkLst>
        </pc:picChg>
        <pc:picChg chg="mod topLvl">
          <ac:chgData name="Rui Kang" userId="fee8404635ecc4fd" providerId="LiveId" clId="{C678C11C-4904-45DB-B421-B52649834ED6}" dt="2019-09-04T09:16:35.710" v="137" actId="1076"/>
          <ac:picMkLst>
            <pc:docMk/>
            <pc:sldMk cId="1630548716" sldId="324"/>
            <ac:picMk id="61" creationId="{109A5CA1-67D2-4A6C-8A5C-5478FD9A2586}"/>
          </ac:picMkLst>
        </pc:picChg>
        <pc:picChg chg="mod topLvl">
          <ac:chgData name="Rui Kang" userId="fee8404635ecc4fd" providerId="LiveId" clId="{C678C11C-4904-45DB-B421-B52649834ED6}" dt="2019-09-04T09:16:35.710" v="137" actId="1076"/>
          <ac:picMkLst>
            <pc:docMk/>
            <pc:sldMk cId="1630548716" sldId="324"/>
            <ac:picMk id="64" creationId="{5FF56E10-FC72-4F52-AA41-F753F0315E10}"/>
          </ac:picMkLst>
        </pc:picChg>
        <pc:picChg chg="mod">
          <ac:chgData name="Rui Kang" userId="fee8404635ecc4fd" providerId="LiveId" clId="{C678C11C-4904-45DB-B421-B52649834ED6}" dt="2019-09-04T09:17:16.595" v="143" actId="1076"/>
          <ac:picMkLst>
            <pc:docMk/>
            <pc:sldMk cId="1630548716" sldId="324"/>
            <ac:picMk id="98" creationId="{7048BE22-E811-49FD-9E46-58DE76615F35}"/>
          </ac:picMkLst>
        </pc:picChg>
        <pc:picChg chg="mod">
          <ac:chgData name="Rui Kang" userId="fee8404635ecc4fd" providerId="LiveId" clId="{C678C11C-4904-45DB-B421-B52649834ED6}" dt="2019-09-04T09:17:59.639" v="158" actId="1037"/>
          <ac:picMkLst>
            <pc:docMk/>
            <pc:sldMk cId="1630548716" sldId="324"/>
            <ac:picMk id="115" creationId="{56D312DA-BC7B-4BEC-AA37-1905F6CA887B}"/>
          </ac:picMkLst>
        </pc:picChg>
        <pc:picChg chg="mod">
          <ac:chgData name="Rui Kang" userId="fee8404635ecc4fd" providerId="LiveId" clId="{C678C11C-4904-45DB-B421-B52649834ED6}" dt="2019-09-04T09:17:32.195" v="146" actId="14100"/>
          <ac:picMkLst>
            <pc:docMk/>
            <pc:sldMk cId="1630548716" sldId="324"/>
            <ac:picMk id="117" creationId="{B80051C4-5899-4F95-AAC0-D86D668AEBFE}"/>
          </ac:picMkLst>
        </pc:picChg>
        <pc:picChg chg="mod">
          <ac:chgData name="Rui Kang" userId="fee8404635ecc4fd" providerId="LiveId" clId="{C678C11C-4904-45DB-B421-B52649834ED6}" dt="2019-08-28T16:12:24.619" v="20" actId="1076"/>
          <ac:picMkLst>
            <pc:docMk/>
            <pc:sldMk cId="1630548716" sldId="324"/>
            <ac:picMk id="1026" creationId="{1966C74B-7075-4B22-A61D-2E6F628C0383}"/>
          </ac:picMkLst>
        </pc:picChg>
        <pc:picChg chg="del">
          <ac:chgData name="Rui Kang" userId="fee8404635ecc4fd" providerId="LiveId" clId="{C678C11C-4904-45DB-B421-B52649834ED6}" dt="2019-08-28T15:57:07.726" v="10" actId="478"/>
          <ac:picMkLst>
            <pc:docMk/>
            <pc:sldMk cId="1630548716" sldId="324"/>
            <ac:picMk id="1048" creationId="{1DC7FD1A-E283-4F62-BD44-557566C6DEF8}"/>
          </ac:picMkLst>
        </pc:picChg>
      </pc:sldChg>
      <pc:sldChg chg="modSp">
        <pc:chgData name="Rui Kang" userId="fee8404635ecc4fd" providerId="LiveId" clId="{C678C11C-4904-45DB-B421-B52649834ED6}" dt="2019-09-04T09:22:18.135" v="381"/>
        <pc:sldMkLst>
          <pc:docMk/>
          <pc:sldMk cId="870313333" sldId="325"/>
        </pc:sldMkLst>
        <pc:spChg chg="mod">
          <ac:chgData name="Rui Kang" userId="fee8404635ecc4fd" providerId="LiveId" clId="{C678C11C-4904-45DB-B421-B52649834ED6}" dt="2019-09-04T09:22:18.135" v="381"/>
          <ac:spMkLst>
            <pc:docMk/>
            <pc:sldMk cId="870313333" sldId="325"/>
            <ac:spMk id="18" creationId="{0CCBE356-83D3-4A60-B15F-2073309887A1}"/>
          </ac:spMkLst>
        </pc:spChg>
      </pc:sldChg>
      <pc:sldChg chg="addSp delSp modSp add del">
        <pc:chgData name="Rui Kang" userId="fee8404635ecc4fd" providerId="LiveId" clId="{C678C11C-4904-45DB-B421-B52649834ED6}" dt="2019-09-04T09:18:30.856" v="161" actId="2696"/>
        <pc:sldMkLst>
          <pc:docMk/>
          <pc:sldMk cId="3453087875" sldId="326"/>
        </pc:sldMkLst>
        <pc:spChg chg="del">
          <ac:chgData name="Rui Kang" userId="fee8404635ecc4fd" providerId="LiveId" clId="{C678C11C-4904-45DB-B421-B52649834ED6}" dt="2019-09-04T08:01:41.510" v="109"/>
          <ac:spMkLst>
            <pc:docMk/>
            <pc:sldMk cId="3453087875" sldId="326"/>
            <ac:spMk id="2" creationId="{33CA619E-BB2E-4191-9D6D-A20ACDF1B59A}"/>
          </ac:spMkLst>
        </pc:spChg>
        <pc:spChg chg="del mod">
          <ac:chgData name="Rui Kang" userId="fee8404635ecc4fd" providerId="LiveId" clId="{C678C11C-4904-45DB-B421-B52649834ED6}" dt="2019-09-04T08:01:41.510" v="109"/>
          <ac:spMkLst>
            <pc:docMk/>
            <pc:sldMk cId="3453087875" sldId="326"/>
            <ac:spMk id="3" creationId="{503D28E3-1126-43E2-9301-3B86CEA153D8}"/>
          </ac:spMkLst>
        </pc:spChg>
        <pc:spChg chg="del mod">
          <ac:chgData name="Rui Kang" userId="fee8404635ecc4fd" providerId="LiveId" clId="{C678C11C-4904-45DB-B421-B52649834ED6}" dt="2019-09-04T08:01:41.510" v="109"/>
          <ac:spMkLst>
            <pc:docMk/>
            <pc:sldMk cId="3453087875" sldId="326"/>
            <ac:spMk id="4" creationId="{45773343-10B7-403F-A52D-B081C0C493BD}"/>
          </ac:spMkLst>
        </pc:spChg>
        <pc:spChg chg="del">
          <ac:chgData name="Rui Kang" userId="fee8404635ecc4fd" providerId="LiveId" clId="{C678C11C-4904-45DB-B421-B52649834ED6}" dt="2019-09-04T08:01:41.510" v="109"/>
          <ac:spMkLst>
            <pc:docMk/>
            <pc:sldMk cId="3453087875" sldId="326"/>
            <ac:spMk id="5" creationId="{50873BE3-8572-46B1-9B97-B22C89AFC20B}"/>
          </ac:spMkLst>
        </pc:spChg>
        <pc:spChg chg="add mod">
          <ac:chgData name="Rui Kang" userId="fee8404635ecc4fd" providerId="LiveId" clId="{C678C11C-4904-45DB-B421-B52649834ED6}" dt="2019-09-04T09:02:04.313" v="115"/>
          <ac:spMkLst>
            <pc:docMk/>
            <pc:sldMk cId="3453087875" sldId="326"/>
            <ac:spMk id="9" creationId="{BA5DDEB4-E437-4D24-A0C7-B4809EB5A15E}"/>
          </ac:spMkLst>
        </pc:spChg>
        <pc:spChg chg="add mod">
          <ac:chgData name="Rui Kang" userId="fee8404635ecc4fd" providerId="LiveId" clId="{C678C11C-4904-45DB-B421-B52649834ED6}" dt="2019-09-04T09:15:26.780" v="130" actId="20577"/>
          <ac:spMkLst>
            <pc:docMk/>
            <pc:sldMk cId="3453087875" sldId="326"/>
            <ac:spMk id="10" creationId="{49F0F1A9-58A2-4AC5-87E5-34EDDB966F12}"/>
          </ac:spMkLst>
        </pc:spChg>
        <pc:spChg chg="add mod">
          <ac:chgData name="Rui Kang" userId="fee8404635ecc4fd" providerId="LiveId" clId="{C678C11C-4904-45DB-B421-B52649834ED6}" dt="2019-09-04T08:01:41.510" v="109"/>
          <ac:spMkLst>
            <pc:docMk/>
            <pc:sldMk cId="3453087875" sldId="326"/>
            <ac:spMk id="11" creationId="{24DAE644-64FB-4022-B865-636E148B57D3}"/>
          </ac:spMkLst>
        </pc:spChg>
      </pc:sldChg>
    </pc:docChg>
  </pc:docChgLst>
  <pc:docChgLst>
    <pc:chgData name="Rui Kang" userId="fee8404635ecc4fd" providerId="LiveId" clId="{F3C9EC0A-5B16-43B8-B380-C66A63BA2EE6}"/>
    <pc:docChg chg="undo custSel addSld delSld modSld delSection">
      <pc:chgData name="Rui Kang" userId="fee8404635ecc4fd" providerId="LiveId" clId="{F3C9EC0A-5B16-43B8-B380-C66A63BA2EE6}" dt="2019-08-26T22:35:02.145" v="1043" actId="20577"/>
      <pc:docMkLst>
        <pc:docMk/>
      </pc:docMkLst>
      <pc:sldChg chg="addSp delSp modSp">
        <pc:chgData name="Rui Kang" userId="fee8404635ecc4fd" providerId="LiveId" clId="{F3C9EC0A-5B16-43B8-B380-C66A63BA2EE6}" dt="2019-08-26T21:18:45.519" v="926" actId="6549"/>
        <pc:sldMkLst>
          <pc:docMk/>
          <pc:sldMk cId="1630548716" sldId="324"/>
        </pc:sldMkLst>
        <pc:spChg chg="mod">
          <ac:chgData name="Rui Kang" userId="fee8404635ecc4fd" providerId="LiveId" clId="{F3C9EC0A-5B16-43B8-B380-C66A63BA2EE6}" dt="2019-08-26T20:42:50.007" v="528" actId="1076"/>
          <ac:spMkLst>
            <pc:docMk/>
            <pc:sldMk cId="1630548716" sldId="324"/>
            <ac:spMk id="13" creationId="{2158E7A7-1D61-41E4-9F81-2D211C9E2E31}"/>
          </ac:spMkLst>
        </pc:spChg>
        <pc:spChg chg="mod">
          <ac:chgData name="Rui Kang" userId="fee8404635ecc4fd" providerId="LiveId" clId="{F3C9EC0A-5B16-43B8-B380-C66A63BA2EE6}" dt="2019-08-26T20:35:01.424" v="234" actId="1076"/>
          <ac:spMkLst>
            <pc:docMk/>
            <pc:sldMk cId="1630548716" sldId="324"/>
            <ac:spMk id="65" creationId="{7ED2A33C-8082-49D0-9D65-378FB4AF2C09}"/>
          </ac:spMkLst>
        </pc:spChg>
        <pc:spChg chg="mod">
          <ac:chgData name="Rui Kang" userId="fee8404635ecc4fd" providerId="LiveId" clId="{F3C9EC0A-5B16-43B8-B380-C66A63BA2EE6}" dt="2019-08-26T20:29:47.024" v="56" actId="164"/>
          <ac:spMkLst>
            <pc:docMk/>
            <pc:sldMk cId="1630548716" sldId="324"/>
            <ac:spMk id="67" creationId="{6B68F92A-78C6-4A52-B47E-561A6498DA13}"/>
          </ac:spMkLst>
        </pc:spChg>
        <pc:spChg chg="mod">
          <ac:chgData name="Rui Kang" userId="fee8404635ecc4fd" providerId="LiveId" clId="{F3C9EC0A-5B16-43B8-B380-C66A63BA2EE6}" dt="2019-08-26T20:29:47.024" v="56" actId="164"/>
          <ac:spMkLst>
            <pc:docMk/>
            <pc:sldMk cId="1630548716" sldId="324"/>
            <ac:spMk id="68" creationId="{17E4E71F-67ED-4DBE-86BD-4FB415BE17AD}"/>
          </ac:spMkLst>
        </pc:spChg>
        <pc:spChg chg="mod">
          <ac:chgData name="Rui Kang" userId="fee8404635ecc4fd" providerId="LiveId" clId="{F3C9EC0A-5B16-43B8-B380-C66A63BA2EE6}" dt="2019-08-26T20:29:47.024" v="56" actId="164"/>
          <ac:spMkLst>
            <pc:docMk/>
            <pc:sldMk cId="1630548716" sldId="324"/>
            <ac:spMk id="69" creationId="{4F44F574-6957-40D0-B58C-AEA6287A6EE8}"/>
          </ac:spMkLst>
        </pc:spChg>
        <pc:spChg chg="mod">
          <ac:chgData name="Rui Kang" userId="fee8404635ecc4fd" providerId="LiveId" clId="{F3C9EC0A-5B16-43B8-B380-C66A63BA2EE6}" dt="2019-08-26T20:29:47.024" v="56" actId="164"/>
          <ac:spMkLst>
            <pc:docMk/>
            <pc:sldMk cId="1630548716" sldId="324"/>
            <ac:spMk id="70" creationId="{FCAE28A3-E907-4354-A184-056A735F1693}"/>
          </ac:spMkLst>
        </pc:spChg>
        <pc:spChg chg="mod">
          <ac:chgData name="Rui Kang" userId="fee8404635ecc4fd" providerId="LiveId" clId="{F3C9EC0A-5B16-43B8-B380-C66A63BA2EE6}" dt="2019-08-26T20:27:50.233" v="21" actId="164"/>
          <ac:spMkLst>
            <pc:docMk/>
            <pc:sldMk cId="1630548716" sldId="324"/>
            <ac:spMk id="71" creationId="{28BB1CBB-F2A2-4455-AA66-DECEACACB77E}"/>
          </ac:spMkLst>
        </pc:spChg>
        <pc:spChg chg="mod">
          <ac:chgData name="Rui Kang" userId="fee8404635ecc4fd" providerId="LiveId" clId="{F3C9EC0A-5B16-43B8-B380-C66A63BA2EE6}" dt="2019-08-26T20:27:56.195" v="22" actId="164"/>
          <ac:spMkLst>
            <pc:docMk/>
            <pc:sldMk cId="1630548716" sldId="324"/>
            <ac:spMk id="72" creationId="{5097929B-FDFC-479A-932E-B51FA32653E3}"/>
          </ac:spMkLst>
        </pc:spChg>
        <pc:spChg chg="mod">
          <ac:chgData name="Rui Kang" userId="fee8404635ecc4fd" providerId="LiveId" clId="{F3C9EC0A-5B16-43B8-B380-C66A63BA2EE6}" dt="2019-08-26T21:18:45.519" v="926" actId="6549"/>
          <ac:spMkLst>
            <pc:docMk/>
            <pc:sldMk cId="1630548716" sldId="324"/>
            <ac:spMk id="73" creationId="{FE2BF8C6-5234-4BF7-BBBB-0B0778664E74}"/>
          </ac:spMkLst>
        </pc:spChg>
        <pc:spChg chg="mod">
          <ac:chgData name="Rui Kang" userId="fee8404635ecc4fd" providerId="LiveId" clId="{F3C9EC0A-5B16-43B8-B380-C66A63BA2EE6}" dt="2019-08-26T21:18:43.321" v="925" actId="6549"/>
          <ac:spMkLst>
            <pc:docMk/>
            <pc:sldMk cId="1630548716" sldId="324"/>
            <ac:spMk id="74" creationId="{13C2BA43-A444-4D48-94DF-11B73BB9F06F}"/>
          </ac:spMkLst>
        </pc:spChg>
        <pc:spChg chg="mod">
          <ac:chgData name="Rui Kang" userId="fee8404635ecc4fd" providerId="LiveId" clId="{F3C9EC0A-5B16-43B8-B380-C66A63BA2EE6}" dt="2019-08-26T20:29:47.024" v="56" actId="164"/>
          <ac:spMkLst>
            <pc:docMk/>
            <pc:sldMk cId="1630548716" sldId="324"/>
            <ac:spMk id="76" creationId="{9C261090-EE2A-41D8-AC22-6E7A7196E13D}"/>
          </ac:spMkLst>
        </pc:spChg>
        <pc:spChg chg="mod">
          <ac:chgData name="Rui Kang" userId="fee8404635ecc4fd" providerId="LiveId" clId="{F3C9EC0A-5B16-43B8-B380-C66A63BA2EE6}" dt="2019-08-26T20:43:21.068" v="588" actId="1035"/>
          <ac:spMkLst>
            <pc:docMk/>
            <pc:sldMk cId="1630548716" sldId="324"/>
            <ac:spMk id="79" creationId="{AECA0628-EB88-430F-8AED-05761D72C02E}"/>
          </ac:spMkLst>
        </pc:spChg>
        <pc:spChg chg="mod">
          <ac:chgData name="Rui Kang" userId="fee8404635ecc4fd" providerId="LiveId" clId="{F3C9EC0A-5B16-43B8-B380-C66A63BA2EE6}" dt="2019-08-26T21:15:51.268" v="911" actId="12789"/>
          <ac:spMkLst>
            <pc:docMk/>
            <pc:sldMk cId="1630548716" sldId="324"/>
            <ac:spMk id="83" creationId="{FCC5135C-EF77-4A79-AF3A-2FEE9D24D70F}"/>
          </ac:spMkLst>
        </pc:spChg>
        <pc:spChg chg="mod">
          <ac:chgData name="Rui Kang" userId="fee8404635ecc4fd" providerId="LiveId" clId="{F3C9EC0A-5B16-43B8-B380-C66A63BA2EE6}" dt="2019-08-26T21:14:01.718" v="859" actId="1037"/>
          <ac:spMkLst>
            <pc:docMk/>
            <pc:sldMk cId="1630548716" sldId="324"/>
            <ac:spMk id="86" creationId="{1D4225EA-496B-4B16-B37A-6CCD590B78D6}"/>
          </ac:spMkLst>
        </pc:spChg>
        <pc:spChg chg="mod">
          <ac:chgData name="Rui Kang" userId="fee8404635ecc4fd" providerId="LiveId" clId="{F3C9EC0A-5B16-43B8-B380-C66A63BA2EE6}" dt="2019-08-26T21:15:51.268" v="911" actId="12789"/>
          <ac:spMkLst>
            <pc:docMk/>
            <pc:sldMk cId="1630548716" sldId="324"/>
            <ac:spMk id="102" creationId="{8B656E65-5B32-445F-855B-143A0ECBE075}"/>
          </ac:spMkLst>
        </pc:spChg>
        <pc:spChg chg="mod">
          <ac:chgData name="Rui Kang" userId="fee8404635ecc4fd" providerId="LiveId" clId="{F3C9EC0A-5B16-43B8-B380-C66A63BA2EE6}" dt="2019-08-26T21:16:22.547" v="924" actId="1038"/>
          <ac:spMkLst>
            <pc:docMk/>
            <pc:sldMk cId="1630548716" sldId="324"/>
            <ac:spMk id="103" creationId="{41FF92EA-9552-42AA-9987-842B5D2E89D4}"/>
          </ac:spMkLst>
        </pc:spChg>
        <pc:spChg chg="mod">
          <ac:chgData name="Rui Kang" userId="fee8404635ecc4fd" providerId="LiveId" clId="{F3C9EC0A-5B16-43B8-B380-C66A63BA2EE6}" dt="2019-08-26T21:16:17.699" v="919" actId="1038"/>
          <ac:spMkLst>
            <pc:docMk/>
            <pc:sldMk cId="1630548716" sldId="324"/>
            <ac:spMk id="104" creationId="{7B436EBF-88CF-40B7-AFEB-EE964AF1088E}"/>
          </ac:spMkLst>
        </pc:spChg>
        <pc:spChg chg="mod">
          <ac:chgData name="Rui Kang" userId="fee8404635ecc4fd" providerId="LiveId" clId="{F3C9EC0A-5B16-43B8-B380-C66A63BA2EE6}" dt="2019-08-26T21:15:51.268" v="911" actId="12789"/>
          <ac:spMkLst>
            <pc:docMk/>
            <pc:sldMk cId="1630548716" sldId="324"/>
            <ac:spMk id="105" creationId="{E260E729-6CC6-41EB-8575-F01E346946EB}"/>
          </ac:spMkLst>
        </pc:spChg>
        <pc:spChg chg="add del mod">
          <ac:chgData name="Rui Kang" userId="fee8404635ecc4fd" providerId="LiveId" clId="{F3C9EC0A-5B16-43B8-B380-C66A63BA2EE6}" dt="2019-08-26T20:36:18.288" v="280" actId="478"/>
          <ac:spMkLst>
            <pc:docMk/>
            <pc:sldMk cId="1630548716" sldId="324"/>
            <ac:spMk id="106" creationId="{8E6F49EA-D0B1-42EB-9FB0-3F498D7DE40B}"/>
          </ac:spMkLst>
        </pc:spChg>
        <pc:spChg chg="add del mod">
          <ac:chgData name="Rui Kang" userId="fee8404635ecc4fd" providerId="LiveId" clId="{F3C9EC0A-5B16-43B8-B380-C66A63BA2EE6}" dt="2019-08-26T20:36:12.068" v="278" actId="478"/>
          <ac:spMkLst>
            <pc:docMk/>
            <pc:sldMk cId="1630548716" sldId="324"/>
            <ac:spMk id="108" creationId="{0703D3E8-452E-4140-A3A4-B6869377E36F}"/>
          </ac:spMkLst>
        </pc:spChg>
        <pc:spChg chg="mod">
          <ac:chgData name="Rui Kang" userId="fee8404635ecc4fd" providerId="LiveId" clId="{F3C9EC0A-5B16-43B8-B380-C66A63BA2EE6}" dt="2019-08-26T21:14:01.718" v="859" actId="1037"/>
          <ac:spMkLst>
            <pc:docMk/>
            <pc:sldMk cId="1630548716" sldId="324"/>
            <ac:spMk id="109" creationId="{C791287F-30F9-4322-AD04-C40166A097E0}"/>
          </ac:spMkLst>
        </pc:spChg>
        <pc:spChg chg="mod">
          <ac:chgData name="Rui Kang" userId="fee8404635ecc4fd" providerId="LiveId" clId="{F3C9EC0A-5B16-43B8-B380-C66A63BA2EE6}" dt="2019-08-26T21:16:22.547" v="924" actId="1038"/>
          <ac:spMkLst>
            <pc:docMk/>
            <pc:sldMk cId="1630548716" sldId="324"/>
            <ac:spMk id="110" creationId="{3FE6219F-3687-483F-A1A4-743D1729A89E}"/>
          </ac:spMkLst>
        </pc:spChg>
        <pc:spChg chg="add del mod">
          <ac:chgData name="Rui Kang" userId="fee8404635ecc4fd" providerId="LiveId" clId="{F3C9EC0A-5B16-43B8-B380-C66A63BA2EE6}" dt="2019-08-26T20:36:12.068" v="278" actId="478"/>
          <ac:spMkLst>
            <pc:docMk/>
            <pc:sldMk cId="1630548716" sldId="324"/>
            <ac:spMk id="111" creationId="{884BE2B5-C2A2-45AD-AC4F-B621B9B8FFAB}"/>
          </ac:spMkLst>
        </pc:spChg>
        <pc:spChg chg="mod">
          <ac:chgData name="Rui Kang" userId="fee8404635ecc4fd" providerId="LiveId" clId="{F3C9EC0A-5B16-43B8-B380-C66A63BA2EE6}" dt="2019-08-26T21:16:17.699" v="919" actId="1038"/>
          <ac:spMkLst>
            <pc:docMk/>
            <pc:sldMk cId="1630548716" sldId="324"/>
            <ac:spMk id="112" creationId="{3545C496-602C-481E-92DC-466185D4F1E6}"/>
          </ac:spMkLst>
        </pc:spChg>
        <pc:spChg chg="mod">
          <ac:chgData name="Rui Kang" userId="fee8404635ecc4fd" providerId="LiveId" clId="{F3C9EC0A-5B16-43B8-B380-C66A63BA2EE6}" dt="2019-08-26T20:51:51.488" v="810" actId="14100"/>
          <ac:spMkLst>
            <pc:docMk/>
            <pc:sldMk cId="1630548716" sldId="324"/>
            <ac:spMk id="113" creationId="{AB858DB8-5703-4400-984F-1A72E886C2D5}"/>
          </ac:spMkLst>
        </pc:spChg>
        <pc:spChg chg="add mod">
          <ac:chgData name="Rui Kang" userId="fee8404635ecc4fd" providerId="LiveId" clId="{F3C9EC0A-5B16-43B8-B380-C66A63BA2EE6}" dt="2019-08-26T20:49:39.025" v="802" actId="1076"/>
          <ac:spMkLst>
            <pc:docMk/>
            <pc:sldMk cId="1630548716" sldId="324"/>
            <ac:spMk id="114" creationId="{C0FD07C9-91DD-469B-A317-C52EDAB0A4C8}"/>
          </ac:spMkLst>
        </pc:spChg>
        <pc:spChg chg="add mod">
          <ac:chgData name="Rui Kang" userId="fee8404635ecc4fd" providerId="LiveId" clId="{F3C9EC0A-5B16-43B8-B380-C66A63BA2EE6}" dt="2019-08-26T21:14:33.341" v="874" actId="20577"/>
          <ac:spMkLst>
            <pc:docMk/>
            <pc:sldMk cId="1630548716" sldId="324"/>
            <ac:spMk id="116" creationId="{6E54061C-97F4-4729-BC7B-E2DCA1E44675}"/>
          </ac:spMkLst>
        </pc:spChg>
        <pc:spChg chg="add mod">
          <ac:chgData name="Rui Kang" userId="fee8404635ecc4fd" providerId="LiveId" clId="{F3C9EC0A-5B16-43B8-B380-C66A63BA2EE6}" dt="2019-08-26T21:15:51.268" v="911" actId="12789"/>
          <ac:spMkLst>
            <pc:docMk/>
            <pc:sldMk cId="1630548716" sldId="324"/>
            <ac:spMk id="118" creationId="{D6EBA736-CB08-45C8-979B-DABFF067FD3E}"/>
          </ac:spMkLst>
        </pc:spChg>
        <pc:spChg chg="add mod">
          <ac:chgData name="Rui Kang" userId="fee8404635ecc4fd" providerId="LiveId" clId="{F3C9EC0A-5B16-43B8-B380-C66A63BA2EE6}" dt="2019-08-26T21:15:07.118" v="880" actId="1076"/>
          <ac:spMkLst>
            <pc:docMk/>
            <pc:sldMk cId="1630548716" sldId="324"/>
            <ac:spMk id="119" creationId="{0C19F696-EDD6-49A6-AAD7-4C35B5057314}"/>
          </ac:spMkLst>
        </pc:spChg>
        <pc:grpChg chg="mod">
          <ac:chgData name="Rui Kang" userId="fee8404635ecc4fd" providerId="LiveId" clId="{F3C9EC0A-5B16-43B8-B380-C66A63BA2EE6}" dt="2019-08-26T20:41:34.091" v="522" actId="1038"/>
          <ac:grpSpMkLst>
            <pc:docMk/>
            <pc:sldMk cId="1630548716" sldId="324"/>
            <ac:grpSpMk id="19" creationId="{AC86EC34-757E-4789-AFBD-FB92F03FA54E}"/>
          </ac:grpSpMkLst>
        </pc:grpChg>
        <pc:grpChg chg="mod">
          <ac:chgData name="Rui Kang" userId="fee8404635ecc4fd" providerId="LiveId" clId="{F3C9EC0A-5B16-43B8-B380-C66A63BA2EE6}" dt="2019-08-26T20:41:34.091" v="522" actId="1038"/>
          <ac:grpSpMkLst>
            <pc:docMk/>
            <pc:sldMk cId="1630548716" sldId="324"/>
            <ac:grpSpMk id="21" creationId="{1B1BFEFE-82E6-43F3-AC9C-4E1045949090}"/>
          </ac:grpSpMkLst>
        </pc:grpChg>
        <pc:grpChg chg="mod">
          <ac:chgData name="Rui Kang" userId="fee8404635ecc4fd" providerId="LiveId" clId="{F3C9EC0A-5B16-43B8-B380-C66A63BA2EE6}" dt="2019-08-26T20:41:34.091" v="522" actId="1038"/>
          <ac:grpSpMkLst>
            <pc:docMk/>
            <pc:sldMk cId="1630548716" sldId="324"/>
            <ac:grpSpMk id="24" creationId="{552E3311-426E-4C41-BAC4-BC40538901A8}"/>
          </ac:grpSpMkLst>
        </pc:grpChg>
        <pc:grpChg chg="mod">
          <ac:chgData name="Rui Kang" userId="fee8404635ecc4fd" providerId="LiveId" clId="{F3C9EC0A-5B16-43B8-B380-C66A63BA2EE6}" dt="2019-08-26T20:41:34.091" v="522" actId="1038"/>
          <ac:grpSpMkLst>
            <pc:docMk/>
            <pc:sldMk cId="1630548716" sldId="324"/>
            <ac:grpSpMk id="25" creationId="{DB93D484-1EE9-4BD8-B935-7B5D6CC5E30D}"/>
          </ac:grpSpMkLst>
        </pc:grpChg>
        <pc:grpChg chg="mod">
          <ac:chgData name="Rui Kang" userId="fee8404635ecc4fd" providerId="LiveId" clId="{F3C9EC0A-5B16-43B8-B380-C66A63BA2EE6}" dt="2019-08-26T20:41:34.091" v="522" actId="1038"/>
          <ac:grpSpMkLst>
            <pc:docMk/>
            <pc:sldMk cId="1630548716" sldId="324"/>
            <ac:grpSpMk id="27" creationId="{AA034150-4107-4C81-872B-DA835F12A6B1}"/>
          </ac:grpSpMkLst>
        </pc:grpChg>
        <pc:grpChg chg="mod">
          <ac:chgData name="Rui Kang" userId="fee8404635ecc4fd" providerId="LiveId" clId="{F3C9EC0A-5B16-43B8-B380-C66A63BA2EE6}" dt="2019-08-26T20:41:34.091" v="522" actId="1038"/>
          <ac:grpSpMkLst>
            <pc:docMk/>
            <pc:sldMk cId="1630548716" sldId="324"/>
            <ac:grpSpMk id="28" creationId="{2094FA63-E21A-4859-B212-DFB0356131B2}"/>
          </ac:grpSpMkLst>
        </pc:grpChg>
        <pc:grpChg chg="mod">
          <ac:chgData name="Rui Kang" userId="fee8404635ecc4fd" providerId="LiveId" clId="{F3C9EC0A-5B16-43B8-B380-C66A63BA2EE6}" dt="2019-08-26T20:41:34.091" v="522" actId="1038"/>
          <ac:grpSpMkLst>
            <pc:docMk/>
            <pc:sldMk cId="1630548716" sldId="324"/>
            <ac:grpSpMk id="30" creationId="{E7D7E1A1-08EC-48D7-957A-6617D7EADD5D}"/>
          </ac:grpSpMkLst>
        </pc:grpChg>
        <pc:grpChg chg="mod">
          <ac:chgData name="Rui Kang" userId="fee8404635ecc4fd" providerId="LiveId" clId="{F3C9EC0A-5B16-43B8-B380-C66A63BA2EE6}" dt="2019-08-26T20:41:34.091" v="522" actId="1038"/>
          <ac:grpSpMkLst>
            <pc:docMk/>
            <pc:sldMk cId="1630548716" sldId="324"/>
            <ac:grpSpMk id="31" creationId="{C960BF86-273B-4E34-8582-118DC4308343}"/>
          </ac:grpSpMkLst>
        </pc:grpChg>
        <pc:grpChg chg="mod">
          <ac:chgData name="Rui Kang" userId="fee8404635ecc4fd" providerId="LiveId" clId="{F3C9EC0A-5B16-43B8-B380-C66A63BA2EE6}" dt="2019-08-26T20:41:34.091" v="522" actId="1038"/>
          <ac:grpSpMkLst>
            <pc:docMk/>
            <pc:sldMk cId="1630548716" sldId="324"/>
            <ac:grpSpMk id="33" creationId="{6A99F35B-B5F2-4610-BE6C-24E77FB156CA}"/>
          </ac:grpSpMkLst>
        </pc:grpChg>
        <pc:grpChg chg="mod">
          <ac:chgData name="Rui Kang" userId="fee8404635ecc4fd" providerId="LiveId" clId="{F3C9EC0A-5B16-43B8-B380-C66A63BA2EE6}" dt="2019-08-26T20:41:34.091" v="522" actId="1038"/>
          <ac:grpSpMkLst>
            <pc:docMk/>
            <pc:sldMk cId="1630548716" sldId="324"/>
            <ac:grpSpMk id="34" creationId="{2C5A5C8E-7DE9-41C9-A97A-3D364B59899D}"/>
          </ac:grpSpMkLst>
        </pc:grpChg>
        <pc:grpChg chg="mod">
          <ac:chgData name="Rui Kang" userId="fee8404635ecc4fd" providerId="LiveId" clId="{F3C9EC0A-5B16-43B8-B380-C66A63BA2EE6}" dt="2019-08-26T20:41:34.091" v="522" actId="1038"/>
          <ac:grpSpMkLst>
            <pc:docMk/>
            <pc:sldMk cId="1630548716" sldId="324"/>
            <ac:grpSpMk id="36" creationId="{71253B6F-B38A-40F5-A32C-7A78FF5EFD10}"/>
          </ac:grpSpMkLst>
        </pc:grpChg>
        <pc:grpChg chg="mod">
          <ac:chgData name="Rui Kang" userId="fee8404635ecc4fd" providerId="LiveId" clId="{F3C9EC0A-5B16-43B8-B380-C66A63BA2EE6}" dt="2019-08-26T20:41:34.091" v="522" actId="1038"/>
          <ac:grpSpMkLst>
            <pc:docMk/>
            <pc:sldMk cId="1630548716" sldId="324"/>
            <ac:grpSpMk id="43" creationId="{1BCD179B-DAB1-4BD5-ADF7-5A99038AA925}"/>
          </ac:grpSpMkLst>
        </pc:grpChg>
        <pc:grpChg chg="mod">
          <ac:chgData name="Rui Kang" userId="fee8404635ecc4fd" providerId="LiveId" clId="{F3C9EC0A-5B16-43B8-B380-C66A63BA2EE6}" dt="2019-08-26T20:41:34.091" v="522" actId="1038"/>
          <ac:grpSpMkLst>
            <pc:docMk/>
            <pc:sldMk cId="1630548716" sldId="324"/>
            <ac:grpSpMk id="45" creationId="{0A834FAB-2544-4477-A791-8B07E9468BCD}"/>
          </ac:grpSpMkLst>
        </pc:grpChg>
        <pc:grpChg chg="add mod">
          <ac:chgData name="Rui Kang" userId="fee8404635ecc4fd" providerId="LiveId" clId="{F3C9EC0A-5B16-43B8-B380-C66A63BA2EE6}" dt="2019-08-26T21:14:01.718" v="859" actId="1037"/>
          <ac:grpSpMkLst>
            <pc:docMk/>
            <pc:sldMk cId="1630548716" sldId="324"/>
            <ac:grpSpMk id="52" creationId="{D8B0E293-B602-4797-9BD4-30519237B0B4}"/>
          </ac:grpSpMkLst>
        </pc:grpChg>
        <pc:grpChg chg="add mod">
          <ac:chgData name="Rui Kang" userId="fee8404635ecc4fd" providerId="LiveId" clId="{F3C9EC0A-5B16-43B8-B380-C66A63BA2EE6}" dt="2019-08-26T21:14:01.718" v="859" actId="1037"/>
          <ac:grpSpMkLst>
            <pc:docMk/>
            <pc:sldMk cId="1630548716" sldId="324"/>
            <ac:grpSpMk id="54" creationId="{70404383-2CA1-4906-A4D0-8F054193D3AE}"/>
          </ac:grpSpMkLst>
        </pc:grpChg>
        <pc:grpChg chg="add mod">
          <ac:chgData name="Rui Kang" userId="fee8404635ecc4fd" providerId="LiveId" clId="{F3C9EC0A-5B16-43B8-B380-C66A63BA2EE6}" dt="2019-08-26T21:16:22.547" v="924" actId="1038"/>
          <ac:grpSpMkLst>
            <pc:docMk/>
            <pc:sldMk cId="1630548716" sldId="324"/>
            <ac:grpSpMk id="59" creationId="{18F8E070-92B5-4602-89DD-F31A3FDF672D}"/>
          </ac:grpSpMkLst>
        </pc:grpChg>
        <pc:picChg chg="mod">
          <ac:chgData name="Rui Kang" userId="fee8404635ecc4fd" providerId="LiveId" clId="{F3C9EC0A-5B16-43B8-B380-C66A63BA2EE6}" dt="2019-08-26T20:43:11.368" v="572" actId="1036"/>
          <ac:picMkLst>
            <pc:docMk/>
            <pc:sldMk cId="1630548716" sldId="324"/>
            <ac:picMk id="5" creationId="{49066F93-02B1-4734-B767-286FA4E22436}"/>
          </ac:picMkLst>
        </pc:picChg>
        <pc:picChg chg="mod">
          <ac:chgData name="Rui Kang" userId="fee8404635ecc4fd" providerId="LiveId" clId="{F3C9EC0A-5B16-43B8-B380-C66A63BA2EE6}" dt="2019-08-26T20:27:50.233" v="21" actId="164"/>
          <ac:picMkLst>
            <pc:docMk/>
            <pc:sldMk cId="1630548716" sldId="324"/>
            <ac:picMk id="6" creationId="{95F87488-5CB5-4BB8-AB4F-9FE5F1449724}"/>
          </ac:picMkLst>
        </pc:picChg>
        <pc:picChg chg="mod">
          <ac:chgData name="Rui Kang" userId="fee8404635ecc4fd" providerId="LiveId" clId="{F3C9EC0A-5B16-43B8-B380-C66A63BA2EE6}" dt="2019-08-26T20:27:50.233" v="21" actId="164"/>
          <ac:picMkLst>
            <pc:docMk/>
            <pc:sldMk cId="1630548716" sldId="324"/>
            <ac:picMk id="14" creationId="{FFCD8BA2-8B55-4581-AB0B-E3F067D117C1}"/>
          </ac:picMkLst>
        </pc:picChg>
        <pc:picChg chg="mod">
          <ac:chgData name="Rui Kang" userId="fee8404635ecc4fd" providerId="LiveId" clId="{F3C9EC0A-5B16-43B8-B380-C66A63BA2EE6}" dt="2019-08-26T20:27:56.195" v="22" actId="164"/>
          <ac:picMkLst>
            <pc:docMk/>
            <pc:sldMk cId="1630548716" sldId="324"/>
            <ac:picMk id="15" creationId="{7659FB7B-C8BA-4ACD-B341-ECD58115F905}"/>
          </ac:picMkLst>
        </pc:picChg>
        <pc:picChg chg="mod">
          <ac:chgData name="Rui Kang" userId="fee8404635ecc4fd" providerId="LiveId" clId="{F3C9EC0A-5B16-43B8-B380-C66A63BA2EE6}" dt="2019-08-26T20:27:56.195" v="22" actId="164"/>
          <ac:picMkLst>
            <pc:docMk/>
            <pc:sldMk cId="1630548716" sldId="324"/>
            <ac:picMk id="16" creationId="{CED750D0-0C65-4819-97D1-BDCFC38ABA61}"/>
          </ac:picMkLst>
        </pc:picChg>
        <pc:picChg chg="mod">
          <ac:chgData name="Rui Kang" userId="fee8404635ecc4fd" providerId="LiveId" clId="{F3C9EC0A-5B16-43B8-B380-C66A63BA2EE6}" dt="2019-08-26T20:29:47.024" v="56" actId="164"/>
          <ac:picMkLst>
            <pc:docMk/>
            <pc:sldMk cId="1630548716" sldId="324"/>
            <ac:picMk id="18" creationId="{8A744AC5-A213-4511-A343-5B71F6837A3D}"/>
          </ac:picMkLst>
        </pc:picChg>
        <pc:picChg chg="mod">
          <ac:chgData name="Rui Kang" userId="fee8404635ecc4fd" providerId="LiveId" clId="{F3C9EC0A-5B16-43B8-B380-C66A63BA2EE6}" dt="2019-08-26T20:29:47.024" v="56" actId="164"/>
          <ac:picMkLst>
            <pc:docMk/>
            <pc:sldMk cId="1630548716" sldId="324"/>
            <ac:picMk id="48" creationId="{B65E3B85-E6FA-4A0A-A355-BE9039EA5CE7}"/>
          </ac:picMkLst>
        </pc:picChg>
        <pc:picChg chg="mod">
          <ac:chgData name="Rui Kang" userId="fee8404635ecc4fd" providerId="LiveId" clId="{F3C9EC0A-5B16-43B8-B380-C66A63BA2EE6}" dt="2019-08-26T20:36:27.517" v="283" actId="1076"/>
          <ac:picMkLst>
            <pc:docMk/>
            <pc:sldMk cId="1630548716" sldId="324"/>
            <ac:picMk id="51" creationId="{75F4615F-4570-4F99-B4AF-30203BB2D123}"/>
          </ac:picMkLst>
        </pc:picChg>
        <pc:picChg chg="mod">
          <ac:chgData name="Rui Kang" userId="fee8404635ecc4fd" providerId="LiveId" clId="{F3C9EC0A-5B16-43B8-B380-C66A63BA2EE6}" dt="2019-08-26T20:29:47.024" v="56" actId="164"/>
          <ac:picMkLst>
            <pc:docMk/>
            <pc:sldMk cId="1630548716" sldId="324"/>
            <ac:picMk id="61" creationId="{109A5CA1-67D2-4A6C-8A5C-5478FD9A2586}"/>
          </ac:picMkLst>
        </pc:picChg>
        <pc:picChg chg="mod">
          <ac:chgData name="Rui Kang" userId="fee8404635ecc4fd" providerId="LiveId" clId="{F3C9EC0A-5B16-43B8-B380-C66A63BA2EE6}" dt="2019-08-26T20:29:47.024" v="56" actId="164"/>
          <ac:picMkLst>
            <pc:docMk/>
            <pc:sldMk cId="1630548716" sldId="324"/>
            <ac:picMk id="64" creationId="{5FF56E10-FC72-4F52-AA41-F753F0315E10}"/>
          </ac:picMkLst>
        </pc:picChg>
        <pc:picChg chg="mod">
          <ac:chgData name="Rui Kang" userId="fee8404635ecc4fd" providerId="LiveId" clId="{F3C9EC0A-5B16-43B8-B380-C66A63BA2EE6}" dt="2019-08-26T21:16:17.699" v="919" actId="1038"/>
          <ac:picMkLst>
            <pc:docMk/>
            <pc:sldMk cId="1630548716" sldId="324"/>
            <ac:picMk id="75" creationId="{FDA4A499-B5F3-469C-8196-0556C9F1B739}"/>
          </ac:picMkLst>
        </pc:picChg>
        <pc:picChg chg="mod">
          <ac:chgData name="Rui Kang" userId="fee8404635ecc4fd" providerId="LiveId" clId="{F3C9EC0A-5B16-43B8-B380-C66A63BA2EE6}" dt="2019-08-26T21:15:51.268" v="911" actId="12789"/>
          <ac:picMkLst>
            <pc:docMk/>
            <pc:sldMk cId="1630548716" sldId="324"/>
            <ac:picMk id="97" creationId="{A219A070-E281-4A92-895C-BA2B40B6A2EC}"/>
          </ac:picMkLst>
        </pc:picChg>
        <pc:picChg chg="mod">
          <ac:chgData name="Rui Kang" userId="fee8404635ecc4fd" providerId="LiveId" clId="{F3C9EC0A-5B16-43B8-B380-C66A63BA2EE6}" dt="2019-08-26T21:16:22.547" v="924" actId="1038"/>
          <ac:picMkLst>
            <pc:docMk/>
            <pc:sldMk cId="1630548716" sldId="324"/>
            <ac:picMk id="98" creationId="{7048BE22-E811-49FD-9E46-58DE76615F35}"/>
          </ac:picMkLst>
        </pc:picChg>
        <pc:picChg chg="mod">
          <ac:chgData name="Rui Kang" userId="fee8404635ecc4fd" providerId="LiveId" clId="{F3C9EC0A-5B16-43B8-B380-C66A63BA2EE6}" dt="2019-08-26T21:16:17.699" v="919" actId="1038"/>
          <ac:picMkLst>
            <pc:docMk/>
            <pc:sldMk cId="1630548716" sldId="324"/>
            <ac:picMk id="99" creationId="{62405F27-C4D6-4FBC-95FA-67CA4A5EF4C9}"/>
          </ac:picMkLst>
        </pc:picChg>
        <pc:picChg chg="mod">
          <ac:chgData name="Rui Kang" userId="fee8404635ecc4fd" providerId="LiveId" clId="{F3C9EC0A-5B16-43B8-B380-C66A63BA2EE6}" dt="2019-08-26T21:15:51.268" v="911" actId="12789"/>
          <ac:picMkLst>
            <pc:docMk/>
            <pc:sldMk cId="1630548716" sldId="324"/>
            <ac:picMk id="100" creationId="{1C293560-988C-4939-8B57-96B91570631E}"/>
          </ac:picMkLst>
        </pc:picChg>
        <pc:picChg chg="add del mod">
          <ac:chgData name="Rui Kang" userId="fee8404635ecc4fd" providerId="LiveId" clId="{F3C9EC0A-5B16-43B8-B380-C66A63BA2EE6}" dt="2019-08-26T20:36:12.068" v="278" actId="478"/>
          <ac:picMkLst>
            <pc:docMk/>
            <pc:sldMk cId="1630548716" sldId="324"/>
            <ac:picMk id="107" creationId="{585B21BF-201B-48CB-A295-660B00B68430}"/>
          </ac:picMkLst>
        </pc:picChg>
        <pc:picChg chg="add mod">
          <ac:chgData name="Rui Kang" userId="fee8404635ecc4fd" providerId="LiveId" clId="{F3C9EC0A-5B16-43B8-B380-C66A63BA2EE6}" dt="2019-08-26T21:14:56.377" v="878" actId="1076"/>
          <ac:picMkLst>
            <pc:docMk/>
            <pc:sldMk cId="1630548716" sldId="324"/>
            <ac:picMk id="115" creationId="{56D312DA-BC7B-4BEC-AA37-1905F6CA887B}"/>
          </ac:picMkLst>
        </pc:picChg>
        <pc:picChg chg="add mod">
          <ac:chgData name="Rui Kang" userId="fee8404635ecc4fd" providerId="LiveId" clId="{F3C9EC0A-5B16-43B8-B380-C66A63BA2EE6}" dt="2019-08-26T21:15:51.268" v="911" actId="12789"/>
          <ac:picMkLst>
            <pc:docMk/>
            <pc:sldMk cId="1630548716" sldId="324"/>
            <ac:picMk id="117" creationId="{B80051C4-5899-4F95-AAC0-D86D668AEBFE}"/>
          </ac:picMkLst>
        </pc:picChg>
        <pc:picChg chg="mod">
          <ac:chgData name="Rui Kang" userId="fee8404635ecc4fd" providerId="LiveId" clId="{F3C9EC0A-5B16-43B8-B380-C66A63BA2EE6}" dt="2019-08-26T20:42:57.778" v="561" actId="1035"/>
          <ac:picMkLst>
            <pc:docMk/>
            <pc:sldMk cId="1630548716" sldId="324"/>
            <ac:picMk id="1026" creationId="{1966C74B-7075-4B22-A61D-2E6F628C0383}"/>
          </ac:picMkLst>
        </pc:picChg>
        <pc:picChg chg="mod">
          <ac:chgData name="Rui Kang" userId="fee8404635ecc4fd" providerId="LiveId" clId="{F3C9EC0A-5B16-43B8-B380-C66A63BA2EE6}" dt="2019-08-26T21:15:51.268" v="911" actId="12789"/>
          <ac:picMkLst>
            <pc:docMk/>
            <pc:sldMk cId="1630548716" sldId="324"/>
            <ac:picMk id="1046" creationId="{82E68E5B-528B-4D4A-B70D-88B1619600DB}"/>
          </ac:picMkLst>
        </pc:picChg>
        <pc:picChg chg="mod">
          <ac:chgData name="Rui Kang" userId="fee8404635ecc4fd" providerId="LiveId" clId="{F3C9EC0A-5B16-43B8-B380-C66A63BA2EE6}" dt="2019-08-26T20:51:33.833" v="808" actId="1035"/>
          <ac:picMkLst>
            <pc:docMk/>
            <pc:sldMk cId="1630548716" sldId="324"/>
            <ac:picMk id="1048" creationId="{1DC7FD1A-E283-4F62-BD44-557566C6DEF8}"/>
          </ac:picMkLst>
        </pc:picChg>
      </pc:sldChg>
      <pc:sldChg chg="addSp delSp modSp add">
        <pc:chgData name="Rui Kang" userId="fee8404635ecc4fd" providerId="LiveId" clId="{F3C9EC0A-5B16-43B8-B380-C66A63BA2EE6}" dt="2019-08-26T22:35:02.145" v="1043" actId="20577"/>
        <pc:sldMkLst>
          <pc:docMk/>
          <pc:sldMk cId="870313333" sldId="325"/>
        </pc:sldMkLst>
        <pc:spChg chg="del">
          <ac:chgData name="Rui Kang" userId="fee8404635ecc4fd" providerId="LiveId" clId="{F3C9EC0A-5B16-43B8-B380-C66A63BA2EE6}" dt="2019-08-26T20:38:49.818" v="334"/>
          <ac:spMkLst>
            <pc:docMk/>
            <pc:sldMk cId="870313333" sldId="325"/>
            <ac:spMk id="2" creationId="{E3EE5835-6E96-42FD-9CB0-1F26000FCCC6}"/>
          </ac:spMkLst>
        </pc:spChg>
        <pc:spChg chg="del">
          <ac:chgData name="Rui Kang" userId="fee8404635ecc4fd" providerId="LiveId" clId="{F3C9EC0A-5B16-43B8-B380-C66A63BA2EE6}" dt="2019-08-26T20:38:49.818" v="334"/>
          <ac:spMkLst>
            <pc:docMk/>
            <pc:sldMk cId="870313333" sldId="325"/>
            <ac:spMk id="3" creationId="{CCDF6F33-FC44-4CDF-A9B6-42C05296E432}"/>
          </ac:spMkLst>
        </pc:spChg>
        <pc:spChg chg="del">
          <ac:chgData name="Rui Kang" userId="fee8404635ecc4fd" providerId="LiveId" clId="{F3C9EC0A-5B16-43B8-B380-C66A63BA2EE6}" dt="2019-08-26T20:38:49.818" v="334"/>
          <ac:spMkLst>
            <pc:docMk/>
            <pc:sldMk cId="870313333" sldId="325"/>
            <ac:spMk id="4" creationId="{C89D364E-396C-4DF2-9449-9D2FC3E67653}"/>
          </ac:spMkLst>
        </pc:spChg>
        <pc:spChg chg="add del mod">
          <ac:chgData name="Rui Kang" userId="fee8404635ecc4fd" providerId="LiveId" clId="{F3C9EC0A-5B16-43B8-B380-C66A63BA2EE6}" dt="2019-08-26T20:38:54.386" v="335"/>
          <ac:spMkLst>
            <pc:docMk/>
            <pc:sldMk cId="870313333" sldId="325"/>
            <ac:spMk id="7" creationId="{A9D0DC04-53F4-4EAD-8EB8-254A67C025DF}"/>
          </ac:spMkLst>
        </pc:spChg>
        <pc:spChg chg="add del mod">
          <ac:chgData name="Rui Kang" userId="fee8404635ecc4fd" providerId="LiveId" clId="{F3C9EC0A-5B16-43B8-B380-C66A63BA2EE6}" dt="2019-08-26T20:38:54.386" v="335"/>
          <ac:spMkLst>
            <pc:docMk/>
            <pc:sldMk cId="870313333" sldId="325"/>
            <ac:spMk id="8" creationId="{94937912-A0E1-43EB-858D-DD71D6FCD2E8}"/>
          </ac:spMkLst>
        </pc:spChg>
        <pc:spChg chg="add del mod">
          <ac:chgData name="Rui Kang" userId="fee8404635ecc4fd" providerId="LiveId" clId="{F3C9EC0A-5B16-43B8-B380-C66A63BA2EE6}" dt="2019-08-26T20:38:54.386" v="335"/>
          <ac:spMkLst>
            <pc:docMk/>
            <pc:sldMk cId="870313333" sldId="325"/>
            <ac:spMk id="9" creationId="{470460CC-F961-47DC-BA5B-6BEBD8706C4E}"/>
          </ac:spMkLst>
        </pc:spChg>
        <pc:spChg chg="add del mod">
          <ac:chgData name="Rui Kang" userId="fee8404635ecc4fd" providerId="LiveId" clId="{F3C9EC0A-5B16-43B8-B380-C66A63BA2EE6}" dt="2019-08-26T20:38:57.261" v="336"/>
          <ac:spMkLst>
            <pc:docMk/>
            <pc:sldMk cId="870313333" sldId="325"/>
            <ac:spMk id="10" creationId="{CBE3D384-D10C-466A-9A23-2A1D8B4C65ED}"/>
          </ac:spMkLst>
        </pc:spChg>
        <pc:spChg chg="add del mod">
          <ac:chgData name="Rui Kang" userId="fee8404635ecc4fd" providerId="LiveId" clId="{F3C9EC0A-5B16-43B8-B380-C66A63BA2EE6}" dt="2019-08-26T20:38:57.261" v="336"/>
          <ac:spMkLst>
            <pc:docMk/>
            <pc:sldMk cId="870313333" sldId="325"/>
            <ac:spMk id="11" creationId="{C85C57F1-6CCA-48EE-81AF-87B74B1550C7}"/>
          </ac:spMkLst>
        </pc:spChg>
        <pc:spChg chg="add del mod">
          <ac:chgData name="Rui Kang" userId="fee8404635ecc4fd" providerId="LiveId" clId="{F3C9EC0A-5B16-43B8-B380-C66A63BA2EE6}" dt="2019-08-26T20:38:57.261" v="336"/>
          <ac:spMkLst>
            <pc:docMk/>
            <pc:sldMk cId="870313333" sldId="325"/>
            <ac:spMk id="12" creationId="{B42B80E6-99C1-4121-9FDD-264465D78901}"/>
          </ac:spMkLst>
        </pc:spChg>
        <pc:spChg chg="add del mod">
          <ac:chgData name="Rui Kang" userId="fee8404635ecc4fd" providerId="LiveId" clId="{F3C9EC0A-5B16-43B8-B380-C66A63BA2EE6}" dt="2019-08-26T20:38:57.261" v="336"/>
          <ac:spMkLst>
            <pc:docMk/>
            <pc:sldMk cId="870313333" sldId="325"/>
            <ac:spMk id="13" creationId="{05A919CC-5450-4BC2-A230-5FD1AC215459}"/>
          </ac:spMkLst>
        </pc:spChg>
        <pc:spChg chg="add del mod">
          <ac:chgData name="Rui Kang" userId="fee8404635ecc4fd" providerId="LiveId" clId="{F3C9EC0A-5B16-43B8-B380-C66A63BA2EE6}" dt="2019-08-26T20:39:05.858" v="337"/>
          <ac:spMkLst>
            <pc:docMk/>
            <pc:sldMk cId="870313333" sldId="325"/>
            <ac:spMk id="14" creationId="{2194D967-1C17-4CF4-AFD8-565FB00A5BBD}"/>
          </ac:spMkLst>
        </pc:spChg>
        <pc:spChg chg="add del mod">
          <ac:chgData name="Rui Kang" userId="fee8404635ecc4fd" providerId="LiveId" clId="{F3C9EC0A-5B16-43B8-B380-C66A63BA2EE6}" dt="2019-08-26T20:39:05.858" v="337"/>
          <ac:spMkLst>
            <pc:docMk/>
            <pc:sldMk cId="870313333" sldId="325"/>
            <ac:spMk id="15" creationId="{71D21A78-027A-4679-AA3B-7A5F86AA81B3}"/>
          </ac:spMkLst>
        </pc:spChg>
        <pc:spChg chg="add del mod">
          <ac:chgData name="Rui Kang" userId="fee8404635ecc4fd" providerId="LiveId" clId="{F3C9EC0A-5B16-43B8-B380-C66A63BA2EE6}" dt="2019-08-26T20:39:05.858" v="337"/>
          <ac:spMkLst>
            <pc:docMk/>
            <pc:sldMk cId="870313333" sldId="325"/>
            <ac:spMk id="16" creationId="{58ADBD18-78B4-489B-911C-AD7940EA533F}"/>
          </ac:spMkLst>
        </pc:spChg>
        <pc:spChg chg="add mod">
          <ac:chgData name="Rui Kang" userId="fee8404635ecc4fd" providerId="LiveId" clId="{F3C9EC0A-5B16-43B8-B380-C66A63BA2EE6}" dt="2019-08-26T20:39:36.345" v="463" actId="20577"/>
          <ac:spMkLst>
            <pc:docMk/>
            <pc:sldMk cId="870313333" sldId="325"/>
            <ac:spMk id="17" creationId="{5CA7E587-2263-4B35-BD43-768A9124760F}"/>
          </ac:spMkLst>
        </pc:spChg>
        <pc:spChg chg="add mod">
          <ac:chgData name="Rui Kang" userId="fee8404635ecc4fd" providerId="LiveId" clId="{F3C9EC0A-5B16-43B8-B380-C66A63BA2EE6}" dt="2019-08-26T22:35:02.145" v="1043" actId="20577"/>
          <ac:spMkLst>
            <pc:docMk/>
            <pc:sldMk cId="870313333" sldId="325"/>
            <ac:spMk id="18" creationId="{0CCBE356-83D3-4A60-B15F-2073309887A1}"/>
          </ac:spMkLst>
        </pc:spChg>
        <pc:spChg chg="add mod">
          <ac:chgData name="Rui Kang" userId="fee8404635ecc4fd" providerId="LiveId" clId="{F3C9EC0A-5B16-43B8-B380-C66A63BA2EE6}" dt="2019-08-26T20:39:51.828" v="513" actId="20577"/>
          <ac:spMkLst>
            <pc:docMk/>
            <pc:sldMk cId="870313333" sldId="325"/>
            <ac:spMk id="19" creationId="{CA378798-04DC-4746-945D-FCE89E2FAB17}"/>
          </ac:spMkLst>
        </pc:spChg>
        <pc:graphicFrameChg chg="add del mod">
          <ac:chgData name="Rui Kang" userId="fee8404635ecc4fd" providerId="LiveId" clId="{F3C9EC0A-5B16-43B8-B380-C66A63BA2EE6}" dt="2019-08-26T21:12:15.627" v="838" actId="478"/>
          <ac:graphicFrameMkLst>
            <pc:docMk/>
            <pc:sldMk cId="870313333" sldId="325"/>
            <ac:graphicFrameMk id="20" creationId="{33AE79FF-1AC8-44E1-988A-25DF33D3249E}"/>
          </ac:graphicFrameMkLst>
        </pc:graphicFrameChg>
        <pc:picChg chg="add del mod">
          <ac:chgData name="Rui Kang" userId="fee8404635ecc4fd" providerId="LiveId" clId="{F3C9EC0A-5B16-43B8-B380-C66A63BA2EE6}" dt="2019-08-26T21:13:13.581" v="840"/>
          <ac:picMkLst>
            <pc:docMk/>
            <pc:sldMk cId="870313333" sldId="325"/>
            <ac:picMk id="22" creationId="{938D3FFC-14A5-4B01-82CA-B185FD09F7DF}"/>
          </ac:picMkLst>
        </pc:picChg>
      </pc:sldChg>
    </pc:docChg>
  </pc:docChgLst>
  <pc:docChgLst>
    <pc:chgData name="Rui Kang" userId="fee8404635ecc4fd" providerId="LiveId" clId="{49170B82-EDD5-48FD-A19C-5943455D94A8}"/>
    <pc:docChg chg="custSel modSld">
      <pc:chgData name="Rui Kang" userId="fee8404635ecc4fd" providerId="LiveId" clId="{49170B82-EDD5-48FD-A19C-5943455D94A8}" dt="2019-09-06T01:40:37.441" v="42" actId="20577"/>
      <pc:docMkLst>
        <pc:docMk/>
      </pc:docMkLst>
      <pc:sldChg chg="modSp">
        <pc:chgData name="Rui Kang" userId="fee8404635ecc4fd" providerId="LiveId" clId="{49170B82-EDD5-48FD-A19C-5943455D94A8}" dt="2019-09-06T01:40:37.441" v="42" actId="20577"/>
        <pc:sldMkLst>
          <pc:docMk/>
          <pc:sldMk cId="427769047" sldId="332"/>
        </pc:sldMkLst>
        <pc:spChg chg="mod">
          <ac:chgData name="Rui Kang" userId="fee8404635ecc4fd" providerId="LiveId" clId="{49170B82-EDD5-48FD-A19C-5943455D94A8}" dt="2019-09-06T01:40:37.441" v="42" actId="20577"/>
          <ac:spMkLst>
            <pc:docMk/>
            <pc:sldMk cId="427769047" sldId="332"/>
            <ac:spMk id="10" creationId="{4A5970DA-2029-47B5-99CB-5727779AE1D9}"/>
          </ac:spMkLst>
        </pc:spChg>
      </pc:sldChg>
    </pc:docChg>
  </pc:docChgLst>
  <pc:docChgLst>
    <pc:chgData name="Rui Kang" userId="fee8404635ecc4fd" providerId="LiveId" clId="{C45193D6-E12D-44FB-B837-44791EAD6CD3}"/>
    <pc:docChg chg="undo custSel addSld modSld">
      <pc:chgData name="Rui Kang" userId="fee8404635ecc4fd" providerId="LiveId" clId="{C45193D6-E12D-44FB-B837-44791EAD6CD3}" dt="2019-09-04T21:18:23.218" v="2663" actId="20577"/>
      <pc:docMkLst>
        <pc:docMk/>
      </pc:docMkLst>
      <pc:sldChg chg="modSp">
        <pc:chgData name="Rui Kang" userId="fee8404635ecc4fd" providerId="LiveId" clId="{C45193D6-E12D-44FB-B837-44791EAD6CD3}" dt="2019-09-04T21:05:30.508" v="2336" actId="20577"/>
        <pc:sldMkLst>
          <pc:docMk/>
          <pc:sldMk cId="1735800718" sldId="327"/>
        </pc:sldMkLst>
        <pc:spChg chg="mod">
          <ac:chgData name="Rui Kang" userId="fee8404635ecc4fd" providerId="LiveId" clId="{C45193D6-E12D-44FB-B837-44791EAD6CD3}" dt="2019-09-04T21:05:30.508" v="2336" actId="20577"/>
          <ac:spMkLst>
            <pc:docMk/>
            <pc:sldMk cId="1735800718" sldId="327"/>
            <ac:spMk id="10" creationId="{4A5970DA-2029-47B5-99CB-5727779AE1D9}"/>
          </ac:spMkLst>
        </pc:spChg>
      </pc:sldChg>
      <pc:sldChg chg="modSp">
        <pc:chgData name="Rui Kang" userId="fee8404635ecc4fd" providerId="LiveId" clId="{C45193D6-E12D-44FB-B837-44791EAD6CD3}" dt="2019-09-04T21:08:46.078" v="2341" actId="20577"/>
        <pc:sldMkLst>
          <pc:docMk/>
          <pc:sldMk cId="1297288186" sldId="329"/>
        </pc:sldMkLst>
        <pc:spChg chg="mod">
          <ac:chgData name="Rui Kang" userId="fee8404635ecc4fd" providerId="LiveId" clId="{C45193D6-E12D-44FB-B837-44791EAD6CD3}" dt="2019-09-04T21:08:46.078" v="2341" actId="20577"/>
          <ac:spMkLst>
            <pc:docMk/>
            <pc:sldMk cId="1297288186" sldId="329"/>
            <ac:spMk id="10" creationId="{4A5970DA-2029-47B5-99CB-5727779AE1D9}"/>
          </ac:spMkLst>
        </pc:spChg>
      </pc:sldChg>
      <pc:sldChg chg="modSp">
        <pc:chgData name="Rui Kang" userId="fee8404635ecc4fd" providerId="LiveId" clId="{C45193D6-E12D-44FB-B837-44791EAD6CD3}" dt="2019-09-04T21:11:25.067" v="2416" actId="6549"/>
        <pc:sldMkLst>
          <pc:docMk/>
          <pc:sldMk cId="2281575182" sldId="330"/>
        </pc:sldMkLst>
        <pc:graphicFrameChg chg="mod modGraphic">
          <ac:chgData name="Rui Kang" userId="fee8404635ecc4fd" providerId="LiveId" clId="{C45193D6-E12D-44FB-B837-44791EAD6CD3}" dt="2019-09-04T21:11:25.067" v="2416" actId="6549"/>
          <ac:graphicFrameMkLst>
            <pc:docMk/>
            <pc:sldMk cId="2281575182" sldId="330"/>
            <ac:graphicFrameMk id="2" creationId="{49CCA963-F447-48A8-93A2-3C5082C086B3}"/>
          </ac:graphicFrameMkLst>
        </pc:graphicFrameChg>
      </pc:sldChg>
      <pc:sldChg chg="modSp">
        <pc:chgData name="Rui Kang" userId="fee8404635ecc4fd" providerId="LiveId" clId="{C45193D6-E12D-44FB-B837-44791EAD6CD3}" dt="2019-09-04T21:12:53.722" v="2428" actId="5793"/>
        <pc:sldMkLst>
          <pc:docMk/>
          <pc:sldMk cId="427769047" sldId="332"/>
        </pc:sldMkLst>
        <pc:spChg chg="mod">
          <ac:chgData name="Rui Kang" userId="fee8404635ecc4fd" providerId="LiveId" clId="{C45193D6-E12D-44FB-B837-44791EAD6CD3}" dt="2019-09-04T21:12:53.722" v="2428" actId="5793"/>
          <ac:spMkLst>
            <pc:docMk/>
            <pc:sldMk cId="427769047" sldId="332"/>
            <ac:spMk id="10" creationId="{4A5970DA-2029-47B5-99CB-5727779AE1D9}"/>
          </ac:spMkLst>
        </pc:spChg>
      </pc:sldChg>
      <pc:sldChg chg="addSp delSp modSp add">
        <pc:chgData name="Rui Kang" userId="fee8404635ecc4fd" providerId="LiveId" clId="{C45193D6-E12D-44FB-B837-44791EAD6CD3}" dt="2019-09-04T21:18:23.218" v="2663" actId="20577"/>
        <pc:sldMkLst>
          <pc:docMk/>
          <pc:sldMk cId="598248137" sldId="1492"/>
        </pc:sldMkLst>
        <pc:spChg chg="del">
          <ac:chgData name="Rui Kang" userId="fee8404635ecc4fd" providerId="LiveId" clId="{C45193D6-E12D-44FB-B837-44791EAD6CD3}" dt="2019-09-04T21:13:34.321" v="2432"/>
          <ac:spMkLst>
            <pc:docMk/>
            <pc:sldMk cId="598248137" sldId="1492"/>
            <ac:spMk id="2" creationId="{CB20CA9D-5FD8-4FDD-94C8-9E081D18EEBC}"/>
          </ac:spMkLst>
        </pc:spChg>
        <pc:spChg chg="del mod">
          <ac:chgData name="Rui Kang" userId="fee8404635ecc4fd" providerId="LiveId" clId="{C45193D6-E12D-44FB-B837-44791EAD6CD3}" dt="2019-09-04T21:13:34.321" v="2432"/>
          <ac:spMkLst>
            <pc:docMk/>
            <pc:sldMk cId="598248137" sldId="1492"/>
            <ac:spMk id="3" creationId="{776DBFBB-5F8A-47E8-8FD6-0B0434E58307}"/>
          </ac:spMkLst>
        </pc:spChg>
        <pc:spChg chg="del mod">
          <ac:chgData name="Rui Kang" userId="fee8404635ecc4fd" providerId="LiveId" clId="{C45193D6-E12D-44FB-B837-44791EAD6CD3}" dt="2019-09-04T21:13:34.321" v="2432"/>
          <ac:spMkLst>
            <pc:docMk/>
            <pc:sldMk cId="598248137" sldId="1492"/>
            <ac:spMk id="4" creationId="{7EAFCAE3-EF85-4BC6-9845-0902AD9A0157}"/>
          </ac:spMkLst>
        </pc:spChg>
        <pc:spChg chg="del">
          <ac:chgData name="Rui Kang" userId="fee8404635ecc4fd" providerId="LiveId" clId="{C45193D6-E12D-44FB-B837-44791EAD6CD3}" dt="2019-09-04T21:13:34.321" v="2432"/>
          <ac:spMkLst>
            <pc:docMk/>
            <pc:sldMk cId="598248137" sldId="1492"/>
            <ac:spMk id="5" creationId="{EB5DF197-ACEC-44AA-BF06-AA9903C28CB9}"/>
          </ac:spMkLst>
        </pc:spChg>
        <pc:spChg chg="add mod">
          <ac:chgData name="Rui Kang" userId="fee8404635ecc4fd" providerId="LiveId" clId="{C45193D6-E12D-44FB-B837-44791EAD6CD3}" dt="2019-09-04T21:13:37.149" v="2442" actId="20577"/>
          <ac:spMkLst>
            <pc:docMk/>
            <pc:sldMk cId="598248137" sldId="1492"/>
            <ac:spMk id="9" creationId="{8F218A95-091A-4E94-93C4-72826B1F9EFC}"/>
          </ac:spMkLst>
        </pc:spChg>
        <pc:spChg chg="add mod">
          <ac:chgData name="Rui Kang" userId="fee8404635ecc4fd" providerId="LiveId" clId="{C45193D6-E12D-44FB-B837-44791EAD6CD3}" dt="2019-09-04T21:18:23.218" v="2663" actId="20577"/>
          <ac:spMkLst>
            <pc:docMk/>
            <pc:sldMk cId="598248137" sldId="1492"/>
            <ac:spMk id="10" creationId="{E3218ADF-3297-4B3F-BF94-0FA999540EBD}"/>
          </ac:spMkLst>
        </pc:spChg>
        <pc:spChg chg="add mod">
          <ac:chgData name="Rui Kang" userId="fee8404635ecc4fd" providerId="LiveId" clId="{C45193D6-E12D-44FB-B837-44791EAD6CD3}" dt="2019-09-04T21:13:45.675" v="2464" actId="20577"/>
          <ac:spMkLst>
            <pc:docMk/>
            <pc:sldMk cId="598248137" sldId="1492"/>
            <ac:spMk id="11" creationId="{66DB5E86-0A98-4A89-BF1A-639DD889CEAA}"/>
          </ac:spMkLst>
        </pc:spChg>
      </pc:sldChg>
    </pc:docChg>
  </pc:docChgLst>
  <pc:docChgLst>
    <pc:chgData name="Rui Kang" userId="fee8404635ecc4fd" providerId="LiveId" clId="{08D4AF46-B0E8-48C8-928F-DA9F500893A4}"/>
    <pc:docChg chg="custSel addSld delSld modSld sldOrd modSection">
      <pc:chgData name="Rui Kang" userId="fee8404635ecc4fd" providerId="LiveId" clId="{08D4AF46-B0E8-48C8-928F-DA9F500893A4}" dt="2019-09-04T19:43:39.636" v="4211" actId="20577"/>
      <pc:docMkLst>
        <pc:docMk/>
      </pc:docMkLst>
      <pc:sldChg chg="del">
        <pc:chgData name="Rui Kang" userId="fee8404635ecc4fd" providerId="LiveId" clId="{08D4AF46-B0E8-48C8-928F-DA9F500893A4}" dt="2019-09-04T17:43:54.181" v="4" actId="2696"/>
        <pc:sldMkLst>
          <pc:docMk/>
          <pc:sldMk cId="1630548716" sldId="324"/>
        </pc:sldMkLst>
      </pc:sldChg>
      <pc:sldChg chg="del">
        <pc:chgData name="Rui Kang" userId="fee8404635ecc4fd" providerId="LiveId" clId="{08D4AF46-B0E8-48C8-928F-DA9F500893A4}" dt="2019-09-04T17:43:54.959" v="5" actId="2696"/>
        <pc:sldMkLst>
          <pc:docMk/>
          <pc:sldMk cId="870313333" sldId="325"/>
        </pc:sldMkLst>
      </pc:sldChg>
      <pc:sldChg chg="addSp delSp modSp add ord">
        <pc:chgData name="Rui Kang" userId="fee8404635ecc4fd" providerId="LiveId" clId="{08D4AF46-B0E8-48C8-928F-DA9F500893A4}" dt="2019-09-04T19:29:08.449" v="3793" actId="20577"/>
        <pc:sldMkLst>
          <pc:docMk/>
          <pc:sldMk cId="868445351" sldId="326"/>
        </pc:sldMkLst>
        <pc:spChg chg="del">
          <ac:chgData name="Rui Kang" userId="fee8404635ecc4fd" providerId="LiveId" clId="{08D4AF46-B0E8-48C8-928F-DA9F500893A4}" dt="2019-09-04T17:43:53.028" v="3"/>
          <ac:spMkLst>
            <pc:docMk/>
            <pc:sldMk cId="868445351" sldId="326"/>
            <ac:spMk id="2" creationId="{7A57E966-6A1B-431E-8275-12A01F608E14}"/>
          </ac:spMkLst>
        </pc:spChg>
        <pc:spChg chg="del mod">
          <ac:chgData name="Rui Kang" userId="fee8404635ecc4fd" providerId="LiveId" clId="{08D4AF46-B0E8-48C8-928F-DA9F500893A4}" dt="2019-09-04T17:43:53.028" v="3"/>
          <ac:spMkLst>
            <pc:docMk/>
            <pc:sldMk cId="868445351" sldId="326"/>
            <ac:spMk id="3" creationId="{B2F28CE7-8540-4418-9EAA-8354836EE9B2}"/>
          </ac:spMkLst>
        </pc:spChg>
        <pc:spChg chg="del mod">
          <ac:chgData name="Rui Kang" userId="fee8404635ecc4fd" providerId="LiveId" clId="{08D4AF46-B0E8-48C8-928F-DA9F500893A4}" dt="2019-09-04T17:43:53.028" v="3"/>
          <ac:spMkLst>
            <pc:docMk/>
            <pc:sldMk cId="868445351" sldId="326"/>
            <ac:spMk id="4" creationId="{12BA32D5-0D4F-4511-87A5-FC7DA340CEDF}"/>
          </ac:spMkLst>
        </pc:spChg>
        <pc:spChg chg="del">
          <ac:chgData name="Rui Kang" userId="fee8404635ecc4fd" providerId="LiveId" clId="{08D4AF46-B0E8-48C8-928F-DA9F500893A4}" dt="2019-09-04T17:43:53.028" v="3"/>
          <ac:spMkLst>
            <pc:docMk/>
            <pc:sldMk cId="868445351" sldId="326"/>
            <ac:spMk id="5" creationId="{DFDC8DFD-5A81-47B6-894B-3E8C330221F4}"/>
          </ac:spMkLst>
        </pc:spChg>
        <pc:spChg chg="add del mod">
          <ac:chgData name="Rui Kang" userId="fee8404635ecc4fd" providerId="LiveId" clId="{08D4AF46-B0E8-48C8-928F-DA9F500893A4}" dt="2019-09-04T17:43:58.370" v="6"/>
          <ac:spMkLst>
            <pc:docMk/>
            <pc:sldMk cId="868445351" sldId="326"/>
            <ac:spMk id="9" creationId="{4909B4BB-72E5-46D5-8678-1AB099BB28D4}"/>
          </ac:spMkLst>
        </pc:spChg>
        <pc:spChg chg="add del mod">
          <ac:chgData name="Rui Kang" userId="fee8404635ecc4fd" providerId="LiveId" clId="{08D4AF46-B0E8-48C8-928F-DA9F500893A4}" dt="2019-09-04T17:43:58.370" v="6"/>
          <ac:spMkLst>
            <pc:docMk/>
            <pc:sldMk cId="868445351" sldId="326"/>
            <ac:spMk id="10" creationId="{75C9A5C6-EE8B-4E77-97DA-1234CE909540}"/>
          </ac:spMkLst>
        </pc:spChg>
        <pc:spChg chg="add del mod">
          <ac:chgData name="Rui Kang" userId="fee8404635ecc4fd" providerId="LiveId" clId="{08D4AF46-B0E8-48C8-928F-DA9F500893A4}" dt="2019-09-04T17:43:58.370" v="6"/>
          <ac:spMkLst>
            <pc:docMk/>
            <pc:sldMk cId="868445351" sldId="326"/>
            <ac:spMk id="11" creationId="{978588CF-713C-4C50-AAC7-DD4194176E0F}"/>
          </ac:spMkLst>
        </pc:spChg>
        <pc:spChg chg="add del mod">
          <ac:chgData name="Rui Kang" userId="fee8404635ecc4fd" providerId="LiveId" clId="{08D4AF46-B0E8-48C8-928F-DA9F500893A4}" dt="2019-09-04T17:46:17.004" v="92"/>
          <ac:spMkLst>
            <pc:docMk/>
            <pc:sldMk cId="868445351" sldId="326"/>
            <ac:spMk id="12" creationId="{8B811196-3D58-41DE-A42E-E423228DEC29}"/>
          </ac:spMkLst>
        </pc:spChg>
        <pc:spChg chg="add del mod">
          <ac:chgData name="Rui Kang" userId="fee8404635ecc4fd" providerId="LiveId" clId="{08D4AF46-B0E8-48C8-928F-DA9F500893A4}" dt="2019-09-04T17:46:17.004" v="92"/>
          <ac:spMkLst>
            <pc:docMk/>
            <pc:sldMk cId="868445351" sldId="326"/>
            <ac:spMk id="13" creationId="{58020D66-281C-49C7-9322-2859CE1317B0}"/>
          </ac:spMkLst>
        </pc:spChg>
        <pc:spChg chg="add mod">
          <ac:chgData name="Rui Kang" userId="fee8404635ecc4fd" providerId="LiveId" clId="{08D4AF46-B0E8-48C8-928F-DA9F500893A4}" dt="2019-09-04T19:25:09.422" v="3624" actId="20577"/>
          <ac:spMkLst>
            <pc:docMk/>
            <pc:sldMk cId="868445351" sldId="326"/>
            <ac:spMk id="15" creationId="{F465D16E-E608-498B-9BDF-E6836BEA78EE}"/>
          </ac:spMkLst>
        </pc:spChg>
        <pc:spChg chg="add del mod">
          <ac:chgData name="Rui Kang" userId="fee8404635ecc4fd" providerId="LiveId" clId="{08D4AF46-B0E8-48C8-928F-DA9F500893A4}" dt="2019-09-04T17:46:19.164" v="93" actId="478"/>
          <ac:spMkLst>
            <pc:docMk/>
            <pc:sldMk cId="868445351" sldId="326"/>
            <ac:spMk id="16" creationId="{F410C8F4-B565-46A9-A2E8-F6AB19442B57}"/>
          </ac:spMkLst>
        </pc:spChg>
        <pc:spChg chg="add del mod">
          <ac:chgData name="Rui Kang" userId="fee8404635ecc4fd" providerId="LiveId" clId="{08D4AF46-B0E8-48C8-928F-DA9F500893A4}" dt="2019-09-04T17:46:21.175" v="94" actId="478"/>
          <ac:spMkLst>
            <pc:docMk/>
            <pc:sldMk cId="868445351" sldId="326"/>
            <ac:spMk id="17" creationId="{6077F595-D8FA-4EF7-933B-1A5BE0F450B4}"/>
          </ac:spMkLst>
        </pc:spChg>
        <pc:graphicFrameChg chg="add mod">
          <ac:chgData name="Rui Kang" userId="fee8404635ecc4fd" providerId="LiveId" clId="{08D4AF46-B0E8-48C8-928F-DA9F500893A4}" dt="2019-09-04T19:29:08.449" v="3793" actId="20577"/>
          <ac:graphicFrameMkLst>
            <pc:docMk/>
            <pc:sldMk cId="868445351" sldId="326"/>
            <ac:graphicFrameMk id="14" creationId="{5BB9A373-6F30-4855-B66D-CE8F50D657E0}"/>
          </ac:graphicFrameMkLst>
        </pc:graphicFrameChg>
      </pc:sldChg>
      <pc:sldChg chg="addSp delSp modSp add">
        <pc:chgData name="Rui Kang" userId="fee8404635ecc4fd" providerId="LiveId" clId="{08D4AF46-B0E8-48C8-928F-DA9F500893A4}" dt="2019-09-04T18:54:38.898" v="1050" actId="113"/>
        <pc:sldMkLst>
          <pc:docMk/>
          <pc:sldMk cId="1735800718" sldId="327"/>
        </pc:sldMkLst>
        <pc:spChg chg="del">
          <ac:chgData name="Rui Kang" userId="fee8404635ecc4fd" providerId="LiveId" clId="{08D4AF46-B0E8-48C8-928F-DA9F500893A4}" dt="2019-09-04T17:46:39.666" v="103"/>
          <ac:spMkLst>
            <pc:docMk/>
            <pc:sldMk cId="1735800718" sldId="327"/>
            <ac:spMk id="2" creationId="{1F47AFF4-7DB4-46F3-AAA8-4F3A6F16A86A}"/>
          </ac:spMkLst>
        </pc:spChg>
        <pc:spChg chg="del mod">
          <ac:chgData name="Rui Kang" userId="fee8404635ecc4fd" providerId="LiveId" clId="{08D4AF46-B0E8-48C8-928F-DA9F500893A4}" dt="2019-09-04T17:46:39.666" v="103"/>
          <ac:spMkLst>
            <pc:docMk/>
            <pc:sldMk cId="1735800718" sldId="327"/>
            <ac:spMk id="3" creationId="{D57C2078-B3D9-463A-95A1-7625944D91D4}"/>
          </ac:spMkLst>
        </pc:spChg>
        <pc:spChg chg="del mod">
          <ac:chgData name="Rui Kang" userId="fee8404635ecc4fd" providerId="LiveId" clId="{08D4AF46-B0E8-48C8-928F-DA9F500893A4}" dt="2019-09-04T17:46:39.666" v="103"/>
          <ac:spMkLst>
            <pc:docMk/>
            <pc:sldMk cId="1735800718" sldId="327"/>
            <ac:spMk id="4" creationId="{59F496FB-6FCF-479E-A587-A2FE193381D3}"/>
          </ac:spMkLst>
        </pc:spChg>
        <pc:spChg chg="del">
          <ac:chgData name="Rui Kang" userId="fee8404635ecc4fd" providerId="LiveId" clId="{08D4AF46-B0E8-48C8-928F-DA9F500893A4}" dt="2019-09-04T17:46:39.666" v="103"/>
          <ac:spMkLst>
            <pc:docMk/>
            <pc:sldMk cId="1735800718" sldId="327"/>
            <ac:spMk id="5" creationId="{ACCE6AD2-CD20-4E17-B383-CAA2C4402A7C}"/>
          </ac:spMkLst>
        </pc:spChg>
        <pc:spChg chg="add mod">
          <ac:chgData name="Rui Kang" userId="fee8404635ecc4fd" providerId="LiveId" clId="{08D4AF46-B0E8-48C8-928F-DA9F500893A4}" dt="2019-09-04T17:46:45.729" v="123" actId="20577"/>
          <ac:spMkLst>
            <pc:docMk/>
            <pc:sldMk cId="1735800718" sldId="327"/>
            <ac:spMk id="9" creationId="{8A107D09-1ABC-408F-A982-77DE888659E8}"/>
          </ac:spMkLst>
        </pc:spChg>
        <pc:spChg chg="add mod">
          <ac:chgData name="Rui Kang" userId="fee8404635ecc4fd" providerId="LiveId" clId="{08D4AF46-B0E8-48C8-928F-DA9F500893A4}" dt="2019-09-04T18:54:38.898" v="1050" actId="113"/>
          <ac:spMkLst>
            <pc:docMk/>
            <pc:sldMk cId="1735800718" sldId="327"/>
            <ac:spMk id="10" creationId="{4A5970DA-2029-47B5-99CB-5727779AE1D9}"/>
          </ac:spMkLst>
        </pc:spChg>
        <pc:spChg chg="add mod">
          <ac:chgData name="Rui Kang" userId="fee8404635ecc4fd" providerId="LiveId" clId="{08D4AF46-B0E8-48C8-928F-DA9F500893A4}" dt="2019-09-04T17:46:55.273" v="165" actId="20577"/>
          <ac:spMkLst>
            <pc:docMk/>
            <pc:sldMk cId="1735800718" sldId="327"/>
            <ac:spMk id="11" creationId="{55679B21-7E39-454E-B5E8-8FB68E100D06}"/>
          </ac:spMkLst>
        </pc:spChg>
      </pc:sldChg>
      <pc:sldChg chg="modSp add">
        <pc:chgData name="Rui Kang" userId="fee8404635ecc4fd" providerId="LiveId" clId="{08D4AF46-B0E8-48C8-928F-DA9F500893A4}" dt="2019-09-04T19:23:34.042" v="3479" actId="113"/>
        <pc:sldMkLst>
          <pc:docMk/>
          <pc:sldMk cId="1662644519" sldId="328"/>
        </pc:sldMkLst>
        <pc:spChg chg="mod">
          <ac:chgData name="Rui Kang" userId="fee8404635ecc4fd" providerId="LiveId" clId="{08D4AF46-B0E8-48C8-928F-DA9F500893A4}" dt="2019-09-04T18:55:29.447" v="1088" actId="20577"/>
          <ac:spMkLst>
            <pc:docMk/>
            <pc:sldMk cId="1662644519" sldId="328"/>
            <ac:spMk id="9" creationId="{8A107D09-1ABC-408F-A982-77DE888659E8}"/>
          </ac:spMkLst>
        </pc:spChg>
        <pc:spChg chg="mod">
          <ac:chgData name="Rui Kang" userId="fee8404635ecc4fd" providerId="LiveId" clId="{08D4AF46-B0E8-48C8-928F-DA9F500893A4}" dt="2019-09-04T19:23:34.042" v="3479" actId="113"/>
          <ac:spMkLst>
            <pc:docMk/>
            <pc:sldMk cId="1662644519" sldId="328"/>
            <ac:spMk id="10" creationId="{4A5970DA-2029-47B5-99CB-5727779AE1D9}"/>
          </ac:spMkLst>
        </pc:spChg>
        <pc:spChg chg="mod">
          <ac:chgData name="Rui Kang" userId="fee8404635ecc4fd" providerId="LiveId" clId="{08D4AF46-B0E8-48C8-928F-DA9F500893A4}" dt="2019-09-04T18:55:43.665" v="1137" actId="20577"/>
          <ac:spMkLst>
            <pc:docMk/>
            <pc:sldMk cId="1662644519" sldId="328"/>
            <ac:spMk id="11" creationId="{55679B21-7E39-454E-B5E8-8FB68E100D06}"/>
          </ac:spMkLst>
        </pc:spChg>
      </pc:sldChg>
      <pc:sldChg chg="addSp modSp add">
        <pc:chgData name="Rui Kang" userId="fee8404635ecc4fd" providerId="LiveId" clId="{08D4AF46-B0E8-48C8-928F-DA9F500893A4}" dt="2019-09-04T19:24:06.547" v="3568" actId="20577"/>
        <pc:sldMkLst>
          <pc:docMk/>
          <pc:sldMk cId="1297288186" sldId="329"/>
        </pc:sldMkLst>
        <pc:spChg chg="mod">
          <ac:chgData name="Rui Kang" userId="fee8404635ecc4fd" providerId="LiveId" clId="{08D4AF46-B0E8-48C8-928F-DA9F500893A4}" dt="2019-09-04T19:14:53.065" v="2870" actId="20577"/>
          <ac:spMkLst>
            <pc:docMk/>
            <pc:sldMk cId="1297288186" sldId="329"/>
            <ac:spMk id="9" creationId="{8A107D09-1ABC-408F-A982-77DE888659E8}"/>
          </ac:spMkLst>
        </pc:spChg>
        <pc:spChg chg="mod">
          <ac:chgData name="Rui Kang" userId="fee8404635ecc4fd" providerId="LiveId" clId="{08D4AF46-B0E8-48C8-928F-DA9F500893A4}" dt="2019-09-04T19:24:06.547" v="3568" actId="20577"/>
          <ac:spMkLst>
            <pc:docMk/>
            <pc:sldMk cId="1297288186" sldId="329"/>
            <ac:spMk id="10" creationId="{4A5970DA-2029-47B5-99CB-5727779AE1D9}"/>
          </ac:spMkLst>
        </pc:spChg>
        <pc:spChg chg="mod">
          <ac:chgData name="Rui Kang" userId="fee8404635ecc4fd" providerId="LiveId" clId="{08D4AF46-B0E8-48C8-928F-DA9F500893A4}" dt="2019-09-04T19:15:05.551" v="2910" actId="20577"/>
          <ac:spMkLst>
            <pc:docMk/>
            <pc:sldMk cId="1297288186" sldId="329"/>
            <ac:spMk id="11" creationId="{55679B21-7E39-454E-B5E8-8FB68E100D06}"/>
          </ac:spMkLst>
        </pc:spChg>
        <pc:picChg chg="add mod">
          <ac:chgData name="Rui Kang" userId="fee8404635ecc4fd" providerId="LiveId" clId="{08D4AF46-B0E8-48C8-928F-DA9F500893A4}" dt="2019-09-04T19:16:39.145" v="2915" actId="1076"/>
          <ac:picMkLst>
            <pc:docMk/>
            <pc:sldMk cId="1297288186" sldId="329"/>
            <ac:picMk id="2" creationId="{00000766-2757-4665-AC09-A2B2F9C61E32}"/>
          </ac:picMkLst>
        </pc:picChg>
        <pc:picChg chg="add mod">
          <ac:chgData name="Rui Kang" userId="fee8404635ecc4fd" providerId="LiveId" clId="{08D4AF46-B0E8-48C8-928F-DA9F500893A4}" dt="2019-09-04T19:18:07.478" v="2920" actId="1076"/>
          <ac:picMkLst>
            <pc:docMk/>
            <pc:sldMk cId="1297288186" sldId="329"/>
            <ac:picMk id="3" creationId="{993F37B7-B86E-4A8F-8647-511D34D91735}"/>
          </ac:picMkLst>
        </pc:picChg>
      </pc:sldChg>
      <pc:sldChg chg="modSp add del">
        <pc:chgData name="Rui Kang" userId="fee8404635ecc4fd" providerId="LiveId" clId="{08D4AF46-B0E8-48C8-928F-DA9F500893A4}" dt="2019-09-04T19:14:38.048" v="2852" actId="2696"/>
        <pc:sldMkLst>
          <pc:docMk/>
          <pc:sldMk cId="3085029547" sldId="329"/>
        </pc:sldMkLst>
        <pc:spChg chg="mod">
          <ac:chgData name="Rui Kang" userId="fee8404635ecc4fd" providerId="LiveId" clId="{08D4AF46-B0E8-48C8-928F-DA9F500893A4}" dt="2019-09-04T19:14:35.801" v="2850" actId="27636"/>
          <ac:spMkLst>
            <pc:docMk/>
            <pc:sldMk cId="3085029547" sldId="329"/>
            <ac:spMk id="3" creationId="{B1660E71-E83D-4D65-9117-D288360D6FFE}"/>
          </ac:spMkLst>
        </pc:spChg>
        <pc:spChg chg="mod">
          <ac:chgData name="Rui Kang" userId="fee8404635ecc4fd" providerId="LiveId" clId="{08D4AF46-B0E8-48C8-928F-DA9F500893A4}" dt="2019-09-04T19:14:35.803" v="2851" actId="27636"/>
          <ac:spMkLst>
            <pc:docMk/>
            <pc:sldMk cId="3085029547" sldId="329"/>
            <ac:spMk id="4" creationId="{80E21C56-D641-49EA-A7A4-87652E424465}"/>
          </ac:spMkLst>
        </pc:spChg>
      </pc:sldChg>
      <pc:sldChg chg="addSp modSp add">
        <pc:chgData name="Rui Kang" userId="fee8404635ecc4fd" providerId="LiveId" clId="{08D4AF46-B0E8-48C8-928F-DA9F500893A4}" dt="2019-09-04T19:33:31.204" v="4058" actId="6549"/>
        <pc:sldMkLst>
          <pc:docMk/>
          <pc:sldMk cId="2281575182" sldId="330"/>
        </pc:sldMkLst>
        <pc:spChg chg="mod">
          <ac:chgData name="Rui Kang" userId="fee8404635ecc4fd" providerId="LiveId" clId="{08D4AF46-B0E8-48C8-928F-DA9F500893A4}" dt="2019-09-04T19:29:12.052" v="3799" actId="20577"/>
          <ac:spMkLst>
            <pc:docMk/>
            <pc:sldMk cId="2281575182" sldId="330"/>
            <ac:spMk id="9" creationId="{8A107D09-1ABC-408F-A982-77DE888659E8}"/>
          </ac:spMkLst>
        </pc:spChg>
        <pc:spChg chg="mod">
          <ac:chgData name="Rui Kang" userId="fee8404635ecc4fd" providerId="LiveId" clId="{08D4AF46-B0E8-48C8-928F-DA9F500893A4}" dt="2019-09-04T19:32:33.473" v="3952" actId="20577"/>
          <ac:spMkLst>
            <pc:docMk/>
            <pc:sldMk cId="2281575182" sldId="330"/>
            <ac:spMk id="10" creationId="{4A5970DA-2029-47B5-99CB-5727779AE1D9}"/>
          </ac:spMkLst>
        </pc:spChg>
        <pc:spChg chg="mod">
          <ac:chgData name="Rui Kang" userId="fee8404635ecc4fd" providerId="LiveId" clId="{08D4AF46-B0E8-48C8-928F-DA9F500893A4}" dt="2019-09-04T19:32:50.345" v="3977" actId="313"/>
          <ac:spMkLst>
            <pc:docMk/>
            <pc:sldMk cId="2281575182" sldId="330"/>
            <ac:spMk id="11" creationId="{55679B21-7E39-454E-B5E8-8FB68E100D06}"/>
          </ac:spMkLst>
        </pc:spChg>
        <pc:graphicFrameChg chg="add mod modGraphic">
          <ac:chgData name="Rui Kang" userId="fee8404635ecc4fd" providerId="LiveId" clId="{08D4AF46-B0E8-48C8-928F-DA9F500893A4}" dt="2019-09-04T19:33:31.204" v="4058" actId="6549"/>
          <ac:graphicFrameMkLst>
            <pc:docMk/>
            <pc:sldMk cId="2281575182" sldId="330"/>
            <ac:graphicFrameMk id="2" creationId="{49CCA963-F447-48A8-93A2-3C5082C086B3}"/>
          </ac:graphicFrameMkLst>
        </pc:graphicFrameChg>
      </pc:sldChg>
      <pc:sldChg chg="addSp modSp add">
        <pc:chgData name="Rui Kang" userId="fee8404635ecc4fd" providerId="LiveId" clId="{08D4AF46-B0E8-48C8-928F-DA9F500893A4}" dt="2019-09-04T19:28:44.194" v="3787" actId="1076"/>
        <pc:sldMkLst>
          <pc:docMk/>
          <pc:sldMk cId="4022251199" sldId="331"/>
        </pc:sldMkLst>
        <pc:spChg chg="mod">
          <ac:chgData name="Rui Kang" userId="fee8404635ecc4fd" providerId="LiveId" clId="{08D4AF46-B0E8-48C8-928F-DA9F500893A4}" dt="2019-09-04T19:26:47.261" v="3775" actId="20577"/>
          <ac:spMkLst>
            <pc:docMk/>
            <pc:sldMk cId="4022251199" sldId="331"/>
            <ac:spMk id="2" creationId="{A938053F-7B04-4429-9B96-5B4FC7AB6226}"/>
          </ac:spMkLst>
        </pc:spChg>
        <pc:spChg chg="mod">
          <ac:chgData name="Rui Kang" userId="fee8404635ecc4fd" providerId="LiveId" clId="{08D4AF46-B0E8-48C8-928F-DA9F500893A4}" dt="2019-09-04T19:26:39.452" v="3760" actId="20577"/>
          <ac:spMkLst>
            <pc:docMk/>
            <pc:sldMk cId="4022251199" sldId="331"/>
            <ac:spMk id="3" creationId="{58564248-DFD4-4E49-A87B-9FD55399DE3B}"/>
          </ac:spMkLst>
        </pc:spChg>
        <pc:spChg chg="mod">
          <ac:chgData name="Rui Kang" userId="fee8404635ecc4fd" providerId="LiveId" clId="{08D4AF46-B0E8-48C8-928F-DA9F500893A4}" dt="2019-09-04T19:26:29.691" v="3759" actId="20577"/>
          <ac:spMkLst>
            <pc:docMk/>
            <pc:sldMk cId="4022251199" sldId="331"/>
            <ac:spMk id="4" creationId="{A3477EE6-7228-4068-86DB-F9FCA66B05AA}"/>
          </ac:spMkLst>
        </pc:spChg>
        <pc:spChg chg="mod">
          <ac:chgData name="Rui Kang" userId="fee8404635ecc4fd" providerId="LiveId" clId="{08D4AF46-B0E8-48C8-928F-DA9F500893A4}" dt="2019-09-04T19:27:01.646" v="3782" actId="14100"/>
          <ac:spMkLst>
            <pc:docMk/>
            <pc:sldMk cId="4022251199" sldId="331"/>
            <ac:spMk id="5" creationId="{DD141860-B662-4FF0-B6D8-F0F956770B09}"/>
          </ac:spMkLst>
        </pc:spChg>
        <pc:picChg chg="add mod">
          <ac:chgData name="Rui Kang" userId="fee8404635ecc4fd" providerId="LiveId" clId="{08D4AF46-B0E8-48C8-928F-DA9F500893A4}" dt="2019-09-04T19:28:44.194" v="3787" actId="1076"/>
          <ac:picMkLst>
            <pc:docMk/>
            <pc:sldMk cId="4022251199" sldId="331"/>
            <ac:picMk id="10" creationId="{F3B883D2-1BEE-4AC0-9CD7-B389D08E77B4}"/>
          </ac:picMkLst>
        </pc:picChg>
      </pc:sldChg>
      <pc:sldChg chg="modSp add">
        <pc:chgData name="Rui Kang" userId="fee8404635ecc4fd" providerId="LiveId" clId="{08D4AF46-B0E8-48C8-928F-DA9F500893A4}" dt="2019-09-04T19:43:39.636" v="4211" actId="20577"/>
        <pc:sldMkLst>
          <pc:docMk/>
          <pc:sldMk cId="427769047" sldId="332"/>
        </pc:sldMkLst>
        <pc:spChg chg="mod">
          <ac:chgData name="Rui Kang" userId="fee8404635ecc4fd" providerId="LiveId" clId="{08D4AF46-B0E8-48C8-928F-DA9F500893A4}" dt="2019-09-04T19:34:08.157" v="4079" actId="20577"/>
          <ac:spMkLst>
            <pc:docMk/>
            <pc:sldMk cId="427769047" sldId="332"/>
            <ac:spMk id="9" creationId="{8A107D09-1ABC-408F-A982-77DE888659E8}"/>
          </ac:spMkLst>
        </pc:spChg>
        <pc:spChg chg="mod">
          <ac:chgData name="Rui Kang" userId="fee8404635ecc4fd" providerId="LiveId" clId="{08D4AF46-B0E8-48C8-928F-DA9F500893A4}" dt="2019-09-04T19:43:39.636" v="4211" actId="20577"/>
          <ac:spMkLst>
            <pc:docMk/>
            <pc:sldMk cId="427769047" sldId="332"/>
            <ac:spMk id="10" creationId="{4A5970DA-2029-47B5-99CB-5727779AE1D9}"/>
          </ac:spMkLst>
        </pc:spChg>
        <pc:spChg chg="mod">
          <ac:chgData name="Rui Kang" userId="fee8404635ecc4fd" providerId="LiveId" clId="{08D4AF46-B0E8-48C8-928F-DA9F500893A4}" dt="2019-09-04T19:35:29.134" v="4169" actId="20577"/>
          <ac:spMkLst>
            <pc:docMk/>
            <pc:sldMk cId="427769047" sldId="332"/>
            <ac:spMk id="11" creationId="{55679B21-7E39-454E-B5E8-8FB68E100D06}"/>
          </ac:spMkLst>
        </pc:spChg>
      </pc:sldChg>
      <pc:sldChg chg="add del">
        <pc:chgData name="Rui Kang" userId="fee8404635ecc4fd" providerId="LiveId" clId="{08D4AF46-B0E8-48C8-928F-DA9F500893A4}" dt="2019-09-04T18:54:28.530" v="1047"/>
        <pc:sldMkLst>
          <pc:docMk/>
          <pc:sldMk cId="3706099796" sldId="161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0FE521-BC53-4743-97A6-7C41710DDE5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4836BF3-01EF-48BE-A63E-C9208F52BDAB}">
      <dgm:prSet phldrT="[Text]"/>
      <dgm:spPr/>
      <dgm:t>
        <a:bodyPr/>
        <a:lstStyle/>
        <a:p>
          <a:r>
            <a:rPr lang="en-US" dirty="0"/>
            <a:t>Unit Test Cases</a:t>
          </a:r>
        </a:p>
      </dgm:t>
    </dgm:pt>
    <dgm:pt modelId="{7371BC60-1387-4936-8CBD-B193016E6825}" type="parTrans" cxnId="{90B8F601-0304-4C25-9774-5A7CE8D11CF0}">
      <dgm:prSet/>
      <dgm:spPr/>
      <dgm:t>
        <a:bodyPr/>
        <a:lstStyle/>
        <a:p>
          <a:endParaRPr lang="en-US"/>
        </a:p>
      </dgm:t>
    </dgm:pt>
    <dgm:pt modelId="{E04F8F76-0D1E-4596-A435-ED3A4207C3A6}" type="sibTrans" cxnId="{90B8F601-0304-4C25-9774-5A7CE8D11CF0}">
      <dgm:prSet/>
      <dgm:spPr/>
      <dgm:t>
        <a:bodyPr/>
        <a:lstStyle/>
        <a:p>
          <a:endParaRPr lang="en-US"/>
        </a:p>
      </dgm:t>
    </dgm:pt>
    <dgm:pt modelId="{77B40BB4-33D6-4CCB-AB94-832B52D29F41}">
      <dgm:prSet phldrT="[Text]"/>
      <dgm:spPr/>
      <dgm:t>
        <a:bodyPr/>
        <a:lstStyle/>
        <a:p>
          <a:r>
            <a:rPr lang="en-US" dirty="0"/>
            <a:t>File Level Clean-ups</a:t>
          </a:r>
        </a:p>
      </dgm:t>
    </dgm:pt>
    <dgm:pt modelId="{0A25A342-1A36-4F60-8AD6-125212DFECC7}" type="parTrans" cxnId="{EE5784B0-2DB4-4D86-B8B3-91E586E01AAF}">
      <dgm:prSet/>
      <dgm:spPr/>
      <dgm:t>
        <a:bodyPr/>
        <a:lstStyle/>
        <a:p>
          <a:endParaRPr lang="en-US"/>
        </a:p>
      </dgm:t>
    </dgm:pt>
    <dgm:pt modelId="{BCCB5AD9-2CF1-42CA-8146-646890027BB4}" type="sibTrans" cxnId="{EE5784B0-2DB4-4D86-B8B3-91E586E01AAF}">
      <dgm:prSet/>
      <dgm:spPr/>
      <dgm:t>
        <a:bodyPr/>
        <a:lstStyle/>
        <a:p>
          <a:endParaRPr lang="en-US"/>
        </a:p>
      </dgm:t>
    </dgm:pt>
    <dgm:pt modelId="{6457E987-E7EB-4CA6-8534-F0346B2289EF}">
      <dgm:prSet phldrT="[Text]"/>
      <dgm:spPr/>
      <dgm:t>
        <a:bodyPr/>
        <a:lstStyle/>
        <a:p>
          <a:r>
            <a:rPr lang="en-US" dirty="0"/>
            <a:t>Structure of Files</a:t>
          </a:r>
        </a:p>
      </dgm:t>
    </dgm:pt>
    <dgm:pt modelId="{141980C2-421A-4A32-93A5-3014D8AF34F8}" type="parTrans" cxnId="{403F8636-DB56-47BA-BB99-D56F282DFBFF}">
      <dgm:prSet/>
      <dgm:spPr/>
      <dgm:t>
        <a:bodyPr/>
        <a:lstStyle/>
        <a:p>
          <a:endParaRPr lang="en-US"/>
        </a:p>
      </dgm:t>
    </dgm:pt>
    <dgm:pt modelId="{C5331B73-2851-4B88-B568-B95DAFCD07A9}" type="sibTrans" cxnId="{403F8636-DB56-47BA-BB99-D56F282DFBFF}">
      <dgm:prSet/>
      <dgm:spPr/>
      <dgm:t>
        <a:bodyPr/>
        <a:lstStyle/>
        <a:p>
          <a:endParaRPr lang="en-US"/>
        </a:p>
      </dgm:t>
    </dgm:pt>
    <dgm:pt modelId="{DFEA129B-3243-48A9-93A7-4F62F2BE680D}">
      <dgm:prSet phldrT="[Text]"/>
      <dgm:spPr/>
      <dgm:t>
        <a:bodyPr/>
        <a:lstStyle/>
        <a:p>
          <a:r>
            <a:rPr lang="en-US" dirty="0"/>
            <a:t>Scope of Open Source</a:t>
          </a:r>
        </a:p>
      </dgm:t>
    </dgm:pt>
    <dgm:pt modelId="{C75B57F8-C964-41B2-A4A0-3E32647618E0}" type="parTrans" cxnId="{2B4ADBCE-9C85-41A2-8312-2A651A37F8B8}">
      <dgm:prSet/>
      <dgm:spPr/>
      <dgm:t>
        <a:bodyPr/>
        <a:lstStyle/>
        <a:p>
          <a:endParaRPr lang="en-US"/>
        </a:p>
      </dgm:t>
    </dgm:pt>
    <dgm:pt modelId="{47592948-EFDC-4695-8049-BE55A51732DB}" type="sibTrans" cxnId="{2B4ADBCE-9C85-41A2-8312-2A651A37F8B8}">
      <dgm:prSet/>
      <dgm:spPr/>
      <dgm:t>
        <a:bodyPr/>
        <a:lstStyle/>
        <a:p>
          <a:endParaRPr lang="en-US"/>
        </a:p>
      </dgm:t>
    </dgm:pt>
    <dgm:pt modelId="{5979B3AD-B52E-4073-9567-CD32D0F85288}">
      <dgm:prSet phldrT="[Text]"/>
      <dgm:spPr/>
      <dgm:t>
        <a:bodyPr/>
        <a:lstStyle/>
        <a:p>
          <a:r>
            <a:rPr lang="en-US" dirty="0"/>
            <a:t>Delivery and Training</a:t>
          </a:r>
        </a:p>
      </dgm:t>
    </dgm:pt>
    <dgm:pt modelId="{489EFA90-1204-464C-A537-7942EB518637}" type="parTrans" cxnId="{F400F4FD-AD60-4B20-AC9C-2DAAC4BA691D}">
      <dgm:prSet/>
      <dgm:spPr/>
      <dgm:t>
        <a:bodyPr/>
        <a:lstStyle/>
        <a:p>
          <a:endParaRPr lang="en-US"/>
        </a:p>
      </dgm:t>
    </dgm:pt>
    <dgm:pt modelId="{69CA6E07-A31D-4C8E-8819-4D916B1890A9}" type="sibTrans" cxnId="{F400F4FD-AD60-4B20-AC9C-2DAAC4BA691D}">
      <dgm:prSet/>
      <dgm:spPr/>
      <dgm:t>
        <a:bodyPr/>
        <a:lstStyle/>
        <a:p>
          <a:endParaRPr lang="en-US"/>
        </a:p>
      </dgm:t>
    </dgm:pt>
    <dgm:pt modelId="{D1DC5399-8030-4F20-8659-104BE314E07C}" type="pres">
      <dgm:prSet presAssocID="{D70FE521-BC53-4743-97A6-7C41710DDE52}" presName="Name0" presStyleCnt="0">
        <dgm:presLayoutVars>
          <dgm:chMax val="7"/>
          <dgm:chPref val="7"/>
          <dgm:dir/>
        </dgm:presLayoutVars>
      </dgm:prSet>
      <dgm:spPr/>
    </dgm:pt>
    <dgm:pt modelId="{4E466E4A-3496-4B4A-94E5-40069135E759}" type="pres">
      <dgm:prSet presAssocID="{D70FE521-BC53-4743-97A6-7C41710DDE52}" presName="Name1" presStyleCnt="0"/>
      <dgm:spPr/>
    </dgm:pt>
    <dgm:pt modelId="{F9A47777-3C50-4CD1-9368-75EE4AD37D76}" type="pres">
      <dgm:prSet presAssocID="{D70FE521-BC53-4743-97A6-7C41710DDE52}" presName="cycle" presStyleCnt="0"/>
      <dgm:spPr/>
    </dgm:pt>
    <dgm:pt modelId="{4042A4A1-19E7-4FE7-AB2E-552BEC0BDC3C}" type="pres">
      <dgm:prSet presAssocID="{D70FE521-BC53-4743-97A6-7C41710DDE52}" presName="srcNode" presStyleLbl="node1" presStyleIdx="0" presStyleCnt="5"/>
      <dgm:spPr/>
    </dgm:pt>
    <dgm:pt modelId="{520B7D97-D8B1-48CB-8225-F12C3A62B7A7}" type="pres">
      <dgm:prSet presAssocID="{D70FE521-BC53-4743-97A6-7C41710DDE52}" presName="conn" presStyleLbl="parChTrans1D2" presStyleIdx="0" presStyleCnt="1"/>
      <dgm:spPr/>
    </dgm:pt>
    <dgm:pt modelId="{C3CBBD47-6E0F-486C-B589-60F322E66929}" type="pres">
      <dgm:prSet presAssocID="{D70FE521-BC53-4743-97A6-7C41710DDE52}" presName="extraNode" presStyleLbl="node1" presStyleIdx="0" presStyleCnt="5"/>
      <dgm:spPr/>
    </dgm:pt>
    <dgm:pt modelId="{AD7115D5-37CB-48E0-8AD5-AE16883A383C}" type="pres">
      <dgm:prSet presAssocID="{D70FE521-BC53-4743-97A6-7C41710DDE52}" presName="dstNode" presStyleLbl="node1" presStyleIdx="0" presStyleCnt="5"/>
      <dgm:spPr/>
    </dgm:pt>
    <dgm:pt modelId="{D6430D91-82F5-42CB-8FA0-DDFAB0933589}" type="pres">
      <dgm:prSet presAssocID="{DFEA129B-3243-48A9-93A7-4F62F2BE680D}" presName="text_1" presStyleLbl="node1" presStyleIdx="0" presStyleCnt="5">
        <dgm:presLayoutVars>
          <dgm:bulletEnabled val="1"/>
        </dgm:presLayoutVars>
      </dgm:prSet>
      <dgm:spPr/>
    </dgm:pt>
    <dgm:pt modelId="{CB1F6815-900A-49C1-8FC5-2055AB1E5D12}" type="pres">
      <dgm:prSet presAssocID="{DFEA129B-3243-48A9-93A7-4F62F2BE680D}" presName="accent_1" presStyleCnt="0"/>
      <dgm:spPr/>
    </dgm:pt>
    <dgm:pt modelId="{18E7B5EC-EADE-42F1-8299-32400B56711A}" type="pres">
      <dgm:prSet presAssocID="{DFEA129B-3243-48A9-93A7-4F62F2BE680D}" presName="accentRepeatNode" presStyleLbl="solidFgAcc1" presStyleIdx="0" presStyleCnt="5"/>
      <dgm:spPr/>
    </dgm:pt>
    <dgm:pt modelId="{EF1AD136-A745-4A30-8854-E3206E48A565}" type="pres">
      <dgm:prSet presAssocID="{34836BF3-01EF-48BE-A63E-C9208F52BDAB}" presName="text_2" presStyleLbl="node1" presStyleIdx="1" presStyleCnt="5" custLinFactNeighborY="-2483">
        <dgm:presLayoutVars>
          <dgm:bulletEnabled val="1"/>
        </dgm:presLayoutVars>
      </dgm:prSet>
      <dgm:spPr/>
    </dgm:pt>
    <dgm:pt modelId="{352C5C9E-B4E5-48D2-BA28-C60DF211934A}" type="pres">
      <dgm:prSet presAssocID="{34836BF3-01EF-48BE-A63E-C9208F52BDAB}" presName="accent_2" presStyleCnt="0"/>
      <dgm:spPr/>
    </dgm:pt>
    <dgm:pt modelId="{FCB2F70B-C7ED-4CE2-A7FC-B4599DA2FFF2}" type="pres">
      <dgm:prSet presAssocID="{34836BF3-01EF-48BE-A63E-C9208F52BDAB}" presName="accentRepeatNode" presStyleLbl="solidFgAcc1" presStyleIdx="1" presStyleCnt="5"/>
      <dgm:spPr/>
    </dgm:pt>
    <dgm:pt modelId="{91D3A6EC-0D3E-40A2-AC07-FA4965DBAFF4}" type="pres">
      <dgm:prSet presAssocID="{6457E987-E7EB-4CA6-8534-F0346B2289EF}" presName="text_3" presStyleLbl="node1" presStyleIdx="2" presStyleCnt="5">
        <dgm:presLayoutVars>
          <dgm:bulletEnabled val="1"/>
        </dgm:presLayoutVars>
      </dgm:prSet>
      <dgm:spPr/>
    </dgm:pt>
    <dgm:pt modelId="{9EA6CEB2-4234-4B26-826C-D09BE188D3A0}" type="pres">
      <dgm:prSet presAssocID="{6457E987-E7EB-4CA6-8534-F0346B2289EF}" presName="accent_3" presStyleCnt="0"/>
      <dgm:spPr/>
    </dgm:pt>
    <dgm:pt modelId="{FC6E49C3-2004-430C-9D84-9F88D863BFF3}" type="pres">
      <dgm:prSet presAssocID="{6457E987-E7EB-4CA6-8534-F0346B2289EF}" presName="accentRepeatNode" presStyleLbl="solidFgAcc1" presStyleIdx="2" presStyleCnt="5"/>
      <dgm:spPr/>
    </dgm:pt>
    <dgm:pt modelId="{01274A8C-FB29-43B2-BBA7-4844861471F3}" type="pres">
      <dgm:prSet presAssocID="{77B40BB4-33D6-4CCB-AB94-832B52D29F41}" presName="text_4" presStyleLbl="node1" presStyleIdx="3" presStyleCnt="5">
        <dgm:presLayoutVars>
          <dgm:bulletEnabled val="1"/>
        </dgm:presLayoutVars>
      </dgm:prSet>
      <dgm:spPr/>
    </dgm:pt>
    <dgm:pt modelId="{B4C8548A-1480-4763-91C9-7C6DBD85EA22}" type="pres">
      <dgm:prSet presAssocID="{77B40BB4-33D6-4CCB-AB94-832B52D29F41}" presName="accent_4" presStyleCnt="0"/>
      <dgm:spPr/>
    </dgm:pt>
    <dgm:pt modelId="{FE0133EC-5850-4EB2-AFF1-644BAE28DED2}" type="pres">
      <dgm:prSet presAssocID="{77B40BB4-33D6-4CCB-AB94-832B52D29F41}" presName="accentRepeatNode" presStyleLbl="solidFgAcc1" presStyleIdx="3" presStyleCnt="5"/>
      <dgm:spPr/>
    </dgm:pt>
    <dgm:pt modelId="{E0FFCD9B-5880-440B-99A3-134EB1D3AF25}" type="pres">
      <dgm:prSet presAssocID="{5979B3AD-B52E-4073-9567-CD32D0F85288}" presName="text_5" presStyleLbl="node1" presStyleIdx="4" presStyleCnt="5">
        <dgm:presLayoutVars>
          <dgm:bulletEnabled val="1"/>
        </dgm:presLayoutVars>
      </dgm:prSet>
      <dgm:spPr/>
    </dgm:pt>
    <dgm:pt modelId="{2EBEA21E-BF09-4D35-B85D-5DDCC6C82742}" type="pres">
      <dgm:prSet presAssocID="{5979B3AD-B52E-4073-9567-CD32D0F85288}" presName="accent_5" presStyleCnt="0"/>
      <dgm:spPr/>
    </dgm:pt>
    <dgm:pt modelId="{EEE60ACF-5796-472B-BD34-27BFD76FD47F}" type="pres">
      <dgm:prSet presAssocID="{5979B3AD-B52E-4073-9567-CD32D0F85288}" presName="accentRepeatNode" presStyleLbl="solidFgAcc1" presStyleIdx="4" presStyleCnt="5"/>
      <dgm:spPr/>
    </dgm:pt>
  </dgm:ptLst>
  <dgm:cxnLst>
    <dgm:cxn modelId="{90B8F601-0304-4C25-9774-5A7CE8D11CF0}" srcId="{D70FE521-BC53-4743-97A6-7C41710DDE52}" destId="{34836BF3-01EF-48BE-A63E-C9208F52BDAB}" srcOrd="1" destOrd="0" parTransId="{7371BC60-1387-4936-8CBD-B193016E6825}" sibTransId="{E04F8F76-0D1E-4596-A435-ED3A4207C3A6}"/>
    <dgm:cxn modelId="{FB54481B-055E-46C6-98FD-3238D0BE4A6C}" type="presOf" srcId="{5979B3AD-B52E-4073-9567-CD32D0F85288}" destId="{E0FFCD9B-5880-440B-99A3-134EB1D3AF25}" srcOrd="0" destOrd="0" presId="urn:microsoft.com/office/officeart/2008/layout/VerticalCurvedList"/>
    <dgm:cxn modelId="{582EA91D-1BDA-4255-AA28-E335167B8BF0}" type="presOf" srcId="{DFEA129B-3243-48A9-93A7-4F62F2BE680D}" destId="{D6430D91-82F5-42CB-8FA0-DDFAB0933589}" srcOrd="0" destOrd="0" presId="urn:microsoft.com/office/officeart/2008/layout/VerticalCurvedList"/>
    <dgm:cxn modelId="{403F8636-DB56-47BA-BB99-D56F282DFBFF}" srcId="{D70FE521-BC53-4743-97A6-7C41710DDE52}" destId="{6457E987-E7EB-4CA6-8534-F0346B2289EF}" srcOrd="2" destOrd="0" parTransId="{141980C2-421A-4A32-93A5-3014D8AF34F8}" sibTransId="{C5331B73-2851-4B88-B568-B95DAFCD07A9}"/>
    <dgm:cxn modelId="{AF3CCD3A-26B8-4F06-BF0C-B697EED64276}" type="presOf" srcId="{34836BF3-01EF-48BE-A63E-C9208F52BDAB}" destId="{EF1AD136-A745-4A30-8854-E3206E48A565}" srcOrd="0" destOrd="0" presId="urn:microsoft.com/office/officeart/2008/layout/VerticalCurvedList"/>
    <dgm:cxn modelId="{34714565-DE20-4C6D-AFAB-C46EDD9D286E}" type="presOf" srcId="{77B40BB4-33D6-4CCB-AB94-832B52D29F41}" destId="{01274A8C-FB29-43B2-BBA7-4844861471F3}" srcOrd="0" destOrd="0" presId="urn:microsoft.com/office/officeart/2008/layout/VerticalCurvedList"/>
    <dgm:cxn modelId="{EE5784B0-2DB4-4D86-B8B3-91E586E01AAF}" srcId="{D70FE521-BC53-4743-97A6-7C41710DDE52}" destId="{77B40BB4-33D6-4CCB-AB94-832B52D29F41}" srcOrd="3" destOrd="0" parTransId="{0A25A342-1A36-4F60-8AD6-125212DFECC7}" sibTransId="{BCCB5AD9-2CF1-42CA-8146-646890027BB4}"/>
    <dgm:cxn modelId="{323604B6-A781-4851-9003-B908474F08C7}" type="presOf" srcId="{47592948-EFDC-4695-8049-BE55A51732DB}" destId="{520B7D97-D8B1-48CB-8225-F12C3A62B7A7}" srcOrd="0" destOrd="0" presId="urn:microsoft.com/office/officeart/2008/layout/VerticalCurvedList"/>
    <dgm:cxn modelId="{2B4ADBCE-9C85-41A2-8312-2A651A37F8B8}" srcId="{D70FE521-BC53-4743-97A6-7C41710DDE52}" destId="{DFEA129B-3243-48A9-93A7-4F62F2BE680D}" srcOrd="0" destOrd="0" parTransId="{C75B57F8-C964-41B2-A4A0-3E32647618E0}" sibTransId="{47592948-EFDC-4695-8049-BE55A51732DB}"/>
    <dgm:cxn modelId="{267162D7-765A-4FCF-B9B1-7703EF404C68}" type="presOf" srcId="{D70FE521-BC53-4743-97A6-7C41710DDE52}" destId="{D1DC5399-8030-4F20-8659-104BE314E07C}" srcOrd="0" destOrd="0" presId="urn:microsoft.com/office/officeart/2008/layout/VerticalCurvedList"/>
    <dgm:cxn modelId="{7C6EBEE1-6F2B-46DB-B2D2-AA0BE19A7327}" type="presOf" srcId="{6457E987-E7EB-4CA6-8534-F0346B2289EF}" destId="{91D3A6EC-0D3E-40A2-AC07-FA4965DBAFF4}" srcOrd="0" destOrd="0" presId="urn:microsoft.com/office/officeart/2008/layout/VerticalCurvedList"/>
    <dgm:cxn modelId="{F400F4FD-AD60-4B20-AC9C-2DAAC4BA691D}" srcId="{D70FE521-BC53-4743-97A6-7C41710DDE52}" destId="{5979B3AD-B52E-4073-9567-CD32D0F85288}" srcOrd="4" destOrd="0" parTransId="{489EFA90-1204-464C-A537-7942EB518637}" sibTransId="{69CA6E07-A31D-4C8E-8819-4D916B1890A9}"/>
    <dgm:cxn modelId="{CC3DE5D4-9B37-4443-AF83-0F23AFE9348E}" type="presParOf" srcId="{D1DC5399-8030-4F20-8659-104BE314E07C}" destId="{4E466E4A-3496-4B4A-94E5-40069135E759}" srcOrd="0" destOrd="0" presId="urn:microsoft.com/office/officeart/2008/layout/VerticalCurvedList"/>
    <dgm:cxn modelId="{E67D9E1F-1BB8-4228-AD5F-CE0B2FE24D4E}" type="presParOf" srcId="{4E466E4A-3496-4B4A-94E5-40069135E759}" destId="{F9A47777-3C50-4CD1-9368-75EE4AD37D76}" srcOrd="0" destOrd="0" presId="urn:microsoft.com/office/officeart/2008/layout/VerticalCurvedList"/>
    <dgm:cxn modelId="{7D071706-E63C-4B06-8D55-1951C27CE7AB}" type="presParOf" srcId="{F9A47777-3C50-4CD1-9368-75EE4AD37D76}" destId="{4042A4A1-19E7-4FE7-AB2E-552BEC0BDC3C}" srcOrd="0" destOrd="0" presId="urn:microsoft.com/office/officeart/2008/layout/VerticalCurvedList"/>
    <dgm:cxn modelId="{0855507C-96CE-4539-A236-C5B9AF49D362}" type="presParOf" srcId="{F9A47777-3C50-4CD1-9368-75EE4AD37D76}" destId="{520B7D97-D8B1-48CB-8225-F12C3A62B7A7}" srcOrd="1" destOrd="0" presId="urn:microsoft.com/office/officeart/2008/layout/VerticalCurvedList"/>
    <dgm:cxn modelId="{3C97117B-798E-4769-8A74-410C757504EB}" type="presParOf" srcId="{F9A47777-3C50-4CD1-9368-75EE4AD37D76}" destId="{C3CBBD47-6E0F-486C-B589-60F322E66929}" srcOrd="2" destOrd="0" presId="urn:microsoft.com/office/officeart/2008/layout/VerticalCurvedList"/>
    <dgm:cxn modelId="{5D111EC5-54C3-402B-BD5A-43A58698F7A8}" type="presParOf" srcId="{F9A47777-3C50-4CD1-9368-75EE4AD37D76}" destId="{AD7115D5-37CB-48E0-8AD5-AE16883A383C}" srcOrd="3" destOrd="0" presId="urn:microsoft.com/office/officeart/2008/layout/VerticalCurvedList"/>
    <dgm:cxn modelId="{609AB553-971F-4ED3-88E9-6785B25FB9B2}" type="presParOf" srcId="{4E466E4A-3496-4B4A-94E5-40069135E759}" destId="{D6430D91-82F5-42CB-8FA0-DDFAB0933589}" srcOrd="1" destOrd="0" presId="urn:microsoft.com/office/officeart/2008/layout/VerticalCurvedList"/>
    <dgm:cxn modelId="{154323CA-4DD4-4959-8F30-D3DA786E798D}" type="presParOf" srcId="{4E466E4A-3496-4B4A-94E5-40069135E759}" destId="{CB1F6815-900A-49C1-8FC5-2055AB1E5D12}" srcOrd="2" destOrd="0" presId="urn:microsoft.com/office/officeart/2008/layout/VerticalCurvedList"/>
    <dgm:cxn modelId="{584B2D74-96EE-4C95-A8C4-8B16989D6355}" type="presParOf" srcId="{CB1F6815-900A-49C1-8FC5-2055AB1E5D12}" destId="{18E7B5EC-EADE-42F1-8299-32400B56711A}" srcOrd="0" destOrd="0" presId="urn:microsoft.com/office/officeart/2008/layout/VerticalCurvedList"/>
    <dgm:cxn modelId="{D9F7766F-B472-46F0-B7A1-DE345CAE8774}" type="presParOf" srcId="{4E466E4A-3496-4B4A-94E5-40069135E759}" destId="{EF1AD136-A745-4A30-8854-E3206E48A565}" srcOrd="3" destOrd="0" presId="urn:microsoft.com/office/officeart/2008/layout/VerticalCurvedList"/>
    <dgm:cxn modelId="{A95272F8-313F-4DBC-A1FF-3CD92E991EC7}" type="presParOf" srcId="{4E466E4A-3496-4B4A-94E5-40069135E759}" destId="{352C5C9E-B4E5-48D2-BA28-C60DF211934A}" srcOrd="4" destOrd="0" presId="urn:microsoft.com/office/officeart/2008/layout/VerticalCurvedList"/>
    <dgm:cxn modelId="{4DBDFC17-C5DE-4858-A418-17412BFFAABD}" type="presParOf" srcId="{352C5C9E-B4E5-48D2-BA28-C60DF211934A}" destId="{FCB2F70B-C7ED-4CE2-A7FC-B4599DA2FFF2}" srcOrd="0" destOrd="0" presId="urn:microsoft.com/office/officeart/2008/layout/VerticalCurvedList"/>
    <dgm:cxn modelId="{369F00CD-145A-4EAE-84FF-32C50588356A}" type="presParOf" srcId="{4E466E4A-3496-4B4A-94E5-40069135E759}" destId="{91D3A6EC-0D3E-40A2-AC07-FA4965DBAFF4}" srcOrd="5" destOrd="0" presId="urn:microsoft.com/office/officeart/2008/layout/VerticalCurvedList"/>
    <dgm:cxn modelId="{90FF6F99-4B52-45F2-B49C-4FBCC0A0965D}" type="presParOf" srcId="{4E466E4A-3496-4B4A-94E5-40069135E759}" destId="{9EA6CEB2-4234-4B26-826C-D09BE188D3A0}" srcOrd="6" destOrd="0" presId="urn:microsoft.com/office/officeart/2008/layout/VerticalCurvedList"/>
    <dgm:cxn modelId="{104D4A1E-E5D2-4145-8A19-2702F9987312}" type="presParOf" srcId="{9EA6CEB2-4234-4B26-826C-D09BE188D3A0}" destId="{FC6E49C3-2004-430C-9D84-9F88D863BFF3}" srcOrd="0" destOrd="0" presId="urn:microsoft.com/office/officeart/2008/layout/VerticalCurvedList"/>
    <dgm:cxn modelId="{41508C3F-B97E-46E7-8B87-900175F09DE0}" type="presParOf" srcId="{4E466E4A-3496-4B4A-94E5-40069135E759}" destId="{01274A8C-FB29-43B2-BBA7-4844861471F3}" srcOrd="7" destOrd="0" presId="urn:microsoft.com/office/officeart/2008/layout/VerticalCurvedList"/>
    <dgm:cxn modelId="{DA1FB138-E259-43F1-BD6B-0A09F47C18DC}" type="presParOf" srcId="{4E466E4A-3496-4B4A-94E5-40069135E759}" destId="{B4C8548A-1480-4763-91C9-7C6DBD85EA22}" srcOrd="8" destOrd="0" presId="urn:microsoft.com/office/officeart/2008/layout/VerticalCurvedList"/>
    <dgm:cxn modelId="{8314C228-F76B-416E-9EC3-9A0EB3F36886}" type="presParOf" srcId="{B4C8548A-1480-4763-91C9-7C6DBD85EA22}" destId="{FE0133EC-5850-4EB2-AFF1-644BAE28DED2}" srcOrd="0" destOrd="0" presId="urn:microsoft.com/office/officeart/2008/layout/VerticalCurvedList"/>
    <dgm:cxn modelId="{18D4D1DB-FF4B-40B3-80BD-E5EF17CB0B06}" type="presParOf" srcId="{4E466E4A-3496-4B4A-94E5-40069135E759}" destId="{E0FFCD9B-5880-440B-99A3-134EB1D3AF25}" srcOrd="9" destOrd="0" presId="urn:microsoft.com/office/officeart/2008/layout/VerticalCurvedList"/>
    <dgm:cxn modelId="{8307B0BD-AE8A-4062-A361-767D7DE11E2A}" type="presParOf" srcId="{4E466E4A-3496-4B4A-94E5-40069135E759}" destId="{2EBEA21E-BF09-4D35-B85D-5DDCC6C82742}" srcOrd="10" destOrd="0" presId="urn:microsoft.com/office/officeart/2008/layout/VerticalCurvedList"/>
    <dgm:cxn modelId="{1CBA1CB4-74CD-4EE3-A2B6-F5FA96F28710}" type="presParOf" srcId="{2EBEA21E-BF09-4D35-B85D-5DDCC6C82742}" destId="{EEE60ACF-5796-472B-BD34-27BFD76FD47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B7D97-D8B1-48CB-8225-F12C3A62B7A7}">
      <dsp:nvSpPr>
        <dsp:cNvPr id="0" name=""/>
        <dsp:cNvSpPr/>
      </dsp:nvSpPr>
      <dsp:spPr>
        <a:xfrm>
          <a:off x="-6126981" y="-937410"/>
          <a:ext cx="7293488" cy="7293488"/>
        </a:xfrm>
        <a:prstGeom prst="blockArc">
          <a:avLst>
            <a:gd name="adj1" fmla="val 18900000"/>
            <a:gd name="adj2" fmla="val 2700000"/>
            <a:gd name="adj3" fmla="val 29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430D91-82F5-42CB-8FA0-DDFAB0933589}">
      <dsp:nvSpPr>
        <dsp:cNvPr id="0" name=""/>
        <dsp:cNvSpPr/>
      </dsp:nvSpPr>
      <dsp:spPr>
        <a:xfrm>
          <a:off x="509717" y="338558"/>
          <a:ext cx="7541700" cy="677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Scope of Open Source</a:t>
          </a:r>
        </a:p>
      </dsp:txBody>
      <dsp:txXfrm>
        <a:off x="509717" y="338558"/>
        <a:ext cx="7541700" cy="677550"/>
      </dsp:txXfrm>
    </dsp:sp>
    <dsp:sp modelId="{18E7B5EC-EADE-42F1-8299-32400B56711A}">
      <dsp:nvSpPr>
        <dsp:cNvPr id="0" name=""/>
        <dsp:cNvSpPr/>
      </dsp:nvSpPr>
      <dsp:spPr>
        <a:xfrm>
          <a:off x="86248" y="253864"/>
          <a:ext cx="846937" cy="8469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1AD136-A745-4A30-8854-E3206E48A565}">
      <dsp:nvSpPr>
        <dsp:cNvPr id="0" name=""/>
        <dsp:cNvSpPr/>
      </dsp:nvSpPr>
      <dsp:spPr>
        <a:xfrm>
          <a:off x="995230" y="1337734"/>
          <a:ext cx="7056187" cy="677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Unit Test Cases</a:t>
          </a:r>
        </a:p>
      </dsp:txBody>
      <dsp:txXfrm>
        <a:off x="995230" y="1337734"/>
        <a:ext cx="7056187" cy="677550"/>
      </dsp:txXfrm>
    </dsp:sp>
    <dsp:sp modelId="{FCB2F70B-C7ED-4CE2-A7FC-B4599DA2FFF2}">
      <dsp:nvSpPr>
        <dsp:cNvPr id="0" name=""/>
        <dsp:cNvSpPr/>
      </dsp:nvSpPr>
      <dsp:spPr>
        <a:xfrm>
          <a:off x="571761" y="1269864"/>
          <a:ext cx="846937" cy="8469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D3A6EC-0D3E-40A2-AC07-FA4965DBAFF4}">
      <dsp:nvSpPr>
        <dsp:cNvPr id="0" name=""/>
        <dsp:cNvSpPr/>
      </dsp:nvSpPr>
      <dsp:spPr>
        <a:xfrm>
          <a:off x="1144243" y="2370558"/>
          <a:ext cx="6907174" cy="677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Structure of Files</a:t>
          </a:r>
        </a:p>
      </dsp:txBody>
      <dsp:txXfrm>
        <a:off x="1144243" y="2370558"/>
        <a:ext cx="6907174" cy="677550"/>
      </dsp:txXfrm>
    </dsp:sp>
    <dsp:sp modelId="{FC6E49C3-2004-430C-9D84-9F88D863BFF3}">
      <dsp:nvSpPr>
        <dsp:cNvPr id="0" name=""/>
        <dsp:cNvSpPr/>
      </dsp:nvSpPr>
      <dsp:spPr>
        <a:xfrm>
          <a:off x="720774" y="2285864"/>
          <a:ext cx="846937" cy="8469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274A8C-FB29-43B2-BBA7-4844861471F3}">
      <dsp:nvSpPr>
        <dsp:cNvPr id="0" name=""/>
        <dsp:cNvSpPr/>
      </dsp:nvSpPr>
      <dsp:spPr>
        <a:xfrm>
          <a:off x="995230" y="3386558"/>
          <a:ext cx="7056187" cy="677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File Level Clean-ups</a:t>
          </a:r>
        </a:p>
      </dsp:txBody>
      <dsp:txXfrm>
        <a:off x="995230" y="3386558"/>
        <a:ext cx="7056187" cy="677550"/>
      </dsp:txXfrm>
    </dsp:sp>
    <dsp:sp modelId="{FE0133EC-5850-4EB2-AFF1-644BAE28DED2}">
      <dsp:nvSpPr>
        <dsp:cNvPr id="0" name=""/>
        <dsp:cNvSpPr/>
      </dsp:nvSpPr>
      <dsp:spPr>
        <a:xfrm>
          <a:off x="571761" y="3301864"/>
          <a:ext cx="846937" cy="8469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FFCD9B-5880-440B-99A3-134EB1D3AF25}">
      <dsp:nvSpPr>
        <dsp:cNvPr id="0" name=""/>
        <dsp:cNvSpPr/>
      </dsp:nvSpPr>
      <dsp:spPr>
        <a:xfrm>
          <a:off x="509717" y="4402558"/>
          <a:ext cx="7541700" cy="677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Delivery and Training</a:t>
          </a:r>
        </a:p>
      </dsp:txBody>
      <dsp:txXfrm>
        <a:off x="509717" y="4402558"/>
        <a:ext cx="7541700" cy="677550"/>
      </dsp:txXfrm>
    </dsp:sp>
    <dsp:sp modelId="{EEE60ACF-5796-472B-BD34-27BFD76FD47F}">
      <dsp:nvSpPr>
        <dsp:cNvPr id="0" name=""/>
        <dsp:cNvSpPr/>
      </dsp:nvSpPr>
      <dsp:spPr>
        <a:xfrm>
          <a:off x="86248" y="4317864"/>
          <a:ext cx="846937" cy="8469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de-CH"/>
          </a:p>
        </p:txBody>
      </p:sp>
      <p:sp>
        <p:nvSpPr>
          <p:cNvPr id="3" name="Datumsplatzhalt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Arial" pitchFamily="34" charset="0"/>
              </a:defRPr>
            </a:lvl1pPr>
          </a:lstStyle>
          <a:p>
            <a:pPr>
              <a:defRPr/>
            </a:pPr>
            <a:fld id="{393244CA-DA64-44EC-B998-CDF5FE5B6CF9}" type="datetimeFigureOut">
              <a:rPr lang="de-DE" altLang="zh-CN"/>
              <a:pPr>
                <a:defRPr/>
              </a:pPr>
              <a:t>05.09.2019</a:t>
            </a:fld>
            <a:endParaRPr lang="de-CH"/>
          </a:p>
        </p:txBody>
      </p:sp>
      <p:sp>
        <p:nvSpPr>
          <p:cNvPr id="4" name="Fußzeilenplatzhalter 3"/>
          <p:cNvSpPr>
            <a:spLocks noGrp="1"/>
          </p:cNvSpPr>
          <p:nvPr>
            <p:ph type="ftr" sz="quarter" idx="2"/>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r>
              <a:rPr lang="en-US" dirty="0"/>
              <a:t>© 2017 eBaoTech Corporation. All rights reserved</a:t>
            </a:r>
            <a:endParaRPr lang="de-CH" dirty="0"/>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Arial" pitchFamily="34" charset="0"/>
              </a:defRPr>
            </a:lvl1pPr>
          </a:lstStyle>
          <a:p>
            <a:pPr>
              <a:defRPr/>
            </a:pPr>
            <a:fld id="{DC9206C1-D46E-4C4D-9520-9EF3E279A8FE}" type="slidenum">
              <a:rPr lang="de-CH"/>
              <a:pPr>
                <a:defRPr/>
              </a:pPr>
              <a:t>‹#›</a:t>
            </a:fld>
            <a:endParaRPr lang="de-CH"/>
          </a:p>
        </p:txBody>
      </p:sp>
    </p:spTree>
    <p:extLst>
      <p:ext uri="{BB962C8B-B14F-4D97-AF65-F5344CB8AC3E}">
        <p14:creationId xmlns:p14="http://schemas.microsoft.com/office/powerpoint/2010/main" val="426555515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pitchFamily="34" charset="0"/>
              </a:defRPr>
            </a:lvl1pPr>
          </a:lstStyle>
          <a:p>
            <a:pPr>
              <a:defRPr/>
            </a:pPr>
            <a:endParaRPr lang="de-CH"/>
          </a:p>
        </p:txBody>
      </p:sp>
      <p:sp>
        <p:nvSpPr>
          <p:cNvPr id="3" name="Datumsplatzhalt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Arial" pitchFamily="34" charset="0"/>
              </a:defRPr>
            </a:lvl1pPr>
          </a:lstStyle>
          <a:p>
            <a:pPr>
              <a:defRPr/>
            </a:pPr>
            <a:fld id="{E633FF34-9635-43C0-937D-131259037761}" type="datetimeFigureOut">
              <a:rPr lang="de-DE" altLang="zh-CN"/>
              <a:pPr>
                <a:defRPr/>
              </a:pPr>
              <a:t>05.09.2019</a:t>
            </a:fld>
            <a:endParaRPr lang="de-CH"/>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de-DE" altLang="zh-CN" noProof="0"/>
              <a:t>Textmasterformate durch Klicken bearbeiten</a:t>
            </a:r>
          </a:p>
          <a:p>
            <a:pPr lvl="1"/>
            <a:r>
              <a:rPr lang="de-DE" altLang="zh-CN" noProof="0"/>
              <a:t>Zweite Ebene</a:t>
            </a:r>
          </a:p>
          <a:p>
            <a:pPr lvl="2"/>
            <a:r>
              <a:rPr lang="de-DE" altLang="zh-CN" noProof="0"/>
              <a:t>Dritte Ebene</a:t>
            </a:r>
          </a:p>
          <a:p>
            <a:pPr lvl="3"/>
            <a:r>
              <a:rPr lang="de-DE" altLang="zh-CN" noProof="0"/>
              <a:t>Vierte Ebene</a:t>
            </a:r>
          </a:p>
          <a:p>
            <a:pPr lvl="4"/>
            <a:r>
              <a:rPr lang="de-DE" altLang="zh-CN" noProof="0"/>
              <a:t>Fünfte Ebene</a:t>
            </a:r>
            <a:endParaRPr lang="de-CH" noProof="0"/>
          </a:p>
        </p:txBody>
      </p:sp>
      <p:sp>
        <p:nvSpPr>
          <p:cNvPr id="6" name="Fußzeilenplatzhalter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pitchFamily="34" charset="0"/>
              </a:defRPr>
            </a:lvl1pPr>
          </a:lstStyle>
          <a:p>
            <a:pPr>
              <a:defRPr/>
            </a:pPr>
            <a:r>
              <a:rPr lang="en-US" dirty="0"/>
              <a:t>© 2017 eBaoTech Corporation. All rights reserved</a:t>
            </a:r>
            <a:endParaRPr lang="de-CH" dirty="0"/>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Arial" pitchFamily="34" charset="0"/>
              </a:defRPr>
            </a:lvl1pPr>
          </a:lstStyle>
          <a:p>
            <a:pPr>
              <a:defRPr/>
            </a:pPr>
            <a:fld id="{28CDE8FD-BF3B-428C-A720-2F8EFA1434AF}" type="slidenum">
              <a:rPr lang="de-CH"/>
              <a:pPr>
                <a:defRPr/>
              </a:pPr>
              <a:t>‹#›</a:t>
            </a:fld>
            <a:endParaRPr lang="de-CH"/>
          </a:p>
        </p:txBody>
      </p:sp>
    </p:spTree>
    <p:extLst>
      <p:ext uri="{BB962C8B-B14F-4D97-AF65-F5344CB8AC3E}">
        <p14:creationId xmlns:p14="http://schemas.microsoft.com/office/powerpoint/2010/main" val="133763499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lang="en-US" sz="4267" b="1" kern="1200" smtClean="0">
                <a:solidFill>
                  <a:srgbClr val="0066B3"/>
                </a:solidFill>
                <a:latin typeface="Arial" pitchFamily="34" charset="0"/>
                <a:ea typeface="+mj-ea"/>
                <a:cs typeface="Arial" pitchFamily="34" charset="0"/>
              </a:defRPr>
            </a:lvl1pPr>
          </a:lstStyle>
          <a:p>
            <a:r>
              <a:rPr lang="en-US" dirty="0"/>
              <a:t>Click to edit Master title style</a:t>
            </a:r>
          </a:p>
        </p:txBody>
      </p:sp>
      <p:sp>
        <p:nvSpPr>
          <p:cNvPr id="7" name="Text Placeholder 9"/>
          <p:cNvSpPr>
            <a:spLocks noGrp="1"/>
          </p:cNvSpPr>
          <p:nvPr>
            <p:ph type="body" sz="quarter" idx="13" hasCustomPrompt="1"/>
          </p:nvPr>
        </p:nvSpPr>
        <p:spPr>
          <a:xfrm>
            <a:off x="609600" y="1143000"/>
            <a:ext cx="11074400" cy="457200"/>
          </a:xfrm>
        </p:spPr>
        <p:txBody>
          <a:bodyPr vert="horz" lIns="91440" tIns="45720" rIns="91440" bIns="45720" rtlCol="0">
            <a:noAutofit/>
          </a:bodyPr>
          <a:lstStyle>
            <a:lvl1pPr>
              <a:defRPr lang="en-SG" sz="3200" b="1" dirty="0">
                <a:solidFill>
                  <a:srgbClr val="0066B3"/>
                </a:solidFill>
              </a:defRPr>
            </a:lvl1pPr>
          </a:lstStyle>
          <a:p>
            <a:pPr marL="0" lvl="0" indent="0">
              <a:buNone/>
            </a:pPr>
            <a:r>
              <a:rPr lang="en-US" dirty="0"/>
              <a:t>Sub Headline</a:t>
            </a:r>
            <a:endParaRPr lang="en-SG" dirty="0"/>
          </a:p>
        </p:txBody>
      </p:sp>
      <p:sp>
        <p:nvSpPr>
          <p:cNvPr id="9" name="Content Placeholder 2"/>
          <p:cNvSpPr>
            <a:spLocks noGrp="1"/>
          </p:cNvSpPr>
          <p:nvPr>
            <p:ph idx="1"/>
          </p:nvPr>
        </p:nvSpPr>
        <p:spPr>
          <a:xfrm>
            <a:off x="609600" y="1727200"/>
            <a:ext cx="11045952" cy="4038600"/>
          </a:xfrm>
        </p:spPr>
        <p:txBody>
          <a:bodyPr/>
          <a:lstStyle>
            <a:lvl1pPr marL="457189" indent="-457189">
              <a:buClr>
                <a:srgbClr val="0066B3"/>
              </a:buClr>
              <a:buFont typeface="Wingdings" pitchFamily="2" charset="2"/>
              <a:buChar char="§"/>
              <a:defRPr sz="2400"/>
            </a:lvl1pPr>
            <a:lvl2pPr marL="853419" indent="-380990">
              <a:buClr>
                <a:srgbClr val="0066B3"/>
              </a:buClr>
              <a:buFont typeface="Wingdings" pitchFamily="2" charset="2"/>
              <a:buChar char="§"/>
              <a:defRPr sz="2133"/>
            </a:lvl2pPr>
            <a:lvl3pPr marL="1219170" indent="-304792">
              <a:buClr>
                <a:srgbClr val="0066B3"/>
              </a:buClr>
              <a:buFont typeface="Wingdings" pitchFamily="2" charset="2"/>
              <a:buChar char="§"/>
              <a:defRPr sz="2133"/>
            </a:lvl3pPr>
          </a:lstStyle>
          <a:p>
            <a:pPr lvl="0"/>
            <a:r>
              <a:rPr lang="en-US"/>
              <a:t>Edit Master text styles</a:t>
            </a:r>
          </a:p>
          <a:p>
            <a:pPr lvl="1"/>
            <a:r>
              <a:rPr lang="en-US"/>
              <a:t>Second level</a:t>
            </a:r>
          </a:p>
          <a:p>
            <a:pPr lvl="2"/>
            <a:r>
              <a:rPr lang="en-US"/>
              <a:t>Third level</a:t>
            </a:r>
          </a:p>
        </p:txBody>
      </p:sp>
      <p:sp>
        <p:nvSpPr>
          <p:cNvPr id="10"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11" name="Date Placeholder 3"/>
          <p:cNvSpPr>
            <a:spLocks noGrp="1"/>
          </p:cNvSpPr>
          <p:nvPr>
            <p:ph type="dt" sz="half" idx="2"/>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A0A0E6EE-1142-4AAE-8F4A-42CA59905826}" type="datetime1">
              <a:rPr lang="en-US" smtClean="0"/>
              <a:t>9/5/2019</a:t>
            </a:fld>
            <a:endParaRPr lang="en-SG" dirty="0"/>
          </a:p>
        </p:txBody>
      </p:sp>
      <p:sp>
        <p:nvSpPr>
          <p:cNvPr id="12"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191788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SG" dirty="0"/>
          </a:p>
        </p:txBody>
      </p:sp>
      <p:sp>
        <p:nvSpPr>
          <p:cNvPr id="3" name="Content Placeholder 2"/>
          <p:cNvSpPr>
            <a:spLocks noGrp="1"/>
          </p:cNvSpPr>
          <p:nvPr>
            <p:ph sz="half" idx="1"/>
          </p:nvPr>
        </p:nvSpPr>
        <p:spPr>
          <a:xfrm>
            <a:off x="609600" y="1600200"/>
            <a:ext cx="5384800" cy="4343400"/>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0"/>
            <a:ext cx="5384800" cy="4343400"/>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4"/>
          </p:nvPr>
        </p:nvSpPr>
        <p:spPr>
          <a:xfrm>
            <a:off x="9550400" y="6352311"/>
            <a:ext cx="1320800" cy="365125"/>
          </a:xfrm>
          <a:prstGeom prst="rect">
            <a:avLst/>
          </a:prstGeom>
        </p:spPr>
        <p:txBody>
          <a:bodyPr/>
          <a:lstStyle/>
          <a:p>
            <a:fld id="{B238F5C6-75CE-4FE3-B8B8-758B962BCB72}" type="datetime1">
              <a:rPr lang="en-US" smtClean="0"/>
              <a:t>9/5/2019</a:t>
            </a:fld>
            <a:endParaRPr lang="en-SG"/>
          </a:p>
        </p:txBody>
      </p:sp>
      <p:sp>
        <p:nvSpPr>
          <p:cNvPr id="7" name="Slide Number Placeholder 6"/>
          <p:cNvSpPr>
            <a:spLocks noGrp="1"/>
          </p:cNvSpPr>
          <p:nvPr>
            <p:ph type="sldNum" sz="quarter" idx="16"/>
          </p:nvPr>
        </p:nvSpPr>
        <p:spPr>
          <a:xfrm>
            <a:off x="10871200" y="6356351"/>
            <a:ext cx="711200" cy="365125"/>
          </a:xfrm>
          <a:prstGeom prst="rect">
            <a:avLst/>
          </a:prstGeom>
        </p:spPr>
        <p:txBody>
          <a:bodyPr/>
          <a:lstStyle/>
          <a:p>
            <a:fld id="{49DA86C3-0BD8-4054-B354-8D6A17BB3EC5}" type="slidenum">
              <a:rPr lang="en-SG" smtClean="0"/>
              <a:pPr/>
              <a:t>‹#›</a:t>
            </a:fld>
            <a:endParaRPr lang="en-SG"/>
          </a:p>
        </p:txBody>
      </p:sp>
      <p:sp>
        <p:nvSpPr>
          <p:cNvPr id="10" name="Text Placeholder 9"/>
          <p:cNvSpPr>
            <a:spLocks noGrp="1"/>
          </p:cNvSpPr>
          <p:nvPr>
            <p:ph type="body" sz="quarter" idx="10" hasCustomPrompt="1"/>
          </p:nvPr>
        </p:nvSpPr>
        <p:spPr>
          <a:xfrm>
            <a:off x="609600" y="1017494"/>
            <a:ext cx="10972800" cy="457200"/>
          </a:xfrm>
        </p:spPr>
        <p:txBody>
          <a:bodyPr>
            <a:noAutofit/>
          </a:bodyPr>
          <a:lstStyle>
            <a:lvl1pPr marL="0" indent="0">
              <a:buNone/>
              <a:defRPr sz="2400" b="1">
                <a:solidFill>
                  <a:srgbClr val="0066B3"/>
                </a:solidFill>
              </a:defRPr>
            </a:lvl1pPr>
          </a:lstStyle>
          <a:p>
            <a:pPr lvl="0"/>
            <a:r>
              <a:rPr lang="en-US" dirty="0"/>
              <a:t>Sub Headline</a:t>
            </a:r>
            <a:endParaRPr lang="en-SG" dirty="0"/>
          </a:p>
        </p:txBody>
      </p:sp>
      <p:sp>
        <p:nvSpPr>
          <p:cNvPr id="8"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dirty="0"/>
          </a:p>
        </p:txBody>
      </p:sp>
    </p:spTree>
    <p:extLst>
      <p:ext uri="{BB962C8B-B14F-4D97-AF65-F5344CB8AC3E}">
        <p14:creationId xmlns:p14="http://schemas.microsoft.com/office/powerpoint/2010/main" val="140394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SG" dirty="0"/>
          </a:p>
        </p:txBody>
      </p:sp>
      <p:sp>
        <p:nvSpPr>
          <p:cNvPr id="3" name="Date Placeholder 2"/>
          <p:cNvSpPr>
            <a:spLocks noGrp="1"/>
          </p:cNvSpPr>
          <p:nvPr>
            <p:ph type="dt" sz="half" idx="14"/>
          </p:nvPr>
        </p:nvSpPr>
        <p:spPr>
          <a:xfrm>
            <a:off x="9550400" y="6352311"/>
            <a:ext cx="1320800" cy="365125"/>
          </a:xfrm>
          <a:prstGeom prst="rect">
            <a:avLst/>
          </a:prstGeom>
        </p:spPr>
        <p:txBody>
          <a:bodyPr/>
          <a:lstStyle/>
          <a:p>
            <a:fld id="{ED36BD76-FF07-4A4B-A78E-6D98B2B0B319}" type="datetime1">
              <a:rPr lang="en-US" smtClean="0"/>
              <a:t>9/5/2019</a:t>
            </a:fld>
            <a:endParaRPr lang="en-SG"/>
          </a:p>
        </p:txBody>
      </p:sp>
      <p:sp>
        <p:nvSpPr>
          <p:cNvPr id="5" name="Slide Number Placeholder 4"/>
          <p:cNvSpPr>
            <a:spLocks noGrp="1"/>
          </p:cNvSpPr>
          <p:nvPr>
            <p:ph type="sldNum" sz="quarter" idx="16"/>
          </p:nvPr>
        </p:nvSpPr>
        <p:spPr>
          <a:xfrm>
            <a:off x="10871200" y="6356351"/>
            <a:ext cx="711200" cy="365125"/>
          </a:xfrm>
          <a:prstGeom prst="rect">
            <a:avLst/>
          </a:prstGeom>
        </p:spPr>
        <p:txBody>
          <a:bodyPr/>
          <a:lstStyle/>
          <a:p>
            <a:fld id="{49DA86C3-0BD8-4054-B354-8D6A17BB3EC5}" type="slidenum">
              <a:rPr lang="en-SG" smtClean="0"/>
              <a:pPr/>
              <a:t>‹#›</a:t>
            </a:fld>
            <a:endParaRPr lang="en-SG"/>
          </a:p>
        </p:txBody>
      </p:sp>
      <p:sp>
        <p:nvSpPr>
          <p:cNvPr id="6" name="Text Placeholder 9"/>
          <p:cNvSpPr>
            <a:spLocks noGrp="1"/>
          </p:cNvSpPr>
          <p:nvPr>
            <p:ph type="body" sz="quarter" idx="17" hasCustomPrompt="1"/>
          </p:nvPr>
        </p:nvSpPr>
        <p:spPr>
          <a:xfrm>
            <a:off x="609600" y="1017494"/>
            <a:ext cx="11074400" cy="457200"/>
          </a:xfrm>
        </p:spPr>
        <p:txBody>
          <a:bodyPr>
            <a:noAutofit/>
          </a:bodyPr>
          <a:lstStyle>
            <a:lvl1pPr marL="0" indent="0">
              <a:buNone/>
              <a:defRPr sz="2400" b="1">
                <a:solidFill>
                  <a:srgbClr val="0066B3"/>
                </a:solidFill>
              </a:defRPr>
            </a:lvl1pPr>
          </a:lstStyle>
          <a:p>
            <a:pPr lvl="0"/>
            <a:r>
              <a:rPr lang="en-US" dirty="0"/>
              <a:t>Sub Headline</a:t>
            </a:r>
            <a:endParaRPr lang="en-SG" dirty="0"/>
          </a:p>
        </p:txBody>
      </p:sp>
      <p:sp>
        <p:nvSpPr>
          <p:cNvPr id="7"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dirty="0"/>
          </a:p>
        </p:txBody>
      </p:sp>
    </p:spTree>
    <p:extLst>
      <p:ext uri="{BB962C8B-B14F-4D97-AF65-F5344CB8AC3E}">
        <p14:creationId xmlns:p14="http://schemas.microsoft.com/office/powerpoint/2010/main" val="2405273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6429" y="260848"/>
            <a:ext cx="1810772" cy="479855"/>
          </a:xfrm>
          <a:prstGeom prst="rect">
            <a:avLst/>
          </a:prstGeom>
        </p:spPr>
      </p:pic>
      <p:sp>
        <p:nvSpPr>
          <p:cNvPr id="3" name="内容占位符 2"/>
          <p:cNvSpPr>
            <a:spLocks noGrp="1"/>
          </p:cNvSpPr>
          <p:nvPr>
            <p:ph idx="1"/>
          </p:nvPr>
        </p:nvSpPr>
        <p:spPr>
          <a:xfrm>
            <a:off x="623392" y="997888"/>
            <a:ext cx="10945216" cy="5330349"/>
          </a:xfrm>
        </p:spPr>
        <p:txBody>
          <a:bodyPr/>
          <a:lstStyle>
            <a:lvl1pPr>
              <a:lnSpc>
                <a:spcPct val="100000"/>
              </a:lnSpc>
              <a:defRPr>
                <a:solidFill>
                  <a:srgbClr val="25323F"/>
                </a:solidFill>
              </a:defRPr>
            </a:lvl1pPr>
            <a:lvl2pPr>
              <a:lnSpc>
                <a:spcPct val="100000"/>
              </a:lnSpc>
              <a:defRPr>
                <a:solidFill>
                  <a:srgbClr val="25323F"/>
                </a:solidFill>
              </a:defRPr>
            </a:lvl2pPr>
            <a:lvl3pPr>
              <a:lnSpc>
                <a:spcPct val="100000"/>
              </a:lnSpc>
              <a:defRPr>
                <a:solidFill>
                  <a:srgbClr val="25323F"/>
                </a:solidFill>
              </a:defRPr>
            </a:lvl3pPr>
            <a:lvl4pPr>
              <a:lnSpc>
                <a:spcPct val="100000"/>
              </a:lnSpc>
              <a:defRPr>
                <a:solidFill>
                  <a:srgbClr val="25323F"/>
                </a:solidFill>
              </a:defRPr>
            </a:lvl4pPr>
            <a:lvl5pPr>
              <a:lnSpc>
                <a:spcPct val="100000"/>
              </a:lnSpc>
              <a:defRPr>
                <a:solidFill>
                  <a:srgbClr val="25323F"/>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6"/>
          <p:cNvSpPr>
            <a:spLocks noGrp="1" noChangeArrowheads="1"/>
          </p:cNvSpPr>
          <p:nvPr>
            <p:ph type="title"/>
          </p:nvPr>
        </p:nvSpPr>
        <p:spPr bwMode="auto">
          <a:xfrm>
            <a:off x="623392" y="164637"/>
            <a:ext cx="9313035" cy="576064"/>
          </a:xfrm>
          <a:prstGeom prst="rect">
            <a:avLst/>
          </a:prstGeom>
          <a:noFill/>
          <a:ln>
            <a:noFill/>
          </a:ln>
          <a:effectLst/>
        </p:spPr>
        <p:txBody>
          <a:bodyPr/>
          <a:lstStyle>
            <a:lvl1pPr>
              <a:defRPr>
                <a:solidFill>
                  <a:srgbClr val="005696"/>
                </a:solidFill>
              </a:defRPr>
            </a:lvl1pPr>
          </a:lstStyle>
          <a:p>
            <a:pPr lvl="0"/>
            <a:r>
              <a:rPr lang="zh-CN" altLang="en-US" dirty="0"/>
              <a:t>单击此处编辑母版标题样式</a:t>
            </a:r>
            <a:endParaRPr lang="en-US" altLang="zh-CN" dirty="0"/>
          </a:p>
        </p:txBody>
      </p:sp>
      <p:sp>
        <p:nvSpPr>
          <p:cNvPr id="7" name="Line 23"/>
          <p:cNvSpPr>
            <a:spLocks noChangeShapeType="1"/>
          </p:cNvSpPr>
          <p:nvPr userDrawn="1"/>
        </p:nvSpPr>
        <p:spPr bwMode="auto">
          <a:xfrm>
            <a:off x="571499" y="836712"/>
            <a:ext cx="10561173" cy="0"/>
          </a:xfrm>
          <a:prstGeom prst="line">
            <a:avLst/>
          </a:prstGeom>
          <a:noFill/>
          <a:ln w="25400" cap="flat" cmpd="sng">
            <a:solidFill>
              <a:schemeClr val="bg1">
                <a:lumMod val="6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defPPr>
              <a:defRPr lang="es-ES"/>
            </a:defPPr>
            <a:lvl1pPr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1pPr>
            <a:lvl2pPr marL="342900" indent="114300"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2pPr>
            <a:lvl3pPr marL="685800" indent="228600"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3pPr>
            <a:lvl4pPr marL="1028700" indent="342900"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4pPr>
            <a:lvl5pPr marL="1371600" indent="457200"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5pPr>
            <a:lvl6pPr marL="2286000" algn="l" defTabSz="914400" rtl="0" eaLnBrk="1" latinLnBrk="0" hangingPunct="1">
              <a:defRPr sz="10000" b="1" kern="1200">
                <a:solidFill>
                  <a:srgbClr val="DCDEE0"/>
                </a:solidFill>
                <a:latin typeface="Lato" charset="0"/>
                <a:ea typeface="MS PGothic" panose="020B0600070205080204" pitchFamily="34" charset="-128"/>
                <a:cs typeface="+mn-cs"/>
                <a:sym typeface="Lato" charset="0"/>
              </a:defRPr>
            </a:lvl6pPr>
            <a:lvl7pPr marL="2743200" algn="l" defTabSz="914400" rtl="0" eaLnBrk="1" latinLnBrk="0" hangingPunct="1">
              <a:defRPr sz="10000" b="1" kern="1200">
                <a:solidFill>
                  <a:srgbClr val="DCDEE0"/>
                </a:solidFill>
                <a:latin typeface="Lato" charset="0"/>
                <a:ea typeface="MS PGothic" panose="020B0600070205080204" pitchFamily="34" charset="-128"/>
                <a:cs typeface="+mn-cs"/>
                <a:sym typeface="Lato" charset="0"/>
              </a:defRPr>
            </a:lvl7pPr>
            <a:lvl8pPr marL="3200400" algn="l" defTabSz="914400" rtl="0" eaLnBrk="1" latinLnBrk="0" hangingPunct="1">
              <a:defRPr sz="10000" b="1" kern="1200">
                <a:solidFill>
                  <a:srgbClr val="DCDEE0"/>
                </a:solidFill>
                <a:latin typeface="Lato" charset="0"/>
                <a:ea typeface="MS PGothic" panose="020B0600070205080204" pitchFamily="34" charset="-128"/>
                <a:cs typeface="+mn-cs"/>
                <a:sym typeface="Lato" charset="0"/>
              </a:defRPr>
            </a:lvl8pPr>
            <a:lvl9pPr marL="3657600" algn="l" defTabSz="914400" rtl="0" eaLnBrk="1" latinLnBrk="0" hangingPunct="1">
              <a:defRPr sz="10000" b="1" kern="1200">
                <a:solidFill>
                  <a:srgbClr val="DCDEE0"/>
                </a:solidFill>
                <a:latin typeface="Lato" charset="0"/>
                <a:ea typeface="MS PGothic" panose="020B0600070205080204" pitchFamily="34" charset="-128"/>
                <a:cs typeface="+mn-cs"/>
                <a:sym typeface="Lato" charset="0"/>
              </a:defRPr>
            </a:lvl9pPr>
          </a:lstStyle>
          <a:p>
            <a:pPr>
              <a:lnSpc>
                <a:spcPct val="100000"/>
              </a:lnSpc>
              <a:defRPr/>
            </a:pPr>
            <a:endParaRPr lang="es-ES" sz="5600" b="0">
              <a:solidFill>
                <a:srgbClr val="FFFFFF"/>
              </a:solidFill>
              <a:effectLst>
                <a:outerShdw blurRad="38100" dist="38100" dir="2700000" algn="tl">
                  <a:srgbClr val="DDDDDD"/>
                </a:outerShdw>
              </a:effectLst>
              <a:latin typeface="Gill Sans" charset="0"/>
              <a:ea typeface="ＭＳ Ｐゴシック" charset="0"/>
              <a:sym typeface="Gill Sans" charset="0"/>
            </a:endParaRPr>
          </a:p>
        </p:txBody>
      </p:sp>
      <p:sp>
        <p:nvSpPr>
          <p:cNvPr id="9"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dirty="0"/>
          </a:p>
        </p:txBody>
      </p:sp>
      <p:sp>
        <p:nvSpPr>
          <p:cNvPr id="10" name="Date Placeholder 6"/>
          <p:cNvSpPr>
            <a:spLocks noGrp="1"/>
          </p:cNvSpPr>
          <p:nvPr>
            <p:ph type="dt" sz="half" idx="11"/>
          </p:nvPr>
        </p:nvSpPr>
        <p:spPr>
          <a:xfrm>
            <a:off x="9550400" y="6352311"/>
            <a:ext cx="1320800" cy="365125"/>
          </a:xfrm>
          <a:prstGeom prst="rect">
            <a:avLst/>
          </a:prstGeom>
        </p:spPr>
        <p:txBody>
          <a:bodyPr/>
          <a:lstStyle/>
          <a:p>
            <a:fld id="{68F30A83-4A3E-47F7-B1BA-C6ACBFE23B3A}" type="datetime1">
              <a:rPr lang="en-US" smtClean="0"/>
              <a:t>9/5/2019</a:t>
            </a:fld>
            <a:endParaRPr lang="en-SG" dirty="0"/>
          </a:p>
        </p:txBody>
      </p:sp>
      <p:sp>
        <p:nvSpPr>
          <p:cNvPr id="11" name="Slide Number Placeholder 8"/>
          <p:cNvSpPr>
            <a:spLocks noGrp="1"/>
          </p:cNvSpPr>
          <p:nvPr>
            <p:ph type="sldNum" sz="quarter" idx="13"/>
          </p:nvPr>
        </p:nvSpPr>
        <p:spPr>
          <a:xfrm>
            <a:off x="10871200" y="6356351"/>
            <a:ext cx="711200" cy="365125"/>
          </a:xfrm>
          <a:prstGeom prst="rect">
            <a:avLst/>
          </a:prstGeom>
        </p:spPr>
        <p:txBody>
          <a:bodyPr/>
          <a:lstStyle/>
          <a:p>
            <a:fld id="{49DA86C3-0BD8-4054-B354-8D6A17BB3EC5}" type="slidenum">
              <a:rPr lang="en-SG" smtClean="0"/>
              <a:pPr/>
              <a:t>‹#›</a:t>
            </a:fld>
            <a:endParaRPr lang="en-SG" dirty="0"/>
          </a:p>
        </p:txBody>
      </p:sp>
    </p:spTree>
    <p:extLst>
      <p:ext uri="{BB962C8B-B14F-4D97-AF65-F5344CB8AC3E}">
        <p14:creationId xmlns:p14="http://schemas.microsoft.com/office/powerpoint/2010/main" val="20253738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609600" y="2914400"/>
            <a:ext cx="9233647" cy="1031175"/>
          </a:xfrm>
        </p:spPr>
        <p:txBody>
          <a:bodyPr/>
          <a:lstStyle>
            <a:lvl1pPr marL="0" indent="0">
              <a:spcBef>
                <a:spcPts val="0"/>
              </a:spcBef>
              <a:buNone/>
              <a:defRPr b="1" baseline="0">
                <a:solidFill>
                  <a:schemeClr val="bg2"/>
                </a:solidFill>
                <a:latin typeface="+mj-lt"/>
              </a:defRPr>
            </a:lvl1pPr>
            <a:lvl5pPr>
              <a:defRPr/>
            </a:lvl5pPr>
          </a:lstStyle>
          <a:p>
            <a:pPr lvl="0"/>
            <a:r>
              <a:rPr lang="en-US" dirty="0"/>
              <a:t>SECTION TITLE</a:t>
            </a:r>
            <a:endParaRPr lang="en-SG" dirty="0"/>
          </a:p>
        </p:txBody>
      </p:sp>
      <p:sp>
        <p:nvSpPr>
          <p:cNvPr id="3"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dirty="0"/>
          </a:p>
        </p:txBody>
      </p:sp>
      <p:sp>
        <p:nvSpPr>
          <p:cNvPr id="4" name="Date Placeholder 6"/>
          <p:cNvSpPr>
            <a:spLocks noGrp="1"/>
          </p:cNvSpPr>
          <p:nvPr>
            <p:ph type="dt" sz="half" idx="11"/>
          </p:nvPr>
        </p:nvSpPr>
        <p:spPr>
          <a:xfrm>
            <a:off x="9550400" y="6352311"/>
            <a:ext cx="1320800" cy="365125"/>
          </a:xfrm>
          <a:prstGeom prst="rect">
            <a:avLst/>
          </a:prstGeom>
        </p:spPr>
        <p:txBody>
          <a:bodyPr/>
          <a:lstStyle/>
          <a:p>
            <a:fld id="{FBA84122-3BB2-4A15-A6F7-BD97E340268F}" type="datetime1">
              <a:rPr lang="en-US" smtClean="0"/>
              <a:t>9/5/2019</a:t>
            </a:fld>
            <a:endParaRPr lang="en-SG" dirty="0"/>
          </a:p>
        </p:txBody>
      </p:sp>
      <p:sp>
        <p:nvSpPr>
          <p:cNvPr id="5" name="Slide Number Placeholder 8"/>
          <p:cNvSpPr>
            <a:spLocks noGrp="1"/>
          </p:cNvSpPr>
          <p:nvPr>
            <p:ph type="sldNum" sz="quarter" idx="13"/>
          </p:nvPr>
        </p:nvSpPr>
        <p:spPr>
          <a:xfrm>
            <a:off x="10871200" y="6356351"/>
            <a:ext cx="711200" cy="365125"/>
          </a:xfrm>
          <a:prstGeom prst="rect">
            <a:avLst/>
          </a:prstGeom>
        </p:spPr>
        <p:txBody>
          <a:bodyPr/>
          <a:lstStyle/>
          <a:p>
            <a:fld id="{49DA86C3-0BD8-4054-B354-8D6A17BB3EC5}" type="slidenum">
              <a:rPr lang="en-SG" smtClean="0"/>
              <a:pPr/>
              <a:t>‹#›</a:t>
            </a:fld>
            <a:endParaRPr lang="en-SG" dirty="0"/>
          </a:p>
        </p:txBody>
      </p:sp>
    </p:spTree>
    <p:extLst>
      <p:ext uri="{BB962C8B-B14F-4D97-AF65-F5344CB8AC3E}">
        <p14:creationId xmlns:p14="http://schemas.microsoft.com/office/powerpoint/2010/main" val="700978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SG" dirty="0"/>
          </a:p>
        </p:txBody>
      </p:sp>
      <p:sp>
        <p:nvSpPr>
          <p:cNvPr id="3" name="Content Placeholder 2"/>
          <p:cNvSpPr>
            <a:spLocks noGrp="1"/>
          </p:cNvSpPr>
          <p:nvPr>
            <p:ph idx="1"/>
          </p:nvPr>
        </p:nvSpPr>
        <p:spPr>
          <a:xfrm>
            <a:off x="609600" y="1600200"/>
            <a:ext cx="11045952" cy="4343400"/>
          </a:xfrm>
        </p:spPr>
        <p:txBody>
          <a:bodyPr/>
          <a:lstStyle>
            <a:lvl1pPr>
              <a:defRPr sz="1800"/>
            </a:lvl1pPr>
            <a:lvl2pPr>
              <a:defRPr sz="1600"/>
            </a:lvl2pPr>
            <a:lvl3pPr>
              <a:defRPr sz="1600"/>
            </a:lvl3pPr>
          </a:lstStyle>
          <a:p>
            <a:pPr lvl="0"/>
            <a:r>
              <a:rPr lang="en-US" altLang="zh-CN"/>
              <a:t>Click to edit Master text styles</a:t>
            </a:r>
          </a:p>
          <a:p>
            <a:pPr lvl="1"/>
            <a:r>
              <a:rPr lang="en-US" altLang="zh-CN"/>
              <a:t>Second level</a:t>
            </a:r>
          </a:p>
          <a:p>
            <a:pPr lvl="2"/>
            <a:r>
              <a:rPr lang="en-US" altLang="zh-CN"/>
              <a:t>Third level</a:t>
            </a:r>
          </a:p>
        </p:txBody>
      </p:sp>
      <p:sp>
        <p:nvSpPr>
          <p:cNvPr id="7" name="Date Placeholder 6"/>
          <p:cNvSpPr>
            <a:spLocks noGrp="1"/>
          </p:cNvSpPr>
          <p:nvPr>
            <p:ph type="dt" sz="half" idx="11"/>
          </p:nvPr>
        </p:nvSpPr>
        <p:spPr>
          <a:xfrm>
            <a:off x="9550400" y="6352311"/>
            <a:ext cx="1320800" cy="365125"/>
          </a:xfrm>
          <a:prstGeom prst="rect">
            <a:avLst/>
          </a:prstGeom>
        </p:spPr>
        <p:txBody>
          <a:bodyPr/>
          <a:lstStyle/>
          <a:p>
            <a:fld id="{7108A011-D8B0-4CCF-BBE5-3869A424D25D}" type="datetime1">
              <a:rPr lang="en-US" smtClean="0"/>
              <a:t>9/5/2019</a:t>
            </a:fld>
            <a:endParaRPr lang="en-SG" dirty="0"/>
          </a:p>
        </p:txBody>
      </p:sp>
      <p:sp>
        <p:nvSpPr>
          <p:cNvPr id="9" name="Slide Number Placeholder 8"/>
          <p:cNvSpPr>
            <a:spLocks noGrp="1"/>
          </p:cNvSpPr>
          <p:nvPr>
            <p:ph type="sldNum" sz="quarter" idx="13"/>
          </p:nvPr>
        </p:nvSpPr>
        <p:spPr>
          <a:xfrm>
            <a:off x="10871200" y="6356351"/>
            <a:ext cx="711200" cy="365125"/>
          </a:xfrm>
          <a:prstGeom prst="rect">
            <a:avLst/>
          </a:prstGeom>
        </p:spPr>
        <p:txBody>
          <a:bodyPr/>
          <a:lstStyle/>
          <a:p>
            <a:fld id="{49DA86C3-0BD8-4054-B354-8D6A17BB3EC5}" type="slidenum">
              <a:rPr lang="en-SG" smtClean="0"/>
              <a:pPr/>
              <a:t>‹#›</a:t>
            </a:fld>
            <a:endParaRPr lang="en-SG" dirty="0"/>
          </a:p>
        </p:txBody>
      </p:sp>
      <p:sp>
        <p:nvSpPr>
          <p:cNvPr id="8" name="Text Placeholder 9"/>
          <p:cNvSpPr>
            <a:spLocks noGrp="1"/>
          </p:cNvSpPr>
          <p:nvPr>
            <p:ph type="body" sz="quarter" idx="10" hasCustomPrompt="1"/>
          </p:nvPr>
        </p:nvSpPr>
        <p:spPr>
          <a:xfrm>
            <a:off x="609600" y="1017494"/>
            <a:ext cx="11074400" cy="457200"/>
          </a:xfrm>
        </p:spPr>
        <p:txBody>
          <a:bodyPr>
            <a:noAutofit/>
          </a:bodyPr>
          <a:lstStyle>
            <a:lvl1pPr marL="0" indent="0">
              <a:buNone/>
              <a:defRPr sz="2400" b="1">
                <a:solidFill>
                  <a:srgbClr val="0066B3"/>
                </a:solidFill>
              </a:defRPr>
            </a:lvl1pPr>
          </a:lstStyle>
          <a:p>
            <a:pPr lvl="0"/>
            <a:r>
              <a:rPr lang="en-US" dirty="0"/>
              <a:t>Sub Headline</a:t>
            </a:r>
            <a:endParaRPr lang="en-SG" dirty="0"/>
          </a:p>
        </p:txBody>
      </p:sp>
      <p:sp>
        <p:nvSpPr>
          <p:cNvPr id="10"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dirty="0"/>
          </a:p>
        </p:txBody>
      </p:sp>
    </p:spTree>
    <p:extLst>
      <p:ext uri="{BB962C8B-B14F-4D97-AF65-F5344CB8AC3E}">
        <p14:creationId xmlns:p14="http://schemas.microsoft.com/office/powerpoint/2010/main" val="1355111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990600"/>
            <a:ext cx="12192000" cy="25400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algn="ctr" defTabSz="1219140" fontAlgn="auto">
              <a:spcBef>
                <a:spcPts val="0"/>
              </a:spcBef>
              <a:spcAft>
                <a:spcPts val="0"/>
              </a:spcAft>
            </a:pPr>
            <a:endParaRPr lang="en-US" sz="2400" dirty="0">
              <a:solidFill>
                <a:srgbClr val="FFFFFF"/>
              </a:solidFill>
            </a:endParaRPr>
          </a:p>
        </p:txBody>
      </p:sp>
      <p:sp>
        <p:nvSpPr>
          <p:cNvPr id="2" name="Title 1"/>
          <p:cNvSpPr>
            <a:spLocks noGrp="1"/>
          </p:cNvSpPr>
          <p:nvPr>
            <p:ph type="ctrTitle"/>
          </p:nvPr>
        </p:nvSpPr>
        <p:spPr>
          <a:xfrm>
            <a:off x="711200" y="1092200"/>
            <a:ext cx="10363200" cy="609600"/>
          </a:xfr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hasCustomPrompt="1"/>
          </p:nvPr>
        </p:nvSpPr>
        <p:spPr>
          <a:xfrm>
            <a:off x="711200" y="1803400"/>
            <a:ext cx="10363200" cy="548640"/>
          </a:xfrm>
        </p:spPr>
        <p:txBody>
          <a:bodyPr anchor="ctr" anchorCtr="0">
            <a:normAutofit/>
          </a:bodyPr>
          <a:lstStyle>
            <a:lvl1pPr marL="0" indent="0" algn="l">
              <a:buNone/>
              <a:defRPr sz="3200" b="1">
                <a:solidFill>
                  <a:schemeClr val="bg1"/>
                </a:solidFill>
                <a:latin typeface="+mj-lt"/>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a:t>Subtitle</a:t>
            </a:r>
          </a:p>
        </p:txBody>
      </p:sp>
      <p:sp>
        <p:nvSpPr>
          <p:cNvPr id="14" name="Content Placeholder 3"/>
          <p:cNvSpPr>
            <a:spLocks noGrp="1"/>
          </p:cNvSpPr>
          <p:nvPr>
            <p:ph sz="half" idx="2" hasCustomPrompt="1"/>
          </p:nvPr>
        </p:nvSpPr>
        <p:spPr>
          <a:xfrm>
            <a:off x="709084" y="2616200"/>
            <a:ext cx="5386917" cy="426720"/>
          </a:xfr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a:t>NAME, TITLE</a:t>
            </a:r>
            <a:endParaRPr lang="en-SG" dirty="0"/>
          </a:p>
        </p:txBody>
      </p:sp>
      <p:sp>
        <p:nvSpPr>
          <p:cNvPr id="15" name="Content Placeholder 3"/>
          <p:cNvSpPr>
            <a:spLocks noGrp="1"/>
          </p:cNvSpPr>
          <p:nvPr>
            <p:ph sz="half" idx="13" hasCustomPrompt="1"/>
          </p:nvPr>
        </p:nvSpPr>
        <p:spPr>
          <a:xfrm>
            <a:off x="711200" y="3039016"/>
            <a:ext cx="5386917" cy="390029"/>
          </a:xfr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a:t>Date</a:t>
            </a:r>
            <a:endParaRPr lang="en-SG" dirty="0"/>
          </a:p>
        </p:txBody>
      </p:sp>
      <p:sp>
        <p:nvSpPr>
          <p:cNvPr id="9"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10" name="Date Placeholder 3"/>
          <p:cNvSpPr>
            <a:spLocks noGrp="1"/>
          </p:cNvSpPr>
          <p:nvPr>
            <p:ph type="dt" sz="half" idx="14"/>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47FFA9C0-EAF0-46CD-8994-A7BAFCC73F30}" type="datetime1">
              <a:rPr lang="en-US" smtClean="0"/>
              <a:t>9/5/2019</a:t>
            </a:fld>
            <a:endParaRPr lang="en-SG" dirty="0"/>
          </a:p>
        </p:txBody>
      </p:sp>
      <p:sp>
        <p:nvSpPr>
          <p:cNvPr id="11"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174554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803408"/>
            <a:ext cx="10972800" cy="4322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idx="13" hasCustomPrompt="1"/>
          </p:nvPr>
        </p:nvSpPr>
        <p:spPr>
          <a:xfrm>
            <a:off x="609600" y="1136904"/>
            <a:ext cx="10972800" cy="487680"/>
          </a:xfrm>
        </p:spPr>
        <p:txBody>
          <a:bodyPr anchor="ctr" anchorCtr="0">
            <a:normAutofit/>
          </a:bodyPr>
          <a:lstStyle>
            <a:lvl1pPr marL="0" indent="0">
              <a:buNone/>
              <a:defRPr sz="3200" b="1">
                <a:solidFill>
                  <a:schemeClr val="tx1"/>
                </a:solidFill>
                <a:latin typeface="+mj-lt"/>
              </a:defRPr>
            </a:lvl1pPr>
            <a:lvl2pPr marL="609570" indent="0">
              <a:buNone/>
              <a:defRPr sz="2400">
                <a:solidFill>
                  <a:schemeClr val="tx1">
                    <a:tint val="75000"/>
                  </a:schemeClr>
                </a:solidFill>
              </a:defRPr>
            </a:lvl2pPr>
            <a:lvl3pPr marL="1219140" indent="0">
              <a:buNone/>
              <a:defRPr sz="2100">
                <a:solidFill>
                  <a:schemeClr val="tx1">
                    <a:tint val="75000"/>
                  </a:schemeClr>
                </a:solidFill>
              </a:defRPr>
            </a:lvl3pPr>
            <a:lvl4pPr marL="1828709" indent="0">
              <a:buNone/>
              <a:defRPr sz="1900">
                <a:solidFill>
                  <a:schemeClr val="tx1">
                    <a:tint val="75000"/>
                  </a:schemeClr>
                </a:solidFill>
              </a:defRPr>
            </a:lvl4pPr>
            <a:lvl5pPr marL="2438278" indent="0">
              <a:buNone/>
              <a:defRPr sz="1900">
                <a:solidFill>
                  <a:schemeClr val="tx1">
                    <a:tint val="75000"/>
                  </a:schemeClr>
                </a:solidFill>
              </a:defRPr>
            </a:lvl5pPr>
            <a:lvl6pPr marL="3047848" indent="0">
              <a:buNone/>
              <a:defRPr sz="1900">
                <a:solidFill>
                  <a:schemeClr val="tx1">
                    <a:tint val="75000"/>
                  </a:schemeClr>
                </a:solidFill>
              </a:defRPr>
            </a:lvl6pPr>
            <a:lvl7pPr marL="3657418" indent="0">
              <a:buNone/>
              <a:defRPr sz="1900">
                <a:solidFill>
                  <a:schemeClr val="tx1">
                    <a:tint val="75000"/>
                  </a:schemeClr>
                </a:solidFill>
              </a:defRPr>
            </a:lvl7pPr>
            <a:lvl8pPr marL="4266987" indent="0">
              <a:buNone/>
              <a:defRPr sz="1900">
                <a:solidFill>
                  <a:schemeClr val="tx1">
                    <a:tint val="75000"/>
                  </a:schemeClr>
                </a:solidFill>
              </a:defRPr>
            </a:lvl8pPr>
            <a:lvl9pPr marL="4876557" indent="0">
              <a:buNone/>
              <a:defRPr sz="1900">
                <a:solidFill>
                  <a:schemeClr val="tx1">
                    <a:tint val="75000"/>
                  </a:schemeClr>
                </a:solidFill>
              </a:defRPr>
            </a:lvl9pPr>
          </a:lstStyle>
          <a:p>
            <a:pPr lvl="0"/>
            <a:r>
              <a:rPr lang="en-US" dirty="0"/>
              <a:t>Subtitle</a:t>
            </a:r>
          </a:p>
        </p:txBody>
      </p:sp>
      <p:sp>
        <p:nvSpPr>
          <p:cNvPr id="7"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9" name="Date Placeholder 3"/>
          <p:cNvSpPr>
            <a:spLocks noGrp="1"/>
          </p:cNvSpPr>
          <p:nvPr>
            <p:ph type="dt" sz="half" idx="14"/>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61A1880F-57F3-4305-9F75-FFFF61F1CAB9}" type="datetime1">
              <a:rPr lang="en-US" smtClean="0"/>
              <a:t>9/5/2019</a:t>
            </a:fld>
            <a:endParaRPr lang="en-SG" dirty="0"/>
          </a:p>
        </p:txBody>
      </p:sp>
      <p:sp>
        <p:nvSpPr>
          <p:cNvPr id="10"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2777993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2"/>
          <p:cNvSpPr>
            <a:spLocks noGrp="1"/>
          </p:cNvSpPr>
          <p:nvPr>
            <p:ph type="body" idx="13" hasCustomPrompt="1"/>
          </p:nvPr>
        </p:nvSpPr>
        <p:spPr>
          <a:xfrm>
            <a:off x="609600" y="1136904"/>
            <a:ext cx="10972800" cy="487680"/>
          </a:xfrm>
        </p:spPr>
        <p:txBody>
          <a:bodyPr anchor="ctr" anchorCtr="0">
            <a:normAutofit/>
          </a:bodyPr>
          <a:lstStyle>
            <a:lvl1pPr marL="0" indent="0">
              <a:buNone/>
              <a:defRPr sz="3200" b="1">
                <a:solidFill>
                  <a:schemeClr val="tx1"/>
                </a:solidFill>
                <a:latin typeface="+mj-lt"/>
              </a:defRPr>
            </a:lvl1pPr>
            <a:lvl2pPr marL="609570" indent="0">
              <a:buNone/>
              <a:defRPr sz="2400">
                <a:solidFill>
                  <a:schemeClr val="tx1">
                    <a:tint val="75000"/>
                  </a:schemeClr>
                </a:solidFill>
              </a:defRPr>
            </a:lvl2pPr>
            <a:lvl3pPr marL="1219140" indent="0">
              <a:buNone/>
              <a:defRPr sz="2100">
                <a:solidFill>
                  <a:schemeClr val="tx1">
                    <a:tint val="75000"/>
                  </a:schemeClr>
                </a:solidFill>
              </a:defRPr>
            </a:lvl3pPr>
            <a:lvl4pPr marL="1828709" indent="0">
              <a:buNone/>
              <a:defRPr sz="1900">
                <a:solidFill>
                  <a:schemeClr val="tx1">
                    <a:tint val="75000"/>
                  </a:schemeClr>
                </a:solidFill>
              </a:defRPr>
            </a:lvl4pPr>
            <a:lvl5pPr marL="2438278" indent="0">
              <a:buNone/>
              <a:defRPr sz="1900">
                <a:solidFill>
                  <a:schemeClr val="tx1">
                    <a:tint val="75000"/>
                  </a:schemeClr>
                </a:solidFill>
              </a:defRPr>
            </a:lvl5pPr>
            <a:lvl6pPr marL="3047848" indent="0">
              <a:buNone/>
              <a:defRPr sz="1900">
                <a:solidFill>
                  <a:schemeClr val="tx1">
                    <a:tint val="75000"/>
                  </a:schemeClr>
                </a:solidFill>
              </a:defRPr>
            </a:lvl6pPr>
            <a:lvl7pPr marL="3657418" indent="0">
              <a:buNone/>
              <a:defRPr sz="1900">
                <a:solidFill>
                  <a:schemeClr val="tx1">
                    <a:tint val="75000"/>
                  </a:schemeClr>
                </a:solidFill>
              </a:defRPr>
            </a:lvl7pPr>
            <a:lvl8pPr marL="4266987" indent="0">
              <a:buNone/>
              <a:defRPr sz="1900">
                <a:solidFill>
                  <a:schemeClr val="tx1">
                    <a:tint val="75000"/>
                  </a:schemeClr>
                </a:solidFill>
              </a:defRPr>
            </a:lvl8pPr>
            <a:lvl9pPr marL="4876557" indent="0">
              <a:buNone/>
              <a:defRPr sz="1900">
                <a:solidFill>
                  <a:schemeClr val="tx1">
                    <a:tint val="75000"/>
                  </a:schemeClr>
                </a:solidFill>
              </a:defRPr>
            </a:lvl9pPr>
          </a:lstStyle>
          <a:p>
            <a:pPr lvl="0"/>
            <a:r>
              <a:rPr lang="en-US" dirty="0"/>
              <a:t>Subtitle</a:t>
            </a:r>
          </a:p>
        </p:txBody>
      </p:sp>
      <p:sp>
        <p:nvSpPr>
          <p:cNvPr id="7"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8" name="Date Placeholder 3"/>
          <p:cNvSpPr>
            <a:spLocks noGrp="1"/>
          </p:cNvSpPr>
          <p:nvPr>
            <p:ph type="dt" sz="half" idx="14"/>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D8190AC2-F875-4D19-8661-DB316C1A144D}" type="datetime1">
              <a:rPr lang="en-US" smtClean="0"/>
              <a:t>9/5/2019</a:t>
            </a:fld>
            <a:endParaRPr lang="en-SG" dirty="0"/>
          </a:p>
        </p:txBody>
      </p:sp>
      <p:sp>
        <p:nvSpPr>
          <p:cNvPr id="9"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3766845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29"/>
          <a:stretch/>
        </p:blipFill>
        <p:spPr>
          <a:xfrm>
            <a:off x="0" y="990600"/>
            <a:ext cx="12214752" cy="4978400"/>
          </a:xfrm>
          <a:prstGeom prst="rect">
            <a:avLst/>
          </a:prstGeom>
        </p:spPr>
      </p:pic>
      <p:sp>
        <p:nvSpPr>
          <p:cNvPr id="6" name="Footer Placeholder 4"/>
          <p:cNvSpPr>
            <a:spLocks noGrp="1"/>
          </p:cNvSpPr>
          <p:nvPr>
            <p:ph type="ftr" sz="quarter" idx="10"/>
          </p:nvPr>
        </p:nvSpPr>
        <p:spPr>
          <a:xfrm>
            <a:off x="3860800" y="6425185"/>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9" name="Date Placeholder 3"/>
          <p:cNvSpPr>
            <a:spLocks noGrp="1"/>
          </p:cNvSpPr>
          <p:nvPr>
            <p:ph type="dt" sz="half" idx="11"/>
          </p:nvPr>
        </p:nvSpPr>
        <p:spPr>
          <a:xfrm>
            <a:off x="9855200" y="6425184"/>
            <a:ext cx="1320800" cy="279400"/>
          </a:xfrm>
        </p:spPr>
        <p:txBody>
          <a:bodyPr/>
          <a:lstStyle>
            <a:lvl1pPr algn="r">
              <a:defRPr/>
            </a:lvl1pPr>
          </a:lstStyle>
          <a:p>
            <a:pPr>
              <a:defRPr/>
            </a:pPr>
            <a:fld id="{CCAE2ADF-E997-4F98-A66F-B54C0B5E61F0}" type="datetime1">
              <a:rPr lang="en-US" smtClean="0"/>
              <a:t>9/5/2019</a:t>
            </a:fld>
            <a:endParaRPr lang="en-SG" dirty="0"/>
          </a:p>
        </p:txBody>
      </p:sp>
      <p:sp>
        <p:nvSpPr>
          <p:cNvPr id="10" name="Slide Number Placeholder 5"/>
          <p:cNvSpPr>
            <a:spLocks noGrp="1"/>
          </p:cNvSpPr>
          <p:nvPr>
            <p:ph type="sldNum" sz="quarter" idx="12"/>
          </p:nvPr>
        </p:nvSpPr>
        <p:spPr>
          <a:xfrm>
            <a:off x="11176000" y="6425184"/>
            <a:ext cx="508000" cy="280416"/>
          </a:xfrm>
        </p:spPr>
        <p:txBody>
          <a:bodyPr/>
          <a:lstStyle>
            <a:lvl1pPr algn="r">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1284336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35360" y="260648"/>
            <a:ext cx="11425269" cy="768000"/>
          </a:xfrm>
        </p:spPr>
        <p:txBody>
          <a:bodyPr/>
          <a:lstStyle>
            <a:lvl1pPr algn="l">
              <a:defRPr b="1"/>
            </a:lvl1pPr>
          </a:lstStyle>
          <a:p>
            <a:r>
              <a:rPr lang="zh-CN" altLang="en-US" dirty="0"/>
              <a:t>标题</a:t>
            </a:r>
          </a:p>
        </p:txBody>
      </p:sp>
      <p:sp>
        <p:nvSpPr>
          <p:cNvPr id="3" name="副标题 2"/>
          <p:cNvSpPr>
            <a:spLocks noGrp="1"/>
          </p:cNvSpPr>
          <p:nvPr>
            <p:ph type="subTitle" idx="1" hasCustomPrompt="1"/>
          </p:nvPr>
        </p:nvSpPr>
        <p:spPr>
          <a:xfrm>
            <a:off x="335419" y="1124744"/>
            <a:ext cx="11425271" cy="609600"/>
          </a:xfrm>
        </p:spPr>
        <p:txBody>
          <a:bodyPr>
            <a:normAutofit/>
          </a:bodyPr>
          <a:lstStyle>
            <a:lvl1pPr marL="0" indent="0" algn="l">
              <a:buNone/>
              <a:defRPr sz="3200" b="1">
                <a:solidFill>
                  <a:schemeClr val="tx1"/>
                </a:solidFill>
                <a:latin typeface="+mj-ea"/>
                <a:ea typeface="+mj-ea"/>
              </a:defRPr>
            </a:lvl1pPr>
            <a:lvl2pPr marL="609555" indent="0" algn="ctr">
              <a:buNone/>
              <a:defRPr>
                <a:solidFill>
                  <a:schemeClr val="tx1">
                    <a:tint val="75000"/>
                  </a:schemeClr>
                </a:solidFill>
              </a:defRPr>
            </a:lvl2pPr>
            <a:lvl3pPr marL="1219110"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7"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zh-CN" altLang="en-US" dirty="0"/>
              <a:t>副标题</a:t>
            </a:r>
          </a:p>
        </p:txBody>
      </p:sp>
      <p:sp>
        <p:nvSpPr>
          <p:cNvPr id="8" name="内容占位符 2"/>
          <p:cNvSpPr>
            <a:spLocks noGrp="1"/>
          </p:cNvSpPr>
          <p:nvPr>
            <p:ph idx="13"/>
          </p:nvPr>
        </p:nvSpPr>
        <p:spPr>
          <a:xfrm>
            <a:off x="335360" y="1892829"/>
            <a:ext cx="11425269" cy="4032448"/>
          </a:xfrm>
        </p:spPr>
        <p:txBody>
          <a:bodyPr/>
          <a:lstStyle/>
          <a:p>
            <a:pPr lvl="0"/>
            <a:r>
              <a:rPr lang="en-US" altLang="zh-CN"/>
              <a:t>Click to edit Master text styles</a:t>
            </a:r>
          </a:p>
          <a:p>
            <a:pPr lvl="1"/>
            <a:r>
              <a:rPr lang="en-US" altLang="zh-CN"/>
              <a:t>Second level</a:t>
            </a:r>
          </a:p>
          <a:p>
            <a:pPr lvl="2"/>
            <a:r>
              <a:rPr lang="en-US" altLang="zh-CN"/>
              <a:t>Third level</a:t>
            </a:r>
          </a:p>
        </p:txBody>
      </p:sp>
      <p:sp>
        <p:nvSpPr>
          <p:cNvPr id="7"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9" name="Date Placeholder 3"/>
          <p:cNvSpPr>
            <a:spLocks noGrp="1"/>
          </p:cNvSpPr>
          <p:nvPr>
            <p:ph type="dt" sz="half" idx="14"/>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20AF7970-FD77-4E5C-9EF4-E4C838F3841D}" type="datetime1">
              <a:rPr lang="en-US" smtClean="0"/>
              <a:t>9/5/2019</a:t>
            </a:fld>
            <a:endParaRPr lang="en-SG" dirty="0"/>
          </a:p>
        </p:txBody>
      </p:sp>
      <p:sp>
        <p:nvSpPr>
          <p:cNvPr id="10"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47760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p:cNvSpPr/>
          <p:nvPr/>
        </p:nvSpPr>
        <p:spPr>
          <a:xfrm>
            <a:off x="0" y="990600"/>
            <a:ext cx="12192000" cy="25400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Subtitle 2"/>
          <p:cNvSpPr>
            <a:spLocks noGrp="1"/>
          </p:cNvSpPr>
          <p:nvPr>
            <p:ph type="subTitle" idx="1" hasCustomPrompt="1"/>
          </p:nvPr>
        </p:nvSpPr>
        <p:spPr>
          <a:xfrm>
            <a:off x="609600" y="1859280"/>
            <a:ext cx="7620000" cy="457200"/>
          </a:xfrm>
        </p:spPr>
        <p:txBody>
          <a:bodyPr>
            <a:noAutofit/>
          </a:bodyPr>
          <a:lstStyle>
            <a:lvl1pPr marL="0" indent="0" algn="l">
              <a:buNone/>
              <a:defRPr sz="3200" b="1">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a:t>
            </a:r>
            <a:endParaRPr lang="en-SG" dirty="0"/>
          </a:p>
        </p:txBody>
      </p:sp>
      <p:sp>
        <p:nvSpPr>
          <p:cNvPr id="9" name="Content Placeholder 3"/>
          <p:cNvSpPr>
            <a:spLocks noGrp="1"/>
          </p:cNvSpPr>
          <p:nvPr>
            <p:ph sz="half" idx="2" hasCustomPrompt="1"/>
          </p:nvPr>
        </p:nvSpPr>
        <p:spPr>
          <a:xfrm>
            <a:off x="609600" y="2556564"/>
            <a:ext cx="5386917" cy="390029"/>
          </a:xfr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dirty="0"/>
              <a:t>NAME, TITLE</a:t>
            </a:r>
            <a:endParaRPr lang="en-SG" dirty="0"/>
          </a:p>
        </p:txBody>
      </p:sp>
      <p:sp>
        <p:nvSpPr>
          <p:cNvPr id="10" name="Text Placeholder 4"/>
          <p:cNvSpPr>
            <a:spLocks noGrp="1"/>
          </p:cNvSpPr>
          <p:nvPr>
            <p:ph type="body" sz="quarter" idx="3" hasCustomPrompt="1"/>
          </p:nvPr>
        </p:nvSpPr>
        <p:spPr>
          <a:xfrm>
            <a:off x="610978" y="2916560"/>
            <a:ext cx="5389033" cy="360040"/>
          </a:xfrm>
        </p:spPr>
        <p:txBody>
          <a:bodyPr anchor="b">
            <a:normAutofit/>
          </a:bodyPr>
          <a:lstStyle>
            <a:lvl1pPr marL="0" indent="0">
              <a:buNone/>
              <a:defRPr sz="2400" b="0" baseline="0">
                <a:solidFill>
                  <a:schemeClr val="bg1"/>
                </a:solidFill>
                <a:latin typeface="Arial" panose="020B0604020202020204" pitchFamily="34" charset="0"/>
                <a:cs typeface="Arial" panose="020B0604020202020204"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DATE</a:t>
            </a:r>
          </a:p>
        </p:txBody>
      </p:sp>
      <p:sp>
        <p:nvSpPr>
          <p:cNvPr id="11" name="Title 1"/>
          <p:cNvSpPr>
            <a:spLocks noGrp="1"/>
          </p:cNvSpPr>
          <p:nvPr>
            <p:ph type="ctrTitle" hasCustomPrompt="1"/>
          </p:nvPr>
        </p:nvSpPr>
        <p:spPr>
          <a:xfrm>
            <a:off x="609600" y="1193800"/>
            <a:ext cx="7595616" cy="576072"/>
          </a:xfrm>
        </p:spPr>
        <p:txBody>
          <a:bodyPr>
            <a:noAutofit/>
          </a:bodyPr>
          <a:lstStyle>
            <a:lvl1pPr algn="l">
              <a:defRPr sz="4267" b="1" baseline="0">
                <a:solidFill>
                  <a:schemeClr val="bg1"/>
                </a:solidFill>
              </a:defRPr>
            </a:lvl1pPr>
          </a:lstStyle>
          <a:p>
            <a:r>
              <a:rPr lang="en-US" dirty="0"/>
              <a:t>PRESENTATION TITLE</a:t>
            </a:r>
            <a:endParaRPr lang="en-SG" dirty="0"/>
          </a:p>
        </p:txBody>
      </p:sp>
      <p:sp>
        <p:nvSpPr>
          <p:cNvPr id="7" name="Footer Placeholder 4"/>
          <p:cNvSpPr>
            <a:spLocks noGrp="1"/>
          </p:cNvSpPr>
          <p:nvPr>
            <p:ph type="ftr" sz="quarter" idx="10"/>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12" name="Date Placeholder 3"/>
          <p:cNvSpPr>
            <a:spLocks noGrp="1"/>
          </p:cNvSpPr>
          <p:nvPr>
            <p:ph type="dt" sz="half" idx="11"/>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79A91217-3004-496E-AB49-F1A9B92E56A0}" type="datetime1">
              <a:rPr lang="en-US" smtClean="0"/>
              <a:t>9/5/2019</a:t>
            </a:fld>
            <a:endParaRPr lang="en-SG" dirty="0"/>
          </a:p>
        </p:txBody>
      </p:sp>
      <p:sp>
        <p:nvSpPr>
          <p:cNvPr id="13"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271574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SG" dirty="0"/>
          </a:p>
        </p:txBody>
      </p:sp>
      <p:sp>
        <p:nvSpPr>
          <p:cNvPr id="3" name="Content Placeholder 2"/>
          <p:cNvSpPr>
            <a:spLocks noGrp="1"/>
          </p:cNvSpPr>
          <p:nvPr>
            <p:ph idx="1"/>
          </p:nvPr>
        </p:nvSpPr>
        <p:spPr>
          <a:xfrm>
            <a:off x="609600" y="1600200"/>
            <a:ext cx="11045952" cy="4343400"/>
          </a:xfrm>
        </p:spPr>
        <p:txBody>
          <a:bodyPr/>
          <a:lstStyle>
            <a:lvl1pPr>
              <a:defRPr sz="19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0" name="Text Placeholder 9"/>
          <p:cNvSpPr>
            <a:spLocks noGrp="1"/>
          </p:cNvSpPr>
          <p:nvPr>
            <p:ph type="body" sz="quarter" idx="10"/>
          </p:nvPr>
        </p:nvSpPr>
        <p:spPr>
          <a:xfrm>
            <a:off x="609600" y="1017495"/>
            <a:ext cx="11074400" cy="457200"/>
          </a:xfrm>
        </p:spPr>
        <p:txBody>
          <a:bodyPr>
            <a:noAutofit/>
          </a:bodyPr>
          <a:lstStyle>
            <a:lvl1pPr marL="0" indent="0">
              <a:buNone/>
              <a:defRPr sz="2400" b="1">
                <a:solidFill>
                  <a:srgbClr val="0066B3"/>
                </a:solidFill>
              </a:defRPr>
            </a:lvl1pPr>
          </a:lstStyle>
          <a:p>
            <a:pPr lvl="0"/>
            <a:r>
              <a:rPr lang="en-US" altLang="zh-CN"/>
              <a:t>Click to edit Master text styles</a:t>
            </a:r>
          </a:p>
        </p:txBody>
      </p:sp>
      <p:sp>
        <p:nvSpPr>
          <p:cNvPr id="7"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8" name="Date Placeholder 3"/>
          <p:cNvSpPr>
            <a:spLocks noGrp="1"/>
          </p:cNvSpPr>
          <p:nvPr>
            <p:ph type="dt" sz="half" idx="14"/>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3E930F84-A3B3-4CBE-9475-E5679D8C4B0C}" type="datetime1">
              <a:rPr lang="en-US" smtClean="0"/>
              <a:t>9/5/2019</a:t>
            </a:fld>
            <a:endParaRPr lang="en-SG" dirty="0"/>
          </a:p>
        </p:txBody>
      </p:sp>
      <p:sp>
        <p:nvSpPr>
          <p:cNvPr id="9"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3238082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lang="en-US" sz="4300" b="1" kern="1200" smtClean="0">
                <a:solidFill>
                  <a:srgbClr val="0066B3"/>
                </a:solidFill>
                <a:latin typeface="Arial" pitchFamily="34" charset="0"/>
                <a:ea typeface="+mj-ea"/>
                <a:cs typeface="Arial"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lgn="r">
              <a:defRPr/>
            </a:lvl1pPr>
          </a:lstStyle>
          <a:p>
            <a:pPr>
              <a:defRPr/>
            </a:pPr>
            <a:fld id="{65C862E0-E97A-43BA-92B5-61FE0B43BEB0}" type="datetime1">
              <a:rPr lang="en-SG" smtClean="0"/>
              <a:t>5/9/2019</a:t>
            </a:fld>
            <a:endParaRPr lang="en-SG" dirty="0"/>
          </a:p>
        </p:txBody>
      </p:sp>
      <p:sp>
        <p:nvSpPr>
          <p:cNvPr id="5" name="Footer Placeholder 4"/>
          <p:cNvSpPr>
            <a:spLocks noGrp="1"/>
          </p:cNvSpPr>
          <p:nvPr>
            <p:ph type="ftr" sz="quarter" idx="11"/>
          </p:nvPr>
        </p:nvSpPr>
        <p:spPr>
          <a:xfrm>
            <a:off x="3759200" y="6477001"/>
            <a:ext cx="4978400" cy="235899"/>
          </a:xfrm>
        </p:spPr>
        <p:txBody>
          <a:bodyPr/>
          <a:lstStyle/>
          <a:p>
            <a:pPr algn="ctr"/>
            <a:endParaRPr dirty="0"/>
          </a:p>
        </p:txBody>
      </p:sp>
      <p:sp>
        <p:nvSpPr>
          <p:cNvPr id="6" name="Slide Number Placeholder 5"/>
          <p:cNvSpPr>
            <a:spLocks noGrp="1"/>
          </p:cNvSpPr>
          <p:nvPr>
            <p:ph type="sldNum" sz="quarter" idx="12"/>
          </p:nvPr>
        </p:nvSpPr>
        <p:spPr/>
        <p:txBody>
          <a:bodyPr/>
          <a:lstStyle>
            <a:lvl1pPr algn="r">
              <a:defRPr/>
            </a:lvl1pPr>
          </a:lstStyle>
          <a:p>
            <a:pPr>
              <a:defRPr/>
            </a:pPr>
            <a:fld id="{11D69525-90F3-4822-8771-40EF732DCD9A}" type="slidenum">
              <a:rPr lang="en-SG" smtClean="0"/>
              <a:pPr>
                <a:defRPr/>
              </a:pPr>
              <a:t>‹#›</a:t>
            </a:fld>
            <a:endParaRPr lang="en-SG" dirty="0"/>
          </a:p>
        </p:txBody>
      </p:sp>
      <p:sp>
        <p:nvSpPr>
          <p:cNvPr id="7" name="Text Placeholder 9"/>
          <p:cNvSpPr>
            <a:spLocks noGrp="1"/>
          </p:cNvSpPr>
          <p:nvPr>
            <p:ph type="body" sz="quarter" idx="13" hasCustomPrompt="1"/>
          </p:nvPr>
        </p:nvSpPr>
        <p:spPr>
          <a:xfrm>
            <a:off x="609600" y="1143000"/>
            <a:ext cx="11074400" cy="457200"/>
          </a:xfrm>
        </p:spPr>
        <p:txBody>
          <a:bodyPr vert="horz" lIns="91404" tIns="45718" rIns="91404" bIns="45718" rtlCol="0">
            <a:noAutofit/>
          </a:bodyPr>
          <a:lstStyle>
            <a:lvl1pPr>
              <a:defRPr lang="en-SG" sz="3200" b="1" dirty="0">
                <a:solidFill>
                  <a:srgbClr val="0066B3"/>
                </a:solidFill>
              </a:defRPr>
            </a:lvl1pPr>
          </a:lstStyle>
          <a:p>
            <a:pPr marL="0" lvl="0" indent="0">
              <a:buNone/>
            </a:pPr>
            <a:r>
              <a:rPr lang="en-US" dirty="0"/>
              <a:t>Sub Headline</a:t>
            </a:r>
            <a:endParaRPr lang="en-SG" dirty="0"/>
          </a:p>
        </p:txBody>
      </p:sp>
      <p:sp>
        <p:nvSpPr>
          <p:cNvPr id="9" name="Content Placeholder 2"/>
          <p:cNvSpPr>
            <a:spLocks noGrp="1"/>
          </p:cNvSpPr>
          <p:nvPr>
            <p:ph idx="1"/>
          </p:nvPr>
        </p:nvSpPr>
        <p:spPr>
          <a:xfrm>
            <a:off x="609600" y="1727200"/>
            <a:ext cx="11045952" cy="4038600"/>
          </a:xfrm>
        </p:spPr>
        <p:txBody>
          <a:bodyPr/>
          <a:lstStyle>
            <a:lvl1pPr marL="456975" indent="-456975">
              <a:buClr>
                <a:srgbClr val="0066B3"/>
              </a:buClr>
              <a:buFont typeface="Wingdings" pitchFamily="2" charset="2"/>
              <a:buChar char="§"/>
              <a:defRPr sz="2400"/>
            </a:lvl1pPr>
            <a:lvl2pPr marL="853035" indent="-380822">
              <a:buClr>
                <a:srgbClr val="0066B3"/>
              </a:buClr>
              <a:buFont typeface="Wingdings" pitchFamily="2" charset="2"/>
              <a:buChar char="§"/>
              <a:defRPr sz="2100"/>
            </a:lvl2pPr>
            <a:lvl3pPr marL="1218630" indent="-304648">
              <a:buClr>
                <a:srgbClr val="0066B3"/>
              </a:buClr>
              <a:buFont typeface="Wingdings" pitchFamily="2" charset="2"/>
              <a:buChar char="§"/>
              <a:defRPr sz="2100"/>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5434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p:cNvSpPr/>
          <p:nvPr/>
        </p:nvSpPr>
        <p:spPr>
          <a:xfrm>
            <a:off x="0" y="990600"/>
            <a:ext cx="12192000" cy="25400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18" rIns="91404" bIns="45718" rtlCol="0" anchor="ctr"/>
          <a:lstStyle/>
          <a:p>
            <a:pPr algn="ctr"/>
            <a:endParaRPr lang="en-US" dirty="0">
              <a:solidFill>
                <a:prstClr val="white"/>
              </a:solidFill>
            </a:endParaRPr>
          </a:p>
        </p:txBody>
      </p:sp>
      <p:sp>
        <p:nvSpPr>
          <p:cNvPr id="8" name="Subtitle 2"/>
          <p:cNvSpPr>
            <a:spLocks noGrp="1"/>
          </p:cNvSpPr>
          <p:nvPr>
            <p:ph type="subTitle" idx="1" hasCustomPrompt="1"/>
          </p:nvPr>
        </p:nvSpPr>
        <p:spPr>
          <a:xfrm>
            <a:off x="609600" y="1859280"/>
            <a:ext cx="7620000" cy="457200"/>
          </a:xfrm>
        </p:spPr>
        <p:txBody>
          <a:bodyPr>
            <a:noAutofit/>
          </a:bodyPr>
          <a:lstStyle>
            <a:lvl1pPr marL="0" indent="0" algn="l">
              <a:buNone/>
              <a:defRPr sz="3200" b="1">
                <a:solidFill>
                  <a:schemeClr val="bg1"/>
                </a:solidFill>
              </a:defRPr>
            </a:lvl1pPr>
            <a:lvl2pPr marL="609299" indent="0" algn="ctr">
              <a:buNone/>
              <a:defRPr>
                <a:solidFill>
                  <a:schemeClr val="tx1">
                    <a:tint val="75000"/>
                  </a:schemeClr>
                </a:solidFill>
              </a:defRPr>
            </a:lvl2pPr>
            <a:lvl3pPr marL="1218630" indent="0" algn="ctr">
              <a:buNone/>
              <a:defRPr>
                <a:solidFill>
                  <a:schemeClr val="tx1">
                    <a:tint val="75000"/>
                  </a:schemeClr>
                </a:solidFill>
              </a:defRPr>
            </a:lvl3pPr>
            <a:lvl4pPr marL="1827938" indent="0" algn="ctr">
              <a:buNone/>
              <a:defRPr>
                <a:solidFill>
                  <a:schemeClr val="tx1">
                    <a:tint val="75000"/>
                  </a:schemeClr>
                </a:solidFill>
              </a:defRPr>
            </a:lvl4pPr>
            <a:lvl5pPr marL="2437258" indent="0" algn="ctr">
              <a:buNone/>
              <a:defRPr>
                <a:solidFill>
                  <a:schemeClr val="tx1">
                    <a:tint val="75000"/>
                  </a:schemeClr>
                </a:solidFill>
              </a:defRPr>
            </a:lvl5pPr>
            <a:lvl6pPr marL="3046556" indent="0" algn="ctr">
              <a:buNone/>
              <a:defRPr>
                <a:solidFill>
                  <a:schemeClr val="tx1">
                    <a:tint val="75000"/>
                  </a:schemeClr>
                </a:solidFill>
              </a:defRPr>
            </a:lvl6pPr>
            <a:lvl7pPr marL="3655855" indent="0" algn="ctr">
              <a:buNone/>
              <a:defRPr>
                <a:solidFill>
                  <a:schemeClr val="tx1">
                    <a:tint val="75000"/>
                  </a:schemeClr>
                </a:solidFill>
              </a:defRPr>
            </a:lvl7pPr>
            <a:lvl8pPr marL="4265173" indent="0" algn="ctr">
              <a:buNone/>
              <a:defRPr>
                <a:solidFill>
                  <a:schemeClr val="tx1">
                    <a:tint val="75000"/>
                  </a:schemeClr>
                </a:solidFill>
              </a:defRPr>
            </a:lvl8pPr>
            <a:lvl9pPr marL="4874483" indent="0" algn="ctr">
              <a:buNone/>
              <a:defRPr>
                <a:solidFill>
                  <a:schemeClr val="tx1">
                    <a:tint val="75000"/>
                  </a:schemeClr>
                </a:solidFill>
              </a:defRPr>
            </a:lvl9pPr>
          </a:lstStyle>
          <a:p>
            <a:r>
              <a:rPr lang="en-US" dirty="0"/>
              <a:t>SUBTITLE</a:t>
            </a:r>
            <a:endParaRPr lang="en-SG" dirty="0"/>
          </a:p>
        </p:txBody>
      </p:sp>
      <p:sp>
        <p:nvSpPr>
          <p:cNvPr id="9" name="Content Placeholder 3"/>
          <p:cNvSpPr>
            <a:spLocks noGrp="1"/>
          </p:cNvSpPr>
          <p:nvPr>
            <p:ph sz="half" idx="2" hasCustomPrompt="1"/>
          </p:nvPr>
        </p:nvSpPr>
        <p:spPr>
          <a:xfrm>
            <a:off x="609600" y="2556520"/>
            <a:ext cx="5386917" cy="390029"/>
          </a:xfr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a:t>NAME, TITLE</a:t>
            </a:r>
            <a:endParaRPr lang="en-SG" dirty="0"/>
          </a:p>
        </p:txBody>
      </p:sp>
      <p:sp>
        <p:nvSpPr>
          <p:cNvPr id="10" name="Text Placeholder 4"/>
          <p:cNvSpPr>
            <a:spLocks noGrp="1"/>
          </p:cNvSpPr>
          <p:nvPr>
            <p:ph type="body" sz="quarter" idx="3" hasCustomPrompt="1"/>
          </p:nvPr>
        </p:nvSpPr>
        <p:spPr>
          <a:xfrm>
            <a:off x="610970" y="2916560"/>
            <a:ext cx="5389033" cy="360040"/>
          </a:xfrm>
        </p:spPr>
        <p:txBody>
          <a:bodyPr anchor="b">
            <a:normAutofit/>
          </a:bodyPr>
          <a:lstStyle>
            <a:lvl1pPr marL="0" indent="0">
              <a:buNone/>
              <a:defRPr sz="2400" b="0" baseline="0">
                <a:solidFill>
                  <a:schemeClr val="bg1"/>
                </a:solidFill>
                <a:latin typeface="Arial" panose="020B0604020202020204" pitchFamily="34" charset="0"/>
                <a:cs typeface="Arial" panose="020B0604020202020204" pitchFamily="34" charset="0"/>
              </a:defRPr>
            </a:lvl1pPr>
            <a:lvl2pPr marL="609299" indent="0">
              <a:buNone/>
              <a:defRPr sz="2700" b="1"/>
            </a:lvl2pPr>
            <a:lvl3pPr marL="1218630" indent="0">
              <a:buNone/>
              <a:defRPr sz="2400" b="1"/>
            </a:lvl3pPr>
            <a:lvl4pPr marL="1827938" indent="0">
              <a:buNone/>
              <a:defRPr sz="2100" b="1"/>
            </a:lvl4pPr>
            <a:lvl5pPr marL="2437258" indent="0">
              <a:buNone/>
              <a:defRPr sz="2100" b="1"/>
            </a:lvl5pPr>
            <a:lvl6pPr marL="3046556" indent="0">
              <a:buNone/>
              <a:defRPr sz="2100" b="1"/>
            </a:lvl6pPr>
            <a:lvl7pPr marL="3655855" indent="0">
              <a:buNone/>
              <a:defRPr sz="2100" b="1"/>
            </a:lvl7pPr>
            <a:lvl8pPr marL="4265173" indent="0">
              <a:buNone/>
              <a:defRPr sz="2100" b="1"/>
            </a:lvl8pPr>
            <a:lvl9pPr marL="4874483" indent="0">
              <a:buNone/>
              <a:defRPr sz="2100" b="1"/>
            </a:lvl9pPr>
          </a:lstStyle>
          <a:p>
            <a:pPr lvl="0"/>
            <a:r>
              <a:rPr lang="en-US" dirty="0"/>
              <a:t>DATE</a:t>
            </a:r>
          </a:p>
        </p:txBody>
      </p:sp>
      <p:sp>
        <p:nvSpPr>
          <p:cNvPr id="11" name="Title 1"/>
          <p:cNvSpPr>
            <a:spLocks noGrp="1"/>
          </p:cNvSpPr>
          <p:nvPr>
            <p:ph type="ctrTitle" hasCustomPrompt="1"/>
          </p:nvPr>
        </p:nvSpPr>
        <p:spPr>
          <a:xfrm>
            <a:off x="609600" y="1193800"/>
            <a:ext cx="7595616" cy="576072"/>
          </a:xfrm>
        </p:spPr>
        <p:txBody>
          <a:bodyPr>
            <a:noAutofit/>
          </a:bodyPr>
          <a:lstStyle>
            <a:lvl1pPr algn="l">
              <a:defRPr sz="4300" b="1" baseline="0">
                <a:solidFill>
                  <a:schemeClr val="bg1"/>
                </a:solidFill>
              </a:defRPr>
            </a:lvl1pPr>
          </a:lstStyle>
          <a:p>
            <a:r>
              <a:rPr lang="en-US" dirty="0"/>
              <a:t>PRESENTATION TITLE</a:t>
            </a:r>
            <a:endParaRPr lang="en-SG" dirty="0"/>
          </a:p>
        </p:txBody>
      </p:sp>
    </p:spTree>
    <p:extLst>
      <p:ext uri="{BB962C8B-B14F-4D97-AF65-F5344CB8AC3E}">
        <p14:creationId xmlns:p14="http://schemas.microsoft.com/office/powerpoint/2010/main" val="42086472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6" name="Rectangle 5"/>
          <p:cNvSpPr/>
          <p:nvPr/>
        </p:nvSpPr>
        <p:spPr>
          <a:xfrm>
            <a:off x="0" y="2721451"/>
            <a:ext cx="12192000" cy="1376551"/>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18" rIns="91404" bIns="45718" rtlCol="0" anchor="ctr"/>
          <a:lstStyle/>
          <a:p>
            <a:pPr algn="ctr"/>
            <a:endParaRPr lang="en-SG" dirty="0">
              <a:solidFill>
                <a:srgbClr val="0066B3"/>
              </a:solidFill>
            </a:endParaRPr>
          </a:p>
        </p:txBody>
      </p:sp>
      <p:sp>
        <p:nvSpPr>
          <p:cNvPr id="7" name="Content Placeholder 8"/>
          <p:cNvSpPr>
            <a:spLocks noGrp="1"/>
          </p:cNvSpPr>
          <p:nvPr>
            <p:ph sz="quarter" idx="13" hasCustomPrompt="1"/>
          </p:nvPr>
        </p:nvSpPr>
        <p:spPr>
          <a:xfrm>
            <a:off x="609615" y="2914400"/>
            <a:ext cx="9233647" cy="1031175"/>
          </a:xfrm>
        </p:spPr>
        <p:txBody>
          <a:bodyPr>
            <a:normAutofit/>
          </a:bodyPr>
          <a:lstStyle>
            <a:lvl1pPr marL="0" indent="0">
              <a:spcBef>
                <a:spcPts val="0"/>
              </a:spcBef>
              <a:buNone/>
              <a:defRPr sz="4300" b="1" baseline="0">
                <a:solidFill>
                  <a:schemeClr val="bg1"/>
                </a:solidFill>
                <a:latin typeface="Arial" pitchFamily="34" charset="0"/>
                <a:cs typeface="Arial" pitchFamily="34" charset="0"/>
              </a:defRPr>
            </a:lvl1pPr>
            <a:lvl5pPr>
              <a:defRPr/>
            </a:lvl5pPr>
          </a:lstStyle>
          <a:p>
            <a:pPr lvl="0"/>
            <a:r>
              <a:rPr lang="en-US" dirty="0"/>
              <a:t>SECTION TITLE</a:t>
            </a:r>
            <a:endParaRPr lang="en-SG" dirty="0"/>
          </a:p>
        </p:txBody>
      </p:sp>
    </p:spTree>
    <p:extLst>
      <p:ext uri="{BB962C8B-B14F-4D97-AF65-F5344CB8AC3E}">
        <p14:creationId xmlns:p14="http://schemas.microsoft.com/office/powerpoint/2010/main" val="3413416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29"/>
          <a:stretch/>
        </p:blipFill>
        <p:spPr>
          <a:xfrm>
            <a:off x="0" y="1092200"/>
            <a:ext cx="12214752" cy="4876800"/>
          </a:xfrm>
          <a:prstGeom prst="rect">
            <a:avLst/>
          </a:prstGeom>
        </p:spPr>
      </p:pic>
    </p:spTree>
    <p:extLst>
      <p:ext uri="{BB962C8B-B14F-4D97-AF65-F5344CB8AC3E}">
        <p14:creationId xmlns:p14="http://schemas.microsoft.com/office/powerpoint/2010/main" val="159858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6" name="Rectangle 5"/>
          <p:cNvSpPr/>
          <p:nvPr/>
        </p:nvSpPr>
        <p:spPr>
          <a:xfrm>
            <a:off x="0" y="2721471"/>
            <a:ext cx="12192000" cy="1376551"/>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0066B3"/>
              </a:solidFill>
            </a:endParaRPr>
          </a:p>
        </p:txBody>
      </p:sp>
      <p:sp>
        <p:nvSpPr>
          <p:cNvPr id="7" name="Content Placeholder 8"/>
          <p:cNvSpPr>
            <a:spLocks noGrp="1"/>
          </p:cNvSpPr>
          <p:nvPr>
            <p:ph sz="quarter" idx="13" hasCustomPrompt="1"/>
          </p:nvPr>
        </p:nvSpPr>
        <p:spPr>
          <a:xfrm>
            <a:off x="609623" y="2914400"/>
            <a:ext cx="9233647" cy="1031175"/>
          </a:xfrm>
        </p:spPr>
        <p:txBody>
          <a:bodyPr>
            <a:normAutofit/>
          </a:bodyPr>
          <a:lstStyle>
            <a:lvl1pPr marL="0" indent="0">
              <a:spcBef>
                <a:spcPts val="0"/>
              </a:spcBef>
              <a:buNone/>
              <a:defRPr sz="4267" b="1" baseline="0">
                <a:solidFill>
                  <a:schemeClr val="bg1"/>
                </a:solidFill>
                <a:latin typeface="Arial" pitchFamily="34" charset="0"/>
                <a:cs typeface="Arial" pitchFamily="34" charset="0"/>
              </a:defRPr>
            </a:lvl1pPr>
            <a:lvl5pPr>
              <a:defRPr/>
            </a:lvl5pPr>
          </a:lstStyle>
          <a:p>
            <a:pPr lvl="0"/>
            <a:r>
              <a:rPr lang="en-US" dirty="0"/>
              <a:t>SECTION TITLE</a:t>
            </a:r>
            <a:endParaRPr lang="en-SG" dirty="0"/>
          </a:p>
        </p:txBody>
      </p:sp>
      <p:sp>
        <p:nvSpPr>
          <p:cNvPr id="4"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5" name="Date Placeholder 3"/>
          <p:cNvSpPr>
            <a:spLocks noGrp="1"/>
          </p:cNvSpPr>
          <p:nvPr>
            <p:ph type="dt" sz="half" idx="2"/>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BD816C19-04BE-493B-9CA8-8841B4188513}" type="datetime1">
              <a:rPr lang="en-US" smtClean="0"/>
              <a:t>9/5/2019</a:t>
            </a:fld>
            <a:endParaRPr lang="en-SG" dirty="0"/>
          </a:p>
        </p:txBody>
      </p:sp>
      <p:sp>
        <p:nvSpPr>
          <p:cNvPr id="8"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285981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29"/>
          <a:stretch/>
        </p:blipFill>
        <p:spPr>
          <a:xfrm>
            <a:off x="0" y="1092200"/>
            <a:ext cx="12214752" cy="4876800"/>
          </a:xfrm>
          <a:prstGeom prst="rect">
            <a:avLst/>
          </a:prstGeom>
        </p:spPr>
      </p:pic>
      <p:sp>
        <p:nvSpPr>
          <p:cNvPr id="3"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4" name="Date Placeholder 3"/>
          <p:cNvSpPr>
            <a:spLocks noGrp="1"/>
          </p:cNvSpPr>
          <p:nvPr>
            <p:ph type="dt" sz="half" idx="2"/>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A2D99AE3-5860-406E-BEEC-E70560A1BEDF}" type="datetime1">
              <a:rPr lang="en-US" smtClean="0"/>
              <a:t>9/5/2019</a:t>
            </a:fld>
            <a:endParaRPr lang="en-SG" dirty="0"/>
          </a:p>
        </p:txBody>
      </p:sp>
      <p:sp>
        <p:nvSpPr>
          <p:cNvPr id="5"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16732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SG" dirty="0"/>
          </a:p>
        </p:txBody>
      </p:sp>
      <p:sp>
        <p:nvSpPr>
          <p:cNvPr id="3" name="Content Placeholder 2"/>
          <p:cNvSpPr>
            <a:spLocks noGrp="1"/>
          </p:cNvSpPr>
          <p:nvPr>
            <p:ph idx="1"/>
          </p:nvPr>
        </p:nvSpPr>
        <p:spPr>
          <a:xfrm>
            <a:off x="609600" y="1600200"/>
            <a:ext cx="11045952" cy="4343400"/>
          </a:xfrm>
        </p:spPr>
        <p:txBody>
          <a:bodyPr/>
          <a:lstStyle>
            <a:lvl1pPr>
              <a:defRPr sz="1800"/>
            </a:lvl1pPr>
            <a:lvl2pPr>
              <a:defRPr sz="1600"/>
            </a:lvl2pPr>
            <a:lvl3pPr>
              <a:defRPr sz="1600"/>
            </a:lvl3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0" hasCustomPrompt="1"/>
          </p:nvPr>
        </p:nvSpPr>
        <p:spPr>
          <a:xfrm>
            <a:off x="609600" y="1017494"/>
            <a:ext cx="11074400" cy="457200"/>
          </a:xfrm>
        </p:spPr>
        <p:txBody>
          <a:bodyPr>
            <a:noAutofit/>
          </a:bodyPr>
          <a:lstStyle>
            <a:lvl1pPr marL="0" indent="0">
              <a:buNone/>
              <a:defRPr sz="2400" b="1">
                <a:solidFill>
                  <a:srgbClr val="0066B3"/>
                </a:solidFill>
              </a:defRPr>
            </a:lvl1pPr>
          </a:lstStyle>
          <a:p>
            <a:pPr lvl="0"/>
            <a:r>
              <a:rPr lang="en-US" dirty="0"/>
              <a:t>Sub Headline</a:t>
            </a:r>
            <a:endParaRPr lang="en-SG" dirty="0"/>
          </a:p>
        </p:txBody>
      </p:sp>
      <p:sp>
        <p:nvSpPr>
          <p:cNvPr id="8" name="Date Placeholder 4"/>
          <p:cNvSpPr>
            <a:spLocks noGrp="1"/>
          </p:cNvSpPr>
          <p:nvPr>
            <p:ph type="dt" sz="half" idx="14"/>
          </p:nvPr>
        </p:nvSpPr>
        <p:spPr>
          <a:xfrm>
            <a:off x="9550400" y="6352355"/>
            <a:ext cx="1320800" cy="365125"/>
          </a:xfrm>
          <a:prstGeom prst="rect">
            <a:avLst/>
          </a:prstGeom>
        </p:spPr>
        <p:txBody>
          <a:bodyPr/>
          <a:lstStyle/>
          <a:p>
            <a:fld id="{268A2F0E-140E-4CA7-AED5-C80DBB86FECF}" type="datetime1">
              <a:rPr lang="en-US" smtClean="0"/>
              <a:t>9/5/2019</a:t>
            </a:fld>
            <a:endParaRPr lang="en-SG" dirty="0"/>
          </a:p>
        </p:txBody>
      </p:sp>
      <p:sp>
        <p:nvSpPr>
          <p:cNvPr id="11" name="Slide Number Placeholder 6"/>
          <p:cNvSpPr>
            <a:spLocks noGrp="1"/>
          </p:cNvSpPr>
          <p:nvPr>
            <p:ph type="sldNum" sz="quarter" idx="16"/>
          </p:nvPr>
        </p:nvSpPr>
        <p:spPr>
          <a:xfrm>
            <a:off x="10871200" y="6356395"/>
            <a:ext cx="711200" cy="365125"/>
          </a:xfrm>
          <a:prstGeom prst="rect">
            <a:avLst/>
          </a:prstGeom>
        </p:spPr>
        <p:txBody>
          <a:bodyPr/>
          <a:lstStyle/>
          <a:p>
            <a:fld id="{49DA86C3-0BD8-4054-B354-8D6A17BB3EC5}" type="slidenum">
              <a:rPr lang="en-SG" smtClean="0"/>
              <a:pPr/>
              <a:t>‹#›</a:t>
            </a:fld>
            <a:endParaRPr lang="en-SG" dirty="0"/>
          </a:p>
        </p:txBody>
      </p:sp>
    </p:spTree>
    <p:extLst>
      <p:ext uri="{BB962C8B-B14F-4D97-AF65-F5344CB8AC3E}">
        <p14:creationId xmlns:p14="http://schemas.microsoft.com/office/powerpoint/2010/main" val="205920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SG" dirty="0"/>
          </a:p>
        </p:txBody>
      </p:sp>
      <p:sp>
        <p:nvSpPr>
          <p:cNvPr id="3" name="Content Placeholder 2"/>
          <p:cNvSpPr>
            <a:spLocks noGrp="1"/>
          </p:cNvSpPr>
          <p:nvPr>
            <p:ph sz="half" idx="1"/>
          </p:nvPr>
        </p:nvSpPr>
        <p:spPr>
          <a:xfrm>
            <a:off x="609600" y="1600200"/>
            <a:ext cx="5384800" cy="4343400"/>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0"/>
            <a:ext cx="5384800" cy="4343400"/>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0" hasCustomPrompt="1"/>
          </p:nvPr>
        </p:nvSpPr>
        <p:spPr>
          <a:xfrm>
            <a:off x="609600" y="1017494"/>
            <a:ext cx="10972800" cy="457200"/>
          </a:xfrm>
        </p:spPr>
        <p:txBody>
          <a:bodyPr>
            <a:noAutofit/>
          </a:bodyPr>
          <a:lstStyle>
            <a:lvl1pPr marL="0" indent="0">
              <a:buNone/>
              <a:defRPr sz="2400" b="1">
                <a:solidFill>
                  <a:srgbClr val="0066B3"/>
                </a:solidFill>
              </a:defRPr>
            </a:lvl1pPr>
          </a:lstStyle>
          <a:p>
            <a:pPr lvl="0"/>
            <a:r>
              <a:rPr lang="en-US" dirty="0"/>
              <a:t>Sub Headline</a:t>
            </a:r>
            <a:endParaRPr lang="en-SG" dirty="0"/>
          </a:p>
        </p:txBody>
      </p:sp>
      <p:sp>
        <p:nvSpPr>
          <p:cNvPr id="8" name="Footer Placeholder 4"/>
          <p:cNvSpPr>
            <a:spLocks noGrp="1"/>
          </p:cNvSpPr>
          <p:nvPr>
            <p:ph type="ftr" sz="quarter" idx="11"/>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9" name="Date Placeholder 3"/>
          <p:cNvSpPr>
            <a:spLocks noGrp="1"/>
          </p:cNvSpPr>
          <p:nvPr>
            <p:ph type="dt" sz="half" idx="12"/>
          </p:nvPr>
        </p:nvSpPr>
        <p:spPr>
          <a:xfrm>
            <a:off x="9855200" y="6477000"/>
            <a:ext cx="1320800" cy="279400"/>
          </a:xfrm>
        </p:spPr>
        <p:txBody>
          <a:bodyPr/>
          <a:lstStyle>
            <a:lvl1pPr algn="r">
              <a:defRPr/>
            </a:lvl1pPr>
          </a:lstStyle>
          <a:p>
            <a:pPr>
              <a:defRPr/>
            </a:pPr>
            <a:fld id="{8FE4E6C0-63DC-4958-A440-6D6FBA41617D}" type="datetime1">
              <a:rPr lang="en-US" smtClean="0"/>
              <a:t>9/5/2019</a:t>
            </a:fld>
            <a:endParaRPr lang="en-SG" dirty="0"/>
          </a:p>
        </p:txBody>
      </p:sp>
      <p:sp>
        <p:nvSpPr>
          <p:cNvPr id="11" name="Slide Number Placeholder 5"/>
          <p:cNvSpPr>
            <a:spLocks noGrp="1"/>
          </p:cNvSpPr>
          <p:nvPr>
            <p:ph type="sldNum" sz="quarter" idx="13"/>
          </p:nvPr>
        </p:nvSpPr>
        <p:spPr>
          <a:xfrm>
            <a:off x="11176000" y="6477000"/>
            <a:ext cx="508000" cy="280416"/>
          </a:xfrm>
        </p:spPr>
        <p:txBody>
          <a:bodyPr/>
          <a:lstStyle>
            <a:lvl1pPr algn="r">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309596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SG" dirty="0"/>
          </a:p>
        </p:txBody>
      </p:sp>
      <p:sp>
        <p:nvSpPr>
          <p:cNvPr id="6" name="Text Placeholder 9"/>
          <p:cNvSpPr>
            <a:spLocks noGrp="1"/>
          </p:cNvSpPr>
          <p:nvPr>
            <p:ph type="body" sz="quarter" idx="17" hasCustomPrompt="1"/>
          </p:nvPr>
        </p:nvSpPr>
        <p:spPr>
          <a:xfrm>
            <a:off x="609600" y="1017494"/>
            <a:ext cx="11074400" cy="457200"/>
          </a:xfrm>
        </p:spPr>
        <p:txBody>
          <a:bodyPr>
            <a:noAutofit/>
          </a:bodyPr>
          <a:lstStyle>
            <a:lvl1pPr marL="0" indent="0">
              <a:buNone/>
              <a:defRPr sz="2400" b="1">
                <a:solidFill>
                  <a:srgbClr val="0066B3"/>
                </a:solidFill>
              </a:defRPr>
            </a:lvl1pPr>
          </a:lstStyle>
          <a:p>
            <a:pPr lvl="0"/>
            <a:r>
              <a:rPr lang="en-US" dirty="0"/>
              <a:t>Sub Headline</a:t>
            </a:r>
            <a:endParaRPr lang="en-SG" dirty="0"/>
          </a:p>
        </p:txBody>
      </p:sp>
      <p:sp>
        <p:nvSpPr>
          <p:cNvPr id="7" name="Footer Placeholder 4"/>
          <p:cNvSpPr>
            <a:spLocks noGrp="1"/>
          </p:cNvSpPr>
          <p:nvPr>
            <p:ph type="ftr" sz="quarter" idx="10"/>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8" name="Date Placeholder 3"/>
          <p:cNvSpPr>
            <a:spLocks noGrp="1"/>
          </p:cNvSpPr>
          <p:nvPr>
            <p:ph type="dt" sz="half" idx="11"/>
          </p:nvPr>
        </p:nvSpPr>
        <p:spPr>
          <a:xfrm>
            <a:off x="9855200" y="6477000"/>
            <a:ext cx="1320800" cy="279400"/>
          </a:xfrm>
        </p:spPr>
        <p:txBody>
          <a:bodyPr/>
          <a:lstStyle>
            <a:lvl1pPr algn="r">
              <a:defRPr/>
            </a:lvl1pPr>
          </a:lstStyle>
          <a:p>
            <a:pPr>
              <a:defRPr/>
            </a:pPr>
            <a:fld id="{EF3877C3-A12B-45B5-803C-FDFA72739ED4}" type="datetime1">
              <a:rPr lang="en-US" smtClean="0"/>
              <a:t>9/5/2019</a:t>
            </a:fld>
            <a:endParaRPr lang="en-SG" dirty="0"/>
          </a:p>
        </p:txBody>
      </p:sp>
      <p:sp>
        <p:nvSpPr>
          <p:cNvPr id="9" name="Slide Number Placeholder 5"/>
          <p:cNvSpPr>
            <a:spLocks noGrp="1"/>
          </p:cNvSpPr>
          <p:nvPr>
            <p:ph type="sldNum" sz="quarter" idx="12"/>
          </p:nvPr>
        </p:nvSpPr>
        <p:spPr>
          <a:xfrm>
            <a:off x="11176000" y="6477000"/>
            <a:ext cx="508000" cy="280416"/>
          </a:xfrm>
        </p:spPr>
        <p:txBody>
          <a:bodyPr/>
          <a:lstStyle>
            <a:lvl1pPr algn="r">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10419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6431" y="260850"/>
            <a:ext cx="1810772" cy="479855"/>
          </a:xfrm>
          <a:prstGeom prst="rect">
            <a:avLst/>
          </a:prstGeom>
        </p:spPr>
      </p:pic>
      <p:sp>
        <p:nvSpPr>
          <p:cNvPr id="3" name="内容占位符 2"/>
          <p:cNvSpPr>
            <a:spLocks noGrp="1"/>
          </p:cNvSpPr>
          <p:nvPr>
            <p:ph idx="1"/>
          </p:nvPr>
        </p:nvSpPr>
        <p:spPr>
          <a:xfrm>
            <a:off x="623392" y="997889"/>
            <a:ext cx="10945216" cy="5330349"/>
          </a:xfrm>
        </p:spPr>
        <p:txBody>
          <a:bodyPr/>
          <a:lstStyle>
            <a:lvl1pPr>
              <a:lnSpc>
                <a:spcPct val="100000"/>
              </a:lnSpc>
              <a:defRPr>
                <a:solidFill>
                  <a:srgbClr val="25323F"/>
                </a:solidFill>
              </a:defRPr>
            </a:lvl1pPr>
            <a:lvl2pPr>
              <a:lnSpc>
                <a:spcPct val="100000"/>
              </a:lnSpc>
              <a:defRPr>
                <a:solidFill>
                  <a:srgbClr val="25323F"/>
                </a:solidFill>
              </a:defRPr>
            </a:lvl2pPr>
            <a:lvl3pPr>
              <a:lnSpc>
                <a:spcPct val="100000"/>
              </a:lnSpc>
              <a:defRPr>
                <a:solidFill>
                  <a:srgbClr val="25323F"/>
                </a:solidFill>
              </a:defRPr>
            </a:lvl3pPr>
            <a:lvl4pPr>
              <a:lnSpc>
                <a:spcPct val="100000"/>
              </a:lnSpc>
              <a:defRPr>
                <a:solidFill>
                  <a:srgbClr val="25323F"/>
                </a:solidFill>
              </a:defRPr>
            </a:lvl4pPr>
            <a:lvl5pPr>
              <a:lnSpc>
                <a:spcPct val="100000"/>
              </a:lnSpc>
              <a:defRPr>
                <a:solidFill>
                  <a:srgbClr val="25323F"/>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6"/>
          <p:cNvSpPr>
            <a:spLocks noGrp="1" noChangeArrowheads="1"/>
          </p:cNvSpPr>
          <p:nvPr>
            <p:ph type="title"/>
          </p:nvPr>
        </p:nvSpPr>
        <p:spPr bwMode="auto">
          <a:xfrm>
            <a:off x="623393" y="164637"/>
            <a:ext cx="9313035" cy="576064"/>
          </a:xfrm>
          <a:prstGeom prst="rect">
            <a:avLst/>
          </a:prstGeom>
          <a:noFill/>
          <a:ln>
            <a:noFill/>
          </a:ln>
          <a:effectLst/>
        </p:spPr>
        <p:txBody>
          <a:bodyPr/>
          <a:lstStyle>
            <a:lvl1pPr>
              <a:defRPr>
                <a:solidFill>
                  <a:srgbClr val="005696"/>
                </a:solidFill>
              </a:defRPr>
            </a:lvl1pPr>
          </a:lstStyle>
          <a:p>
            <a:pPr lvl="0"/>
            <a:r>
              <a:rPr lang="zh-CN" altLang="en-US" dirty="0"/>
              <a:t>单击此处编辑母版标题样式</a:t>
            </a:r>
            <a:endParaRPr lang="en-US" altLang="zh-CN" dirty="0"/>
          </a:p>
        </p:txBody>
      </p:sp>
      <p:sp>
        <p:nvSpPr>
          <p:cNvPr id="7" name="Line 23"/>
          <p:cNvSpPr>
            <a:spLocks noChangeShapeType="1"/>
          </p:cNvSpPr>
          <p:nvPr userDrawn="1"/>
        </p:nvSpPr>
        <p:spPr bwMode="auto">
          <a:xfrm>
            <a:off x="571500" y="836712"/>
            <a:ext cx="10561173" cy="0"/>
          </a:xfrm>
          <a:prstGeom prst="line">
            <a:avLst/>
          </a:prstGeom>
          <a:noFill/>
          <a:ln w="25400" cap="flat" cmpd="sng">
            <a:solidFill>
              <a:schemeClr val="bg1">
                <a:lumMod val="6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defPPr>
              <a:defRPr lang="es-ES"/>
            </a:defPPr>
            <a:lvl1pPr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1pPr>
            <a:lvl2pPr marL="342900" indent="114300"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2pPr>
            <a:lvl3pPr marL="685800" indent="228600"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3pPr>
            <a:lvl4pPr marL="1028700" indent="342900"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4pPr>
            <a:lvl5pPr marL="1371600" indent="457200" algn="ctr" defTabSz="825500" rtl="0" fontAlgn="base" hangingPunct="0">
              <a:lnSpc>
                <a:spcPct val="130000"/>
              </a:lnSpc>
              <a:spcBef>
                <a:spcPct val="0"/>
              </a:spcBef>
              <a:spcAft>
                <a:spcPct val="0"/>
              </a:spcAft>
              <a:defRPr sz="10000" b="1" kern="1200">
                <a:solidFill>
                  <a:srgbClr val="DCDEE0"/>
                </a:solidFill>
                <a:latin typeface="Lato" charset="0"/>
                <a:ea typeface="MS PGothic" panose="020B0600070205080204" pitchFamily="34" charset="-128"/>
                <a:cs typeface="+mn-cs"/>
                <a:sym typeface="Lato" charset="0"/>
              </a:defRPr>
            </a:lvl5pPr>
            <a:lvl6pPr marL="2286000" algn="l" defTabSz="914400" rtl="0" eaLnBrk="1" latinLnBrk="0" hangingPunct="1">
              <a:defRPr sz="10000" b="1" kern="1200">
                <a:solidFill>
                  <a:srgbClr val="DCDEE0"/>
                </a:solidFill>
                <a:latin typeface="Lato" charset="0"/>
                <a:ea typeface="MS PGothic" panose="020B0600070205080204" pitchFamily="34" charset="-128"/>
                <a:cs typeface="+mn-cs"/>
                <a:sym typeface="Lato" charset="0"/>
              </a:defRPr>
            </a:lvl6pPr>
            <a:lvl7pPr marL="2743200" algn="l" defTabSz="914400" rtl="0" eaLnBrk="1" latinLnBrk="0" hangingPunct="1">
              <a:defRPr sz="10000" b="1" kern="1200">
                <a:solidFill>
                  <a:srgbClr val="DCDEE0"/>
                </a:solidFill>
                <a:latin typeface="Lato" charset="0"/>
                <a:ea typeface="MS PGothic" panose="020B0600070205080204" pitchFamily="34" charset="-128"/>
                <a:cs typeface="+mn-cs"/>
                <a:sym typeface="Lato" charset="0"/>
              </a:defRPr>
            </a:lvl7pPr>
            <a:lvl8pPr marL="3200400" algn="l" defTabSz="914400" rtl="0" eaLnBrk="1" latinLnBrk="0" hangingPunct="1">
              <a:defRPr sz="10000" b="1" kern="1200">
                <a:solidFill>
                  <a:srgbClr val="DCDEE0"/>
                </a:solidFill>
                <a:latin typeface="Lato" charset="0"/>
                <a:ea typeface="MS PGothic" panose="020B0600070205080204" pitchFamily="34" charset="-128"/>
                <a:cs typeface="+mn-cs"/>
                <a:sym typeface="Lato" charset="0"/>
              </a:defRPr>
            </a:lvl8pPr>
            <a:lvl9pPr marL="3657600" algn="l" defTabSz="914400" rtl="0" eaLnBrk="1" latinLnBrk="0" hangingPunct="1">
              <a:defRPr sz="10000" b="1" kern="1200">
                <a:solidFill>
                  <a:srgbClr val="DCDEE0"/>
                </a:solidFill>
                <a:latin typeface="Lato" charset="0"/>
                <a:ea typeface="MS PGothic" panose="020B0600070205080204" pitchFamily="34" charset="-128"/>
                <a:cs typeface="+mn-cs"/>
                <a:sym typeface="Lato" charset="0"/>
              </a:defRPr>
            </a:lvl9pPr>
          </a:lstStyle>
          <a:p>
            <a:pPr>
              <a:lnSpc>
                <a:spcPct val="100000"/>
              </a:lnSpc>
              <a:defRPr/>
            </a:pPr>
            <a:endParaRPr lang="es-ES" sz="5600" b="0" dirty="0">
              <a:solidFill>
                <a:srgbClr val="FFFFFF"/>
              </a:solidFill>
              <a:effectLst>
                <a:outerShdw blurRad="38100" dist="38100" dir="2700000" algn="tl">
                  <a:srgbClr val="DDDDDD"/>
                </a:outerShdw>
              </a:effectLst>
              <a:latin typeface="Gill Sans" charset="0"/>
              <a:ea typeface="ＭＳ Ｐゴシック" charset="0"/>
              <a:sym typeface="Gill Sans" charset="0"/>
            </a:endParaRPr>
          </a:p>
        </p:txBody>
      </p:sp>
      <p:sp>
        <p:nvSpPr>
          <p:cNvPr id="9" name="Footer Placeholder 4"/>
          <p:cNvSpPr>
            <a:spLocks noGrp="1"/>
          </p:cNvSpPr>
          <p:nvPr>
            <p:ph type="ftr" sz="quarter" idx="10"/>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10" name="Date Placeholder 3"/>
          <p:cNvSpPr>
            <a:spLocks noGrp="1"/>
          </p:cNvSpPr>
          <p:nvPr>
            <p:ph type="dt" sz="half" idx="11"/>
          </p:nvPr>
        </p:nvSpPr>
        <p:spPr>
          <a:xfrm>
            <a:off x="9855200" y="6477000"/>
            <a:ext cx="1320800" cy="279400"/>
          </a:xfrm>
        </p:spPr>
        <p:txBody>
          <a:bodyPr/>
          <a:lstStyle>
            <a:lvl1pPr algn="r">
              <a:defRPr/>
            </a:lvl1pPr>
          </a:lstStyle>
          <a:p>
            <a:pPr>
              <a:defRPr/>
            </a:pPr>
            <a:fld id="{D0CE9A3E-9DFC-495D-95A2-3B8A5907F1FE}" type="datetime1">
              <a:rPr lang="en-US" smtClean="0"/>
              <a:t>9/5/2019</a:t>
            </a:fld>
            <a:endParaRPr lang="en-SG" dirty="0"/>
          </a:p>
        </p:txBody>
      </p:sp>
      <p:sp>
        <p:nvSpPr>
          <p:cNvPr id="11" name="Slide Number Placeholder 5"/>
          <p:cNvSpPr>
            <a:spLocks noGrp="1"/>
          </p:cNvSpPr>
          <p:nvPr>
            <p:ph type="sldNum" sz="quarter" idx="12"/>
          </p:nvPr>
        </p:nvSpPr>
        <p:spPr>
          <a:xfrm>
            <a:off x="11176000" y="6477000"/>
            <a:ext cx="508000" cy="280416"/>
          </a:xfrm>
        </p:spPr>
        <p:txBody>
          <a:bodyPr/>
          <a:lstStyle>
            <a:lvl1pPr algn="r">
              <a:defRPr/>
            </a:lvl1pPr>
          </a:lstStyle>
          <a:p>
            <a:pPr>
              <a:defRPr/>
            </a:pPr>
            <a:fld id="{11D69525-90F3-4822-8771-40EF732DCD9A}" type="slidenum">
              <a:rPr lang="en-SG" smtClean="0"/>
              <a:pPr>
                <a:defRPr/>
              </a:pPr>
              <a:t>‹#›</a:t>
            </a:fld>
            <a:endParaRPr lang="en-SG" dirty="0"/>
          </a:p>
        </p:txBody>
      </p:sp>
    </p:spTree>
    <p:extLst>
      <p:ext uri="{BB962C8B-B14F-4D97-AF65-F5344CB8AC3E}">
        <p14:creationId xmlns:p14="http://schemas.microsoft.com/office/powerpoint/2010/main" val="395088657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SG" dirty="0"/>
          </a:p>
        </p:txBody>
      </p:sp>
      <p:sp>
        <p:nvSpPr>
          <p:cNvPr id="3" name="Content Placeholder 2"/>
          <p:cNvSpPr>
            <a:spLocks noGrp="1"/>
          </p:cNvSpPr>
          <p:nvPr>
            <p:ph idx="1"/>
          </p:nvPr>
        </p:nvSpPr>
        <p:spPr>
          <a:xfrm>
            <a:off x="609600" y="1600200"/>
            <a:ext cx="11045952" cy="4343400"/>
          </a:xfrm>
        </p:spPr>
        <p:txBody>
          <a:bodyPr/>
          <a:lstStyle>
            <a:lvl1pPr>
              <a:defRPr sz="1800"/>
            </a:lvl1pPr>
            <a:lvl2pPr>
              <a:defRPr sz="1600"/>
            </a:lvl2pPr>
            <a:lvl3pPr>
              <a:defRPr sz="1600"/>
            </a:lvl3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0" hasCustomPrompt="1"/>
          </p:nvPr>
        </p:nvSpPr>
        <p:spPr>
          <a:xfrm>
            <a:off x="609600" y="1017494"/>
            <a:ext cx="11074400" cy="457200"/>
          </a:xfrm>
        </p:spPr>
        <p:txBody>
          <a:bodyPr>
            <a:noAutofit/>
          </a:bodyPr>
          <a:lstStyle>
            <a:lvl1pPr marL="0" indent="0">
              <a:buNone/>
              <a:defRPr sz="2400" b="1">
                <a:solidFill>
                  <a:srgbClr val="0066B3"/>
                </a:solidFill>
              </a:defRPr>
            </a:lvl1pPr>
          </a:lstStyle>
          <a:p>
            <a:pPr lvl="0"/>
            <a:r>
              <a:rPr lang="en-US" dirty="0"/>
              <a:t>Sub Headline</a:t>
            </a:r>
            <a:endParaRPr lang="en-SG" dirty="0"/>
          </a:p>
        </p:txBody>
      </p:sp>
      <p:sp>
        <p:nvSpPr>
          <p:cNvPr id="8"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dirty="0"/>
          </a:p>
        </p:txBody>
      </p:sp>
      <p:sp>
        <p:nvSpPr>
          <p:cNvPr id="11" name="Date Placeholder 3"/>
          <p:cNvSpPr>
            <a:spLocks noGrp="1"/>
          </p:cNvSpPr>
          <p:nvPr>
            <p:ph type="dt" sz="half" idx="2"/>
          </p:nvPr>
        </p:nvSpPr>
        <p:spPr>
          <a:xfrm>
            <a:off x="9855200" y="6477000"/>
            <a:ext cx="1320800" cy="279400"/>
          </a:xfrm>
          <a:prstGeom prst="rect">
            <a:avLst/>
          </a:prstGeom>
        </p:spPr>
        <p:txBody>
          <a:bodyPr vert="horz" lIns="91440" tIns="45720" rIns="91440" bIns="45720" rtlCol="0" anchor="ctr"/>
          <a:lstStyle>
            <a:lvl1pPr>
              <a:defRPr lang="en-US" sz="933" smtClean="0">
                <a:solidFill>
                  <a:srgbClr val="949CA1"/>
                </a:solidFill>
              </a:defRPr>
            </a:lvl1pPr>
          </a:lstStyle>
          <a:p>
            <a:pPr>
              <a:defRPr/>
            </a:pPr>
            <a:fld id="{669AA578-2272-4531-AC3B-5C6CE116D795}" type="datetime1">
              <a:rPr lang="en-US" smtClean="0"/>
              <a:t>9/5/2019</a:t>
            </a:fld>
            <a:endParaRPr lang="en-SG" dirty="0"/>
          </a:p>
        </p:txBody>
      </p:sp>
      <p:sp>
        <p:nvSpPr>
          <p:cNvPr id="12"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defRPr lang="en-US" sz="933" smtClean="0">
                <a:solidFill>
                  <a:srgbClr val="949CA1"/>
                </a:solidFill>
              </a:defRPr>
            </a:lvl1pPr>
          </a:lstStyle>
          <a:p>
            <a:pPr>
              <a:defRPr/>
            </a:pPr>
            <a:fld id="{11D69525-90F3-4822-8771-40EF732DCD9A}" type="slidenum">
              <a:rPr lang="en-SG"/>
              <a:pPr>
                <a:defRPr/>
              </a:pPr>
              <a:t>‹#›</a:t>
            </a:fld>
            <a:endParaRPr lang="en-SG" dirty="0"/>
          </a:p>
        </p:txBody>
      </p:sp>
    </p:spTree>
    <p:extLst>
      <p:ext uri="{BB962C8B-B14F-4D97-AF65-F5344CB8AC3E}">
        <p14:creationId xmlns:p14="http://schemas.microsoft.com/office/powerpoint/2010/main" val="280829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9427"/>
            <a:ext cx="10972800" cy="731837"/>
          </a:xfrm>
          <a:prstGeom prst="rect">
            <a:avLst/>
          </a:prstGeom>
        </p:spPr>
        <p:txBody>
          <a:bodyPr vert="horz" lIns="91440" tIns="45720" rIns="91440" bIns="45720" rtlCol="0" anchor="ctr">
            <a:noAutofit/>
          </a:bodyPr>
          <a:lstStyle/>
          <a:p>
            <a:pPr lvl="0" algn="l"/>
            <a:r>
              <a:rPr lang="en-US"/>
              <a:t>Click to edit Master title style</a:t>
            </a:r>
            <a:endParaRPr lang="en-US" dirty="0"/>
          </a:p>
        </p:txBody>
      </p:sp>
      <p:sp>
        <p:nvSpPr>
          <p:cNvPr id="3" name="Text Placeholder 2"/>
          <p:cNvSpPr>
            <a:spLocks noGrp="1"/>
          </p:cNvSpPr>
          <p:nvPr>
            <p:ph type="body" idx="1"/>
          </p:nvPr>
        </p:nvSpPr>
        <p:spPr>
          <a:xfrm>
            <a:off x="617416" y="1397028"/>
            <a:ext cx="10972800" cy="3962399"/>
          </a:xfrm>
          <a:prstGeom prst="rect">
            <a:avLst/>
          </a:prstGeom>
        </p:spPr>
        <p:txBody>
          <a:bodyPr vert="horz" lIns="91440" tIns="45720" rIns="91440" bIns="45720" rtlCol="0">
            <a:normAutofit/>
          </a:bodyPr>
          <a:lstStyle/>
          <a:p>
            <a:pPr lvl="0">
              <a:spcBef>
                <a:spcPts val="1600"/>
              </a:spcBef>
              <a:buClr>
                <a:srgbClr val="0066B3"/>
              </a:buClr>
              <a:buFont typeface="Wingdings" panose="05000000000000000000" pitchFamily="2" charset="2"/>
              <a:buChar char="§"/>
            </a:pPr>
            <a:r>
              <a:rPr lang="en-US" dirty="0"/>
              <a:t>Click to edit Master text styles</a:t>
            </a:r>
          </a:p>
          <a:p>
            <a:pPr marL="853419" lvl="1">
              <a:spcBef>
                <a:spcPts val="800"/>
              </a:spcBef>
              <a:buClr>
                <a:srgbClr val="0066B3"/>
              </a:buClr>
              <a:buFont typeface="Wingdings" panose="05000000000000000000" pitchFamily="2" charset="2"/>
              <a:buChar char="§"/>
            </a:pPr>
            <a:r>
              <a:rPr lang="en-US" dirty="0"/>
              <a:t>Second level</a:t>
            </a:r>
          </a:p>
          <a:p>
            <a:pPr lvl="2">
              <a:spcBef>
                <a:spcPts val="800"/>
              </a:spcBef>
              <a:buClr>
                <a:srgbClr val="0066B3"/>
              </a:buClr>
              <a:buFont typeface="Wingdings" panose="05000000000000000000" pitchFamily="2" charset="2"/>
              <a:buChar char="§"/>
            </a:pPr>
            <a:r>
              <a:rPr lang="en-US" dirty="0"/>
              <a:t>Third level</a:t>
            </a:r>
          </a:p>
        </p:txBody>
      </p:sp>
      <p:sp>
        <p:nvSpPr>
          <p:cNvPr id="4" name="Date Placeholder 3"/>
          <p:cNvSpPr>
            <a:spLocks noGrp="1"/>
          </p:cNvSpPr>
          <p:nvPr>
            <p:ph type="dt" sz="half" idx="2"/>
          </p:nvPr>
        </p:nvSpPr>
        <p:spPr>
          <a:xfrm>
            <a:off x="9855200" y="6477000"/>
            <a:ext cx="1320800" cy="279400"/>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D6E5B595-793B-478A-8491-4813DA65B5E2}" type="datetime1">
              <a:rPr lang="en-US" smtClean="0"/>
              <a:t>9/5/2019</a:t>
            </a:fld>
            <a:endParaRPr lang="en-SG" dirty="0"/>
          </a:p>
        </p:txBody>
      </p:sp>
      <p:sp>
        <p:nvSpPr>
          <p:cNvPr id="5" name="Footer Placeholder 4"/>
          <p:cNvSpPr>
            <a:spLocks noGrp="1"/>
          </p:cNvSpPr>
          <p:nvPr>
            <p:ph type="ftr" sz="quarter" idx="3"/>
          </p:nvPr>
        </p:nvSpPr>
        <p:spPr>
          <a:xfrm>
            <a:off x="3860800" y="6477001"/>
            <a:ext cx="4978400" cy="235898"/>
          </a:xfrm>
          <a:prstGeom prst="rect">
            <a:avLst/>
          </a:prstGeom>
          <a:noFill/>
        </p:spPr>
        <p:txBody>
          <a:bodyPr wrap="square" rtlCol="0">
            <a:spAutoFit/>
          </a:bodyPr>
          <a:lstStyle>
            <a:lvl1pPr algn="l">
              <a:defRPr lang="en-US" sz="933">
                <a:solidFill>
                  <a:srgbClr val="949CA1"/>
                </a:solidFill>
              </a:defRPr>
            </a:lvl1pPr>
          </a:lstStyle>
          <a:p>
            <a:pPr algn="ctr"/>
            <a:r>
              <a:rPr lang="en-US"/>
              <a:t>© 2019 eBaoTech Corporation. All rights reserved</a:t>
            </a:r>
            <a:endParaRPr lang="en-US" dirty="0"/>
          </a:p>
        </p:txBody>
      </p:sp>
      <p:sp>
        <p:nvSpPr>
          <p:cNvPr id="6" name="Slide Number Placeholder 5"/>
          <p:cNvSpPr>
            <a:spLocks noGrp="1"/>
          </p:cNvSpPr>
          <p:nvPr>
            <p:ph type="sldNum" sz="quarter" idx="4"/>
          </p:nvPr>
        </p:nvSpPr>
        <p:spPr>
          <a:xfrm>
            <a:off x="11176000" y="6477000"/>
            <a:ext cx="508000" cy="280416"/>
          </a:xfrm>
          <a:prstGeom prst="rect">
            <a:avLst/>
          </a:prstGeom>
        </p:spPr>
        <p:txBody>
          <a:bodyPr vert="horz" lIns="91440" tIns="45720" rIns="91440" bIns="45720" rtlCol="0" anchor="ctr"/>
          <a:lstStyle>
            <a:lvl1pPr algn="r">
              <a:defRPr lang="en-US" sz="933" smtClean="0">
                <a:solidFill>
                  <a:srgbClr val="949CA1"/>
                </a:solidFill>
              </a:defRPr>
            </a:lvl1pPr>
          </a:lstStyle>
          <a:p>
            <a:pPr>
              <a:defRPr/>
            </a:pPr>
            <a:fld id="{11D69525-90F3-4822-8771-40EF732DCD9A}" type="slidenum">
              <a:rPr lang="en-SG" smtClean="0"/>
              <a:pPr>
                <a:defRPr/>
              </a:pPr>
              <a:t>‹#›</a:t>
            </a:fld>
            <a:endParaRPr lang="en-SG" dirty="0"/>
          </a:p>
        </p:txBody>
      </p:sp>
      <p:sp>
        <p:nvSpPr>
          <p:cNvPr id="7" name="Rectangle 6"/>
          <p:cNvSpPr/>
          <p:nvPr userDrawn="1"/>
        </p:nvSpPr>
        <p:spPr>
          <a:xfrm>
            <a:off x="0" y="6273800"/>
            <a:ext cx="609600" cy="60960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0" name="Picture 9"/>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11203" y="6242349"/>
            <a:ext cx="1305828" cy="450031"/>
          </a:xfrm>
          <a:prstGeom prst="rect">
            <a:avLst/>
          </a:prstGeom>
        </p:spPr>
      </p:pic>
    </p:spTree>
    <p:extLst>
      <p:ext uri="{BB962C8B-B14F-4D97-AF65-F5344CB8AC3E}">
        <p14:creationId xmlns:p14="http://schemas.microsoft.com/office/powerpoint/2010/main" val="1479606800"/>
      </p:ext>
    </p:extLst>
  </p:cSld>
  <p:clrMap bg1="lt1" tx1="dk1" bg2="lt2" tx2="dk2" accent1="accent1" accent2="accent2" accent3="accent3" accent4="accent4" accent5="accent5" accent6="accent6" hlink="hlink" folHlink="folHlink"/>
  <p:sldLayoutIdLst>
    <p:sldLayoutId id="2147484689" r:id="rId1"/>
    <p:sldLayoutId id="2147484693" r:id="rId2"/>
    <p:sldLayoutId id="2147484694" r:id="rId3"/>
    <p:sldLayoutId id="2147484695" r:id="rId4"/>
    <p:sldLayoutId id="2147485528" r:id="rId5"/>
    <p:sldLayoutId id="2147485529" r:id="rId6"/>
    <p:sldLayoutId id="2147485530" r:id="rId7"/>
    <p:sldLayoutId id="2147485532" r:id="rId8"/>
    <p:sldLayoutId id="2147485796" r:id="rId9"/>
    <p:sldLayoutId id="2147485797" r:id="rId10"/>
    <p:sldLayoutId id="2147485798" r:id="rId11"/>
    <p:sldLayoutId id="2147485800" r:id="rId12"/>
    <p:sldLayoutId id="2147485801" r:id="rId13"/>
    <p:sldLayoutId id="2147485802" r:id="rId14"/>
    <p:sldLayoutId id="2147484768" r:id="rId15"/>
    <p:sldLayoutId id="2147484769" r:id="rId16"/>
    <p:sldLayoutId id="2147484772" r:id="rId17"/>
    <p:sldLayoutId id="2147484774" r:id="rId18"/>
    <p:sldLayoutId id="2147484776" r:id="rId19"/>
    <p:sldLayoutId id="2147484779" r:id="rId20"/>
  </p:sldLayoutIdLst>
  <p:hf hdr="0"/>
  <p:txStyles>
    <p:titleStyle>
      <a:lvl1pPr algn="ctr" defTabSz="1219170" rtl="0" eaLnBrk="1" latinLnBrk="0" hangingPunct="1">
        <a:spcBef>
          <a:spcPct val="0"/>
        </a:spcBef>
        <a:buNone/>
        <a:defRPr lang="en-US" sz="4267" b="1" kern="1200">
          <a:solidFill>
            <a:srgbClr val="0066B3"/>
          </a:solidFill>
          <a:latin typeface="Arial" pitchFamily="34" charset="0"/>
          <a:ea typeface="+mj-ea"/>
          <a:cs typeface="Arial" pitchFamily="34" charset="0"/>
        </a:defRPr>
      </a:lvl1pPr>
    </p:titleStyle>
    <p:bodyStyle>
      <a:lvl1pPr marL="457189" indent="-457189" algn="l" defTabSz="1219170" rtl="0" eaLnBrk="1" latinLnBrk="0" hangingPunct="1">
        <a:spcBef>
          <a:spcPct val="20000"/>
        </a:spcBef>
        <a:buFont typeface="Arial" pitchFamily="34" charset="0"/>
        <a:buChar char="•"/>
        <a:defRPr lang="en-US" sz="2400" kern="1200" smtClean="0">
          <a:solidFill>
            <a:srgbClr val="000000"/>
          </a:solidFill>
          <a:latin typeface="Arial" pitchFamily="34" charset="0"/>
          <a:ea typeface="+mn-ea"/>
          <a:cs typeface="Arial" pitchFamily="34" charset="0"/>
        </a:defRPr>
      </a:lvl1pPr>
      <a:lvl2pPr marL="990575" indent="-380990" algn="l" defTabSz="1219170" rtl="0" eaLnBrk="1" latinLnBrk="0" hangingPunct="1">
        <a:spcBef>
          <a:spcPct val="20000"/>
        </a:spcBef>
        <a:buFont typeface="Arial" pitchFamily="34" charset="0"/>
        <a:buChar char="–"/>
        <a:defRPr lang="en-US" sz="2133" kern="1200" smtClean="0">
          <a:solidFill>
            <a:srgbClr val="000000"/>
          </a:solidFill>
          <a:latin typeface="Arial" pitchFamily="34" charset="0"/>
          <a:ea typeface="+mn-ea"/>
          <a:cs typeface="Arial" pitchFamily="34" charset="0"/>
        </a:defRPr>
      </a:lvl2pPr>
      <a:lvl3pPr marL="1219170" indent="-304792" algn="l" defTabSz="1219170" rtl="0" eaLnBrk="1" latinLnBrk="0" hangingPunct="1">
        <a:spcBef>
          <a:spcPct val="20000"/>
        </a:spcBef>
        <a:buFont typeface="Arial" pitchFamily="34" charset="0"/>
        <a:buChar char="•"/>
        <a:defRPr lang="en-US" sz="1867" kern="1200" smtClean="0">
          <a:solidFill>
            <a:srgbClr val="000000"/>
          </a:solidFill>
          <a:latin typeface="Arial" pitchFamily="34" charset="0"/>
          <a:ea typeface="+mn-ea"/>
          <a:cs typeface="Arial" pitchFamily="34" charset="0"/>
        </a:defRPr>
      </a:lvl3pPr>
      <a:lvl4pPr marL="2133547" indent="-304792" algn="l" defTabSz="1219170" rtl="0" eaLnBrk="1" latinLnBrk="0" hangingPunct="1">
        <a:spcBef>
          <a:spcPct val="20000"/>
        </a:spcBef>
        <a:buFont typeface="Arial" pitchFamily="34" charset="0"/>
        <a:buChar char="–"/>
        <a:defRPr lang="en-US" sz="2667" kern="1200" smtClean="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lang="en-US"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9400"/>
            <a:ext cx="10972800" cy="731837"/>
          </a:xfrm>
          <a:prstGeom prst="rect">
            <a:avLst/>
          </a:prstGeom>
        </p:spPr>
        <p:txBody>
          <a:bodyPr vert="horz" lIns="91404" tIns="45718" rIns="91404" bIns="45718" rtlCol="0" anchor="ctr">
            <a:noAutofit/>
          </a:bodyPr>
          <a:lstStyle/>
          <a:p>
            <a:pPr lvl="0" algn="l"/>
            <a:r>
              <a:rPr lang="en-US"/>
              <a:t>Click to edit Master title style</a:t>
            </a:r>
            <a:endParaRPr lang="en-US" dirty="0"/>
          </a:p>
        </p:txBody>
      </p:sp>
      <p:sp>
        <p:nvSpPr>
          <p:cNvPr id="3" name="Text Placeholder 2"/>
          <p:cNvSpPr>
            <a:spLocks noGrp="1"/>
          </p:cNvSpPr>
          <p:nvPr>
            <p:ph type="body" idx="1"/>
          </p:nvPr>
        </p:nvSpPr>
        <p:spPr>
          <a:xfrm>
            <a:off x="617416" y="1397023"/>
            <a:ext cx="10972800" cy="3962399"/>
          </a:xfrm>
          <a:prstGeom prst="rect">
            <a:avLst/>
          </a:prstGeom>
        </p:spPr>
        <p:txBody>
          <a:bodyPr vert="horz" lIns="91404" tIns="45718" rIns="91404" bIns="45718" rtlCol="0">
            <a:normAutofit/>
          </a:bodyPr>
          <a:lstStyle/>
          <a:p>
            <a:pPr lvl="0">
              <a:spcBef>
                <a:spcPts val="1600"/>
              </a:spcBef>
              <a:buClr>
                <a:srgbClr val="0066B3"/>
              </a:buClr>
              <a:buFont typeface="Wingdings" panose="05000000000000000000" pitchFamily="2" charset="2"/>
              <a:buChar char="§"/>
            </a:pPr>
            <a:r>
              <a:rPr lang="en-US" dirty="0"/>
              <a:t>Click to edit Master text styles</a:t>
            </a:r>
          </a:p>
          <a:p>
            <a:pPr marL="853035" lvl="1">
              <a:spcBef>
                <a:spcPts val="800"/>
              </a:spcBef>
              <a:buClr>
                <a:srgbClr val="0066B3"/>
              </a:buClr>
              <a:buFont typeface="Wingdings" panose="05000000000000000000" pitchFamily="2" charset="2"/>
              <a:buChar char="§"/>
            </a:pPr>
            <a:r>
              <a:rPr lang="en-US" dirty="0"/>
              <a:t>Second level</a:t>
            </a:r>
          </a:p>
          <a:p>
            <a:pPr lvl="2">
              <a:spcBef>
                <a:spcPts val="800"/>
              </a:spcBef>
              <a:buClr>
                <a:srgbClr val="0066B3"/>
              </a:buClr>
              <a:buFont typeface="Wingdings" panose="05000000000000000000" pitchFamily="2" charset="2"/>
              <a:buChar char="§"/>
            </a:pPr>
            <a:r>
              <a:rPr lang="en-US" dirty="0"/>
              <a:t>Third level</a:t>
            </a:r>
          </a:p>
        </p:txBody>
      </p:sp>
      <p:sp>
        <p:nvSpPr>
          <p:cNvPr id="4" name="Date Placeholder 3"/>
          <p:cNvSpPr>
            <a:spLocks noGrp="1"/>
          </p:cNvSpPr>
          <p:nvPr>
            <p:ph type="dt" sz="half" idx="2"/>
          </p:nvPr>
        </p:nvSpPr>
        <p:spPr>
          <a:xfrm>
            <a:off x="9855200" y="6477000"/>
            <a:ext cx="1320800" cy="279400"/>
          </a:xfrm>
          <a:prstGeom prst="rect">
            <a:avLst/>
          </a:prstGeom>
        </p:spPr>
        <p:txBody>
          <a:bodyPr vert="horz" lIns="91404" tIns="45718" rIns="91404" bIns="45718" rtlCol="0" anchor="ctr"/>
          <a:lstStyle>
            <a:lvl1pPr algn="r">
              <a:defRPr lang="en-US" sz="900" smtClean="0">
                <a:solidFill>
                  <a:srgbClr val="949CA1"/>
                </a:solidFill>
              </a:defRPr>
            </a:lvl1pPr>
          </a:lstStyle>
          <a:p>
            <a:pPr>
              <a:defRPr/>
            </a:pPr>
            <a:fld id="{462CF028-7336-4651-8B69-77334D973169}" type="datetime1">
              <a:rPr lang="en-SG" smtClean="0"/>
              <a:t>5/9/2019</a:t>
            </a:fld>
            <a:endParaRPr lang="en-SG" dirty="0"/>
          </a:p>
        </p:txBody>
      </p:sp>
      <p:sp>
        <p:nvSpPr>
          <p:cNvPr id="5" name="Footer Placeholder 4"/>
          <p:cNvSpPr>
            <a:spLocks noGrp="1"/>
          </p:cNvSpPr>
          <p:nvPr>
            <p:ph type="ftr" sz="quarter" idx="3"/>
          </p:nvPr>
        </p:nvSpPr>
        <p:spPr>
          <a:xfrm>
            <a:off x="3860800" y="6477001"/>
            <a:ext cx="4978400" cy="235899"/>
          </a:xfrm>
          <a:prstGeom prst="rect">
            <a:avLst/>
          </a:prstGeom>
          <a:noFill/>
        </p:spPr>
        <p:txBody>
          <a:bodyPr wrap="square" lIns="91404" tIns="45718" rIns="91404" bIns="45718" rtlCol="0">
            <a:spAutoFit/>
          </a:bodyPr>
          <a:lstStyle>
            <a:lvl1pPr algn="l">
              <a:defRPr lang="en-US" sz="900">
                <a:solidFill>
                  <a:srgbClr val="949CA1"/>
                </a:solidFill>
              </a:defRPr>
            </a:lvl1pPr>
          </a:lstStyle>
          <a:p>
            <a:pPr algn="ctr"/>
            <a:endParaRPr dirty="0"/>
          </a:p>
        </p:txBody>
      </p:sp>
      <p:sp>
        <p:nvSpPr>
          <p:cNvPr id="6" name="Slide Number Placeholder 5"/>
          <p:cNvSpPr>
            <a:spLocks noGrp="1"/>
          </p:cNvSpPr>
          <p:nvPr>
            <p:ph type="sldNum" sz="quarter" idx="4"/>
          </p:nvPr>
        </p:nvSpPr>
        <p:spPr>
          <a:xfrm>
            <a:off x="11176000" y="6477000"/>
            <a:ext cx="508000" cy="280416"/>
          </a:xfrm>
          <a:prstGeom prst="rect">
            <a:avLst/>
          </a:prstGeom>
        </p:spPr>
        <p:txBody>
          <a:bodyPr vert="horz" lIns="91404" tIns="45718" rIns="91404" bIns="45718" rtlCol="0" anchor="ctr"/>
          <a:lstStyle>
            <a:lvl1pPr algn="r">
              <a:defRPr lang="en-US" sz="900" smtClean="0">
                <a:solidFill>
                  <a:srgbClr val="949CA1"/>
                </a:solidFill>
              </a:defRPr>
            </a:lvl1pPr>
          </a:lstStyle>
          <a:p>
            <a:pPr>
              <a:defRPr/>
            </a:pPr>
            <a:fld id="{11D69525-90F3-4822-8771-40EF732DCD9A}" type="slidenum">
              <a:rPr lang="en-SG"/>
              <a:pPr>
                <a:defRPr/>
              </a:pPr>
              <a:t>‹#›</a:t>
            </a:fld>
            <a:endParaRPr lang="en-SG" dirty="0"/>
          </a:p>
        </p:txBody>
      </p:sp>
      <p:sp>
        <p:nvSpPr>
          <p:cNvPr id="7" name="Rectangle 6"/>
          <p:cNvSpPr/>
          <p:nvPr/>
        </p:nvSpPr>
        <p:spPr>
          <a:xfrm>
            <a:off x="0" y="6273800"/>
            <a:ext cx="609600" cy="60960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18" rIns="91404" bIns="45718" rtlCol="0" anchor="ctr"/>
          <a:lstStyle/>
          <a:p>
            <a:pPr algn="ctr"/>
            <a:endParaRPr lang="en-US" dirty="0">
              <a:solidFill>
                <a:prstClr val="white"/>
              </a:solidFill>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03" y="6242329"/>
            <a:ext cx="1305828" cy="450031"/>
          </a:xfrm>
          <a:prstGeom prst="rect">
            <a:avLst/>
          </a:prstGeom>
        </p:spPr>
      </p:pic>
    </p:spTree>
    <p:extLst>
      <p:ext uri="{BB962C8B-B14F-4D97-AF65-F5344CB8AC3E}">
        <p14:creationId xmlns:p14="http://schemas.microsoft.com/office/powerpoint/2010/main" val="4206887066"/>
      </p:ext>
    </p:extLst>
  </p:cSld>
  <p:clrMap bg1="lt1" tx1="dk1" bg2="lt2" tx2="dk2" accent1="accent1" accent2="accent2" accent3="accent3" accent4="accent4" accent5="accent5" accent6="accent6" hlink="hlink" folHlink="folHlink"/>
  <p:sldLayoutIdLst>
    <p:sldLayoutId id="2147485804" r:id="rId1"/>
    <p:sldLayoutId id="2147485805" r:id="rId2"/>
    <p:sldLayoutId id="2147485806" r:id="rId3"/>
    <p:sldLayoutId id="2147485807" r:id="rId4"/>
  </p:sldLayoutIdLst>
  <p:hf hdr="0" ftr="0" dt="0"/>
  <p:txStyles>
    <p:titleStyle>
      <a:lvl1pPr algn="ctr" defTabSz="1218630" rtl="0" eaLnBrk="1" latinLnBrk="0" hangingPunct="1">
        <a:spcBef>
          <a:spcPct val="0"/>
        </a:spcBef>
        <a:buNone/>
        <a:defRPr lang="en-US" sz="4300" b="1" kern="1200">
          <a:solidFill>
            <a:srgbClr val="0066B3"/>
          </a:solidFill>
          <a:latin typeface="Arial" pitchFamily="34" charset="0"/>
          <a:ea typeface="+mj-ea"/>
          <a:cs typeface="Arial" pitchFamily="34" charset="0"/>
        </a:defRPr>
      </a:lvl1pPr>
    </p:titleStyle>
    <p:bodyStyle>
      <a:lvl1pPr marL="456975" indent="-456975" algn="l" defTabSz="1218630" rtl="0" eaLnBrk="1" latinLnBrk="0" hangingPunct="1">
        <a:spcBef>
          <a:spcPct val="20000"/>
        </a:spcBef>
        <a:buFont typeface="Arial" pitchFamily="34" charset="0"/>
        <a:buChar char="•"/>
        <a:defRPr lang="en-US" sz="2400" kern="1200" smtClean="0">
          <a:solidFill>
            <a:srgbClr val="000000"/>
          </a:solidFill>
          <a:latin typeface="Arial" pitchFamily="34" charset="0"/>
          <a:ea typeface="+mn-ea"/>
          <a:cs typeface="Arial" pitchFamily="34" charset="0"/>
        </a:defRPr>
      </a:lvl1pPr>
      <a:lvl2pPr marL="990142" indent="-380822" algn="l" defTabSz="1218630" rtl="0" eaLnBrk="1" latinLnBrk="0" hangingPunct="1">
        <a:spcBef>
          <a:spcPct val="20000"/>
        </a:spcBef>
        <a:buFont typeface="Arial" pitchFamily="34" charset="0"/>
        <a:buChar char="–"/>
        <a:defRPr lang="en-US" sz="2100" kern="1200" smtClean="0">
          <a:solidFill>
            <a:srgbClr val="000000"/>
          </a:solidFill>
          <a:latin typeface="Arial" pitchFamily="34" charset="0"/>
          <a:ea typeface="+mn-ea"/>
          <a:cs typeface="Arial" pitchFamily="34" charset="0"/>
        </a:defRPr>
      </a:lvl2pPr>
      <a:lvl3pPr marL="1218630" indent="-304648" algn="l" defTabSz="1218630" rtl="0" eaLnBrk="1" latinLnBrk="0" hangingPunct="1">
        <a:spcBef>
          <a:spcPct val="20000"/>
        </a:spcBef>
        <a:buFont typeface="Arial" pitchFamily="34" charset="0"/>
        <a:buChar char="•"/>
        <a:defRPr lang="en-US" sz="1900" kern="1200" smtClean="0">
          <a:solidFill>
            <a:srgbClr val="000000"/>
          </a:solidFill>
          <a:latin typeface="Arial" pitchFamily="34" charset="0"/>
          <a:ea typeface="+mn-ea"/>
          <a:cs typeface="Arial" pitchFamily="34" charset="0"/>
        </a:defRPr>
      </a:lvl3pPr>
      <a:lvl4pPr marL="2132587" indent="-304648" algn="l" defTabSz="1218630" rtl="0" eaLnBrk="1" latinLnBrk="0" hangingPunct="1">
        <a:spcBef>
          <a:spcPct val="20000"/>
        </a:spcBef>
        <a:buFont typeface="Arial" pitchFamily="34" charset="0"/>
        <a:buChar char="–"/>
        <a:defRPr lang="en-US" sz="2700" kern="1200" smtClean="0">
          <a:solidFill>
            <a:schemeClr val="tx1"/>
          </a:solidFill>
          <a:latin typeface="+mn-lt"/>
          <a:ea typeface="+mn-ea"/>
          <a:cs typeface="+mn-cs"/>
        </a:defRPr>
      </a:lvl4pPr>
      <a:lvl5pPr marL="2741906" indent="-304648" algn="l" defTabSz="1218630" rtl="0" eaLnBrk="1" latinLnBrk="0" hangingPunct="1">
        <a:spcBef>
          <a:spcPct val="20000"/>
        </a:spcBef>
        <a:buFont typeface="Arial" pitchFamily="34" charset="0"/>
        <a:buChar char="»"/>
        <a:defRPr lang="en-US" sz="2700" kern="1200">
          <a:solidFill>
            <a:schemeClr val="tx1"/>
          </a:solidFill>
          <a:latin typeface="+mn-lt"/>
          <a:ea typeface="+mn-ea"/>
          <a:cs typeface="+mn-cs"/>
        </a:defRPr>
      </a:lvl5pPr>
      <a:lvl6pPr marL="335120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0525"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9834"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9143" indent="-304648" algn="l" defTabSz="12186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630" rtl="0" eaLnBrk="1" latinLnBrk="0" hangingPunct="1">
        <a:defRPr sz="2400" kern="1200">
          <a:solidFill>
            <a:schemeClr val="tx1"/>
          </a:solidFill>
          <a:latin typeface="+mn-lt"/>
          <a:ea typeface="+mn-ea"/>
          <a:cs typeface="+mn-cs"/>
        </a:defRPr>
      </a:lvl1pPr>
      <a:lvl2pPr marL="609299" algn="l" defTabSz="1218630" rtl="0" eaLnBrk="1" latinLnBrk="0" hangingPunct="1">
        <a:defRPr sz="2400" kern="1200">
          <a:solidFill>
            <a:schemeClr val="tx1"/>
          </a:solidFill>
          <a:latin typeface="+mn-lt"/>
          <a:ea typeface="+mn-ea"/>
          <a:cs typeface="+mn-cs"/>
        </a:defRPr>
      </a:lvl2pPr>
      <a:lvl3pPr marL="1218630" algn="l" defTabSz="1218630" rtl="0" eaLnBrk="1" latinLnBrk="0" hangingPunct="1">
        <a:defRPr sz="2400" kern="1200">
          <a:solidFill>
            <a:schemeClr val="tx1"/>
          </a:solidFill>
          <a:latin typeface="+mn-lt"/>
          <a:ea typeface="+mn-ea"/>
          <a:cs typeface="+mn-cs"/>
        </a:defRPr>
      </a:lvl3pPr>
      <a:lvl4pPr marL="1827938" algn="l" defTabSz="1218630" rtl="0" eaLnBrk="1" latinLnBrk="0" hangingPunct="1">
        <a:defRPr sz="2400" kern="1200">
          <a:solidFill>
            <a:schemeClr val="tx1"/>
          </a:solidFill>
          <a:latin typeface="+mn-lt"/>
          <a:ea typeface="+mn-ea"/>
          <a:cs typeface="+mn-cs"/>
        </a:defRPr>
      </a:lvl4pPr>
      <a:lvl5pPr marL="2437258" algn="l" defTabSz="1218630" rtl="0" eaLnBrk="1" latinLnBrk="0" hangingPunct="1">
        <a:defRPr sz="2400" kern="1200">
          <a:solidFill>
            <a:schemeClr val="tx1"/>
          </a:solidFill>
          <a:latin typeface="+mn-lt"/>
          <a:ea typeface="+mn-ea"/>
          <a:cs typeface="+mn-cs"/>
        </a:defRPr>
      </a:lvl5pPr>
      <a:lvl6pPr marL="3046556" algn="l" defTabSz="1218630" rtl="0" eaLnBrk="1" latinLnBrk="0" hangingPunct="1">
        <a:defRPr sz="2400" kern="1200">
          <a:solidFill>
            <a:schemeClr val="tx1"/>
          </a:solidFill>
          <a:latin typeface="+mn-lt"/>
          <a:ea typeface="+mn-ea"/>
          <a:cs typeface="+mn-cs"/>
        </a:defRPr>
      </a:lvl6pPr>
      <a:lvl7pPr marL="3655855" algn="l" defTabSz="1218630" rtl="0" eaLnBrk="1" latinLnBrk="0" hangingPunct="1">
        <a:defRPr sz="2400" kern="1200">
          <a:solidFill>
            <a:schemeClr val="tx1"/>
          </a:solidFill>
          <a:latin typeface="+mn-lt"/>
          <a:ea typeface="+mn-ea"/>
          <a:cs typeface="+mn-cs"/>
        </a:defRPr>
      </a:lvl7pPr>
      <a:lvl8pPr marL="4265173" algn="l" defTabSz="1218630" rtl="0" eaLnBrk="1" latinLnBrk="0" hangingPunct="1">
        <a:defRPr sz="2400" kern="1200">
          <a:solidFill>
            <a:schemeClr val="tx1"/>
          </a:solidFill>
          <a:latin typeface="+mn-lt"/>
          <a:ea typeface="+mn-ea"/>
          <a:cs typeface="+mn-cs"/>
        </a:defRPr>
      </a:lvl8pPr>
      <a:lvl9pPr marL="4874483" algn="l" defTabSz="12186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marketplace.visualstudio.com/items?itemName=joelday.docthi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938053F-7B04-4429-9B96-5B4FC7AB6226}"/>
              </a:ext>
            </a:extLst>
          </p:cNvPr>
          <p:cNvSpPr>
            <a:spLocks noGrp="1"/>
          </p:cNvSpPr>
          <p:nvPr>
            <p:ph type="subTitle" idx="1"/>
          </p:nvPr>
        </p:nvSpPr>
        <p:spPr/>
        <p:txBody>
          <a:bodyPr/>
          <a:lstStyle/>
          <a:p>
            <a:r>
              <a:rPr lang="en-US" dirty="0"/>
              <a:t>Path to Open Source and Enablement</a:t>
            </a:r>
          </a:p>
        </p:txBody>
      </p:sp>
      <p:sp>
        <p:nvSpPr>
          <p:cNvPr id="3" name="Content Placeholder 2">
            <a:extLst>
              <a:ext uri="{FF2B5EF4-FFF2-40B4-BE49-F238E27FC236}">
                <a16:creationId xmlns:a16="http://schemas.microsoft.com/office/drawing/2014/main" id="{58564248-DFD4-4E49-A87B-9FD55399DE3B}"/>
              </a:ext>
            </a:extLst>
          </p:cNvPr>
          <p:cNvSpPr>
            <a:spLocks noGrp="1"/>
          </p:cNvSpPr>
          <p:nvPr>
            <p:ph sz="half" idx="2"/>
          </p:nvPr>
        </p:nvSpPr>
        <p:spPr/>
        <p:txBody>
          <a:bodyPr>
            <a:normAutofit fontScale="62500" lnSpcReduction="20000"/>
          </a:bodyPr>
          <a:lstStyle/>
          <a:p>
            <a:r>
              <a:rPr lang="en-US" dirty="0"/>
              <a:t>Austin Huang, Principal Consultant, AM, eBaoTech Inc.</a:t>
            </a:r>
          </a:p>
        </p:txBody>
      </p:sp>
      <p:sp>
        <p:nvSpPr>
          <p:cNvPr id="4" name="Text Placeholder 3">
            <a:extLst>
              <a:ext uri="{FF2B5EF4-FFF2-40B4-BE49-F238E27FC236}">
                <a16:creationId xmlns:a16="http://schemas.microsoft.com/office/drawing/2014/main" id="{A3477EE6-7228-4068-86DB-F9FCA66B05AA}"/>
              </a:ext>
            </a:extLst>
          </p:cNvPr>
          <p:cNvSpPr>
            <a:spLocks noGrp="1"/>
          </p:cNvSpPr>
          <p:nvPr>
            <p:ph type="body" sz="quarter" idx="3"/>
          </p:nvPr>
        </p:nvSpPr>
        <p:spPr/>
        <p:txBody>
          <a:bodyPr>
            <a:normAutofit fontScale="92500" lnSpcReduction="20000"/>
          </a:bodyPr>
          <a:lstStyle/>
          <a:p>
            <a:r>
              <a:rPr lang="en-US" dirty="0"/>
              <a:t>9/4/2019</a:t>
            </a:r>
          </a:p>
        </p:txBody>
      </p:sp>
      <p:sp>
        <p:nvSpPr>
          <p:cNvPr id="5" name="Title 4">
            <a:extLst>
              <a:ext uri="{FF2B5EF4-FFF2-40B4-BE49-F238E27FC236}">
                <a16:creationId xmlns:a16="http://schemas.microsoft.com/office/drawing/2014/main" id="{DD141860-B662-4FF0-B6D8-F0F956770B09}"/>
              </a:ext>
            </a:extLst>
          </p:cNvPr>
          <p:cNvSpPr>
            <a:spLocks noGrp="1"/>
          </p:cNvSpPr>
          <p:nvPr>
            <p:ph type="ctrTitle"/>
          </p:nvPr>
        </p:nvSpPr>
        <p:spPr>
          <a:xfrm>
            <a:off x="609600" y="1193800"/>
            <a:ext cx="11201400" cy="576072"/>
          </a:xfrm>
        </p:spPr>
        <p:txBody>
          <a:bodyPr/>
          <a:lstStyle/>
          <a:p>
            <a:r>
              <a:rPr lang="en-US" dirty="0"/>
              <a:t>Vault Insurance Claim UI Code Clean-up</a:t>
            </a:r>
          </a:p>
        </p:txBody>
      </p:sp>
      <p:sp>
        <p:nvSpPr>
          <p:cNvPr id="6" name="Footer Placeholder 5">
            <a:extLst>
              <a:ext uri="{FF2B5EF4-FFF2-40B4-BE49-F238E27FC236}">
                <a16:creationId xmlns:a16="http://schemas.microsoft.com/office/drawing/2014/main" id="{F3EF9926-7BCC-4BF5-A0F4-6B6CAABEBBE7}"/>
              </a:ext>
            </a:extLst>
          </p:cNvPr>
          <p:cNvSpPr>
            <a:spLocks noGrp="1"/>
          </p:cNvSpPr>
          <p:nvPr>
            <p:ph type="ftr" sz="quarter" idx="10"/>
          </p:nvPr>
        </p:nvSpPr>
        <p:spPr/>
        <p:txBody>
          <a:bodyPr/>
          <a:lstStyle/>
          <a:p>
            <a:pPr algn="ctr"/>
            <a:r>
              <a:rPr lang="en-US"/>
              <a:t>© 2019 eBaoTech Corporation. All rights reserved</a:t>
            </a:r>
            <a:endParaRPr lang="en-US" dirty="0"/>
          </a:p>
        </p:txBody>
      </p:sp>
      <p:sp>
        <p:nvSpPr>
          <p:cNvPr id="7" name="Date Placeholder 6">
            <a:extLst>
              <a:ext uri="{FF2B5EF4-FFF2-40B4-BE49-F238E27FC236}">
                <a16:creationId xmlns:a16="http://schemas.microsoft.com/office/drawing/2014/main" id="{5399828C-2A02-4E2D-B7FB-ECB6F5F9762B}"/>
              </a:ext>
            </a:extLst>
          </p:cNvPr>
          <p:cNvSpPr>
            <a:spLocks noGrp="1"/>
          </p:cNvSpPr>
          <p:nvPr>
            <p:ph type="dt" sz="half" idx="11"/>
          </p:nvPr>
        </p:nvSpPr>
        <p:spPr/>
        <p:txBody>
          <a:bodyPr/>
          <a:lstStyle/>
          <a:p>
            <a:pPr>
              <a:defRPr/>
            </a:pPr>
            <a:fld id="{79A91217-3004-496E-AB49-F1A9B92E56A0}" type="datetime1">
              <a:rPr lang="en-US" smtClean="0"/>
              <a:t>9/5/2019</a:t>
            </a:fld>
            <a:endParaRPr lang="en-SG" dirty="0"/>
          </a:p>
        </p:txBody>
      </p:sp>
      <p:sp>
        <p:nvSpPr>
          <p:cNvPr id="8" name="Slide Number Placeholder 7">
            <a:extLst>
              <a:ext uri="{FF2B5EF4-FFF2-40B4-BE49-F238E27FC236}">
                <a16:creationId xmlns:a16="http://schemas.microsoft.com/office/drawing/2014/main" id="{75A5B239-FE32-4114-9180-CF23B4BFB737}"/>
              </a:ext>
            </a:extLst>
          </p:cNvPr>
          <p:cNvSpPr>
            <a:spLocks noGrp="1"/>
          </p:cNvSpPr>
          <p:nvPr>
            <p:ph type="sldNum" sz="quarter" idx="4"/>
          </p:nvPr>
        </p:nvSpPr>
        <p:spPr/>
        <p:txBody>
          <a:bodyPr/>
          <a:lstStyle/>
          <a:p>
            <a:pPr>
              <a:defRPr/>
            </a:pPr>
            <a:fld id="{11D69525-90F3-4822-8771-40EF732DCD9A}" type="slidenum">
              <a:rPr lang="en-SG" smtClean="0"/>
              <a:pPr>
                <a:defRPr/>
              </a:pPr>
              <a:t>1</a:t>
            </a:fld>
            <a:endParaRPr lang="en-SG" dirty="0"/>
          </a:p>
        </p:txBody>
      </p:sp>
      <p:pic>
        <p:nvPicPr>
          <p:cNvPr id="10" name="Picture 9">
            <a:extLst>
              <a:ext uri="{FF2B5EF4-FFF2-40B4-BE49-F238E27FC236}">
                <a16:creationId xmlns:a16="http://schemas.microsoft.com/office/drawing/2014/main" id="{F3B883D2-1BEE-4AC0-9CD7-B389D08E7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981" y="1917211"/>
            <a:ext cx="6414654" cy="4233672"/>
          </a:xfrm>
          <a:prstGeom prst="rect">
            <a:avLst/>
          </a:prstGeom>
        </p:spPr>
      </p:pic>
    </p:spTree>
    <p:extLst>
      <p:ext uri="{BB962C8B-B14F-4D97-AF65-F5344CB8AC3E}">
        <p14:creationId xmlns:p14="http://schemas.microsoft.com/office/powerpoint/2010/main" val="402225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218A95-091A-4E94-93C4-72826B1F9EFC}"/>
              </a:ext>
            </a:extLst>
          </p:cNvPr>
          <p:cNvSpPr>
            <a:spLocks noGrp="1"/>
          </p:cNvSpPr>
          <p:nvPr>
            <p:ph type="title"/>
          </p:nvPr>
        </p:nvSpPr>
        <p:spPr/>
        <p:txBody>
          <a:bodyPr/>
          <a:lstStyle/>
          <a:p>
            <a:r>
              <a:rPr lang="en-US" dirty="0"/>
              <a:t>Background</a:t>
            </a:r>
          </a:p>
        </p:txBody>
      </p:sp>
      <p:sp>
        <p:nvSpPr>
          <p:cNvPr id="11" name="Text Placeholder 10">
            <a:extLst>
              <a:ext uri="{FF2B5EF4-FFF2-40B4-BE49-F238E27FC236}">
                <a16:creationId xmlns:a16="http://schemas.microsoft.com/office/drawing/2014/main" id="{66DB5E86-0A98-4A89-BF1A-639DD889CEAA}"/>
              </a:ext>
            </a:extLst>
          </p:cNvPr>
          <p:cNvSpPr>
            <a:spLocks noGrp="1"/>
          </p:cNvSpPr>
          <p:nvPr>
            <p:ph type="body" sz="quarter" idx="13"/>
          </p:nvPr>
        </p:nvSpPr>
        <p:spPr/>
        <p:txBody>
          <a:bodyPr/>
          <a:lstStyle/>
          <a:p>
            <a:pPr marL="0" indent="0">
              <a:buNone/>
            </a:pPr>
            <a:r>
              <a:rPr lang="en-US" dirty="0"/>
              <a:t>A NEW Challenge</a:t>
            </a:r>
          </a:p>
        </p:txBody>
      </p:sp>
      <p:sp>
        <p:nvSpPr>
          <p:cNvPr id="10" name="Content Placeholder 9">
            <a:extLst>
              <a:ext uri="{FF2B5EF4-FFF2-40B4-BE49-F238E27FC236}">
                <a16:creationId xmlns:a16="http://schemas.microsoft.com/office/drawing/2014/main" id="{E3218ADF-3297-4B3F-BF94-0FA999540EBD}"/>
              </a:ext>
            </a:extLst>
          </p:cNvPr>
          <p:cNvSpPr>
            <a:spLocks noGrp="1"/>
          </p:cNvSpPr>
          <p:nvPr>
            <p:ph idx="1"/>
          </p:nvPr>
        </p:nvSpPr>
        <p:spPr/>
        <p:txBody>
          <a:bodyPr>
            <a:normAutofit fontScale="47500" lnSpcReduction="20000"/>
          </a:bodyPr>
          <a:lstStyle/>
          <a:p>
            <a:pPr marL="284163" lvl="0" indent="-284163"/>
            <a:r>
              <a:rPr lang="en-US" dirty="0"/>
              <a:t>It is true that API is the reason for customer to buy our claim</a:t>
            </a:r>
          </a:p>
          <a:p>
            <a:pPr marL="284163" lvl="0" indent="-284163"/>
            <a:r>
              <a:rPr lang="en-US" dirty="0"/>
              <a:t>But the reason that API is the reason is exactly because customer thinks they could own UI, not because they want to connect to external systems or channels. Of course, the potential of connection is a great bonus for them, but not the key reason.</a:t>
            </a:r>
          </a:p>
          <a:p>
            <a:pPr marL="284163" lvl="0" indent="-284163"/>
            <a:r>
              <a:rPr lang="en-US" dirty="0"/>
              <a:t>Initially customer would like to develop UI (not external portal or channel connection) based on our APIs from scratch. But after several rounds of demo, they liked our UI. They thought 80% were already there and why reinvent the wheels. They asked whether they could change UI by themselves and we said yes and it was configuration. AND they immediately asked for a demo.</a:t>
            </a:r>
          </a:p>
          <a:p>
            <a:pPr marL="284163" lvl="0" indent="-284163"/>
            <a:r>
              <a:rPr lang="en-US" dirty="0"/>
              <a:t>They gave us some cases to change UI in a demo session to showcase the “UI Configuration”. We showed the UI code and changed the code during the demo in front of them to demo that it was very easy to satisfy their requirements. Jeff, Head of Application, was in the demo to make decision of this screening. He was asked in front of us that whether to change the code, instead of configuration, was fine. He responded that it was fine and that for him, it was just different skill set and now he needed UI developers and it was totally  fine for him. So we passed this screening.</a:t>
            </a:r>
          </a:p>
          <a:p>
            <a:pPr marL="284163" lvl="0" indent="-284163"/>
            <a:r>
              <a:rPr lang="en-US" dirty="0"/>
              <a:t>Later during face-to-face discovery session we struggled with customer suggesting we would own UI in phase I. Marni called in Jeff and both of them stated again that they would like to own UI part. They have prepared 1 UX Designer and 2 React developers for this.</a:t>
            </a:r>
          </a:p>
          <a:p>
            <a:pPr marL="284163" lvl="0" indent="-284163"/>
            <a:r>
              <a:rPr lang="en-US" dirty="0"/>
              <a:t>They are implementing Policy Admin system (UNQORK) and they are doing exactly the same thing – develop UI by themselves. They claimed UNQORK UI was really configurable but that is not key.</a:t>
            </a:r>
          </a:p>
          <a:p>
            <a:pPr marL="284163" lvl="0" indent="-284163"/>
            <a:r>
              <a:rPr lang="en-US" dirty="0"/>
              <a:t>Another challenge for us is that this Vault IT is running true modern agile process with high standard with below characteristics.</a:t>
            </a:r>
          </a:p>
          <a:p>
            <a:pPr marL="569913" lvl="2" indent="-285750"/>
            <a:r>
              <a:rPr lang="en-US" sz="2400" dirty="0"/>
              <a:t>TDD (Test Driven Development) – they explicitly asked us unit test case coverage for our UI code and we responded that we had but might not be at very granularity level</a:t>
            </a:r>
          </a:p>
          <a:p>
            <a:pPr marL="569913" lvl="2" indent="-285750"/>
            <a:r>
              <a:rPr lang="en-US" sz="2400" dirty="0"/>
              <a:t>No QA, No UAT – initially they were a little confused when we mentioned this topic and then explained that any project needed a separate QA or UAT was not real agile and that business should not be involved in quality assurance and SPRINT demo WAS the UAT and quality was owned by developers</a:t>
            </a:r>
          </a:p>
          <a:p>
            <a:pPr marL="569913" lvl="2" indent="-285750"/>
            <a:r>
              <a:rPr lang="en-US" sz="2400" dirty="0"/>
              <a:t>No maintenance release cycle – No quarterly / monthly maintenance release cycle. They are running true CICD process. Whenever a SPRINT is done with complete feature, they push to production. If no need for shutdown, they push on the same day. If need for shutdown, they push over weekend. They said “why delay value to business”.</a:t>
            </a:r>
          </a:p>
          <a:p>
            <a:pPr marL="569913" lvl="2" indent="-285750"/>
            <a:r>
              <a:rPr lang="en-US" sz="2400" dirty="0"/>
              <a:t>Other aspects of agile process are also followed like in textbook</a:t>
            </a:r>
          </a:p>
          <a:p>
            <a:pPr marL="284163" lvl="0" indent="-284163"/>
            <a:r>
              <a:rPr lang="en-US" dirty="0"/>
              <a:t>So it is not some 3</a:t>
            </a:r>
            <a:r>
              <a:rPr lang="en-US" baseline="30000" dirty="0"/>
              <a:t>rd</a:t>
            </a:r>
            <a:r>
              <a:rPr lang="en-US" dirty="0"/>
              <a:t> party outsourcing body shops, they are true professionals and expect us to be the same. We </a:t>
            </a:r>
            <a:r>
              <a:rPr lang="en-US"/>
              <a:t>have some way </a:t>
            </a:r>
            <a:r>
              <a:rPr lang="en-US" dirty="0"/>
              <a:t>to arrive at that status but the challenge on table is UI source code now.</a:t>
            </a:r>
          </a:p>
          <a:p>
            <a:endParaRPr lang="en-US" dirty="0"/>
          </a:p>
        </p:txBody>
      </p:sp>
      <p:sp>
        <p:nvSpPr>
          <p:cNvPr id="6" name="Footer Placeholder 5">
            <a:extLst>
              <a:ext uri="{FF2B5EF4-FFF2-40B4-BE49-F238E27FC236}">
                <a16:creationId xmlns:a16="http://schemas.microsoft.com/office/drawing/2014/main" id="{DF9B294F-020D-46E6-B477-1F0A04CFB50C}"/>
              </a:ext>
            </a:extLst>
          </p:cNvPr>
          <p:cNvSpPr>
            <a:spLocks noGrp="1"/>
          </p:cNvSpPr>
          <p:nvPr>
            <p:ph type="ftr" sz="quarter" idx="3"/>
          </p:nvPr>
        </p:nvSpPr>
        <p:spPr/>
        <p:txBody>
          <a:bodyPr/>
          <a:lstStyle/>
          <a:p>
            <a:pPr algn="ctr"/>
            <a:r>
              <a:rPr lang="en-US"/>
              <a:t>© 2019 eBaoTech Corporation. All rights reserved</a:t>
            </a:r>
            <a:endParaRPr lang="en-US" dirty="0"/>
          </a:p>
        </p:txBody>
      </p:sp>
      <p:sp>
        <p:nvSpPr>
          <p:cNvPr id="7" name="Date Placeholder 6">
            <a:extLst>
              <a:ext uri="{FF2B5EF4-FFF2-40B4-BE49-F238E27FC236}">
                <a16:creationId xmlns:a16="http://schemas.microsoft.com/office/drawing/2014/main" id="{16C42D60-11E7-4040-BCF8-72652897B455}"/>
              </a:ext>
            </a:extLst>
          </p:cNvPr>
          <p:cNvSpPr>
            <a:spLocks noGrp="1"/>
          </p:cNvSpPr>
          <p:nvPr>
            <p:ph type="dt" sz="half" idx="2"/>
          </p:nvPr>
        </p:nvSpPr>
        <p:spPr/>
        <p:txBody>
          <a:bodyPr/>
          <a:lstStyle/>
          <a:p>
            <a:pPr>
              <a:defRPr/>
            </a:pPr>
            <a:fld id="{79A91217-3004-496E-AB49-F1A9B92E56A0}" type="datetime1">
              <a:rPr lang="en-US" smtClean="0"/>
              <a:t>9/5/2019</a:t>
            </a:fld>
            <a:endParaRPr lang="en-SG" dirty="0"/>
          </a:p>
        </p:txBody>
      </p:sp>
      <p:sp>
        <p:nvSpPr>
          <p:cNvPr id="8" name="Slide Number Placeholder 7">
            <a:extLst>
              <a:ext uri="{FF2B5EF4-FFF2-40B4-BE49-F238E27FC236}">
                <a16:creationId xmlns:a16="http://schemas.microsoft.com/office/drawing/2014/main" id="{27DDF494-4AA1-4B03-AF28-AE8AEC52BDF2}"/>
              </a:ext>
            </a:extLst>
          </p:cNvPr>
          <p:cNvSpPr>
            <a:spLocks noGrp="1"/>
          </p:cNvSpPr>
          <p:nvPr>
            <p:ph type="sldNum" sz="quarter" idx="4"/>
          </p:nvPr>
        </p:nvSpPr>
        <p:spPr/>
        <p:txBody>
          <a:bodyPr/>
          <a:lstStyle/>
          <a:p>
            <a:pPr>
              <a:defRPr/>
            </a:pPr>
            <a:fld id="{11D69525-90F3-4822-8771-40EF732DCD9A}" type="slidenum">
              <a:rPr lang="en-SG" smtClean="0"/>
              <a:pPr>
                <a:defRPr/>
              </a:pPr>
              <a:t>2</a:t>
            </a:fld>
            <a:endParaRPr lang="en-SG" dirty="0"/>
          </a:p>
        </p:txBody>
      </p:sp>
    </p:spTree>
    <p:extLst>
      <p:ext uri="{BB962C8B-B14F-4D97-AF65-F5344CB8AC3E}">
        <p14:creationId xmlns:p14="http://schemas.microsoft.com/office/powerpoint/2010/main" val="59824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465D16E-E608-498B-9BDF-E6836BEA78EE}"/>
              </a:ext>
            </a:extLst>
          </p:cNvPr>
          <p:cNvSpPr>
            <a:spLocks noGrp="1"/>
          </p:cNvSpPr>
          <p:nvPr>
            <p:ph type="title"/>
          </p:nvPr>
        </p:nvSpPr>
        <p:spPr/>
        <p:txBody>
          <a:bodyPr/>
          <a:lstStyle/>
          <a:p>
            <a:r>
              <a:rPr lang="en-US" dirty="0"/>
              <a:t>Vault Insurance Claim UI Clean-up Epics</a:t>
            </a:r>
          </a:p>
        </p:txBody>
      </p:sp>
      <p:sp>
        <p:nvSpPr>
          <p:cNvPr id="6" name="Footer Placeholder 5">
            <a:extLst>
              <a:ext uri="{FF2B5EF4-FFF2-40B4-BE49-F238E27FC236}">
                <a16:creationId xmlns:a16="http://schemas.microsoft.com/office/drawing/2014/main" id="{CA14E769-C8C6-4C92-95CC-7FD52C2221E6}"/>
              </a:ext>
            </a:extLst>
          </p:cNvPr>
          <p:cNvSpPr>
            <a:spLocks noGrp="1"/>
          </p:cNvSpPr>
          <p:nvPr>
            <p:ph type="ftr" sz="quarter" idx="3"/>
          </p:nvPr>
        </p:nvSpPr>
        <p:spPr/>
        <p:txBody>
          <a:bodyPr/>
          <a:lstStyle/>
          <a:p>
            <a:pPr algn="ctr"/>
            <a:r>
              <a:rPr lang="en-US"/>
              <a:t>© 2019 eBaoTech Corporation. All rights reserved</a:t>
            </a:r>
            <a:endParaRPr lang="en-US" dirty="0"/>
          </a:p>
        </p:txBody>
      </p:sp>
      <p:sp>
        <p:nvSpPr>
          <p:cNvPr id="7" name="Date Placeholder 6">
            <a:extLst>
              <a:ext uri="{FF2B5EF4-FFF2-40B4-BE49-F238E27FC236}">
                <a16:creationId xmlns:a16="http://schemas.microsoft.com/office/drawing/2014/main" id="{EB8C31E9-2CF5-4195-8197-C5E86F4AF4C6}"/>
              </a:ext>
            </a:extLst>
          </p:cNvPr>
          <p:cNvSpPr>
            <a:spLocks noGrp="1"/>
          </p:cNvSpPr>
          <p:nvPr>
            <p:ph type="dt" sz="half" idx="2"/>
          </p:nvPr>
        </p:nvSpPr>
        <p:spPr/>
        <p:txBody>
          <a:bodyPr/>
          <a:lstStyle/>
          <a:p>
            <a:pPr>
              <a:defRPr/>
            </a:pPr>
            <a:fld id="{79A91217-3004-496E-AB49-F1A9B92E56A0}" type="datetime1">
              <a:rPr lang="en-US" smtClean="0"/>
              <a:t>9/5/2019</a:t>
            </a:fld>
            <a:endParaRPr lang="en-SG" dirty="0"/>
          </a:p>
        </p:txBody>
      </p:sp>
      <p:sp>
        <p:nvSpPr>
          <p:cNvPr id="8" name="Slide Number Placeholder 7">
            <a:extLst>
              <a:ext uri="{FF2B5EF4-FFF2-40B4-BE49-F238E27FC236}">
                <a16:creationId xmlns:a16="http://schemas.microsoft.com/office/drawing/2014/main" id="{99938BB0-7670-4A91-8D67-5F126FB19863}"/>
              </a:ext>
            </a:extLst>
          </p:cNvPr>
          <p:cNvSpPr>
            <a:spLocks noGrp="1"/>
          </p:cNvSpPr>
          <p:nvPr>
            <p:ph type="sldNum" sz="quarter" idx="4"/>
          </p:nvPr>
        </p:nvSpPr>
        <p:spPr/>
        <p:txBody>
          <a:bodyPr/>
          <a:lstStyle/>
          <a:p>
            <a:pPr>
              <a:defRPr/>
            </a:pPr>
            <a:fld id="{11D69525-90F3-4822-8771-40EF732DCD9A}" type="slidenum">
              <a:rPr lang="en-SG" smtClean="0"/>
              <a:pPr>
                <a:defRPr/>
              </a:pPr>
              <a:t>3</a:t>
            </a:fld>
            <a:endParaRPr lang="en-SG" dirty="0"/>
          </a:p>
        </p:txBody>
      </p:sp>
      <p:graphicFrame>
        <p:nvGraphicFramePr>
          <p:cNvPr id="14" name="Diagram 13">
            <a:extLst>
              <a:ext uri="{FF2B5EF4-FFF2-40B4-BE49-F238E27FC236}">
                <a16:creationId xmlns:a16="http://schemas.microsoft.com/office/drawing/2014/main" id="{5BB9A373-6F30-4855-B66D-CE8F50D657E0}"/>
              </a:ext>
            </a:extLst>
          </p:cNvPr>
          <p:cNvGraphicFramePr/>
          <p:nvPr>
            <p:extLst>
              <p:ext uri="{D42A27DB-BD31-4B8C-83A1-F6EECF244321}">
                <p14:modId xmlns:p14="http://schemas.microsoft.com/office/powerpoint/2010/main" val="3785267072"/>
              </p:ext>
            </p:extLst>
          </p:nvPr>
        </p:nvGraphicFramePr>
        <p:xfrm>
          <a:off x="2032000" y="9059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44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A107D09-1ABC-408F-A982-77DE888659E8}"/>
              </a:ext>
            </a:extLst>
          </p:cNvPr>
          <p:cNvSpPr>
            <a:spLocks noGrp="1"/>
          </p:cNvSpPr>
          <p:nvPr>
            <p:ph type="title"/>
          </p:nvPr>
        </p:nvSpPr>
        <p:spPr/>
        <p:txBody>
          <a:bodyPr/>
          <a:lstStyle/>
          <a:p>
            <a:r>
              <a:rPr lang="en-US" dirty="0"/>
              <a:t>Scope of Open Source</a:t>
            </a:r>
          </a:p>
        </p:txBody>
      </p:sp>
      <p:sp>
        <p:nvSpPr>
          <p:cNvPr id="11" name="Text Placeholder 10">
            <a:extLst>
              <a:ext uri="{FF2B5EF4-FFF2-40B4-BE49-F238E27FC236}">
                <a16:creationId xmlns:a16="http://schemas.microsoft.com/office/drawing/2014/main" id="{55679B21-7E39-454E-B5E8-8FB68E100D06}"/>
              </a:ext>
            </a:extLst>
          </p:cNvPr>
          <p:cNvSpPr>
            <a:spLocks noGrp="1"/>
          </p:cNvSpPr>
          <p:nvPr>
            <p:ph type="body" sz="quarter" idx="13"/>
          </p:nvPr>
        </p:nvSpPr>
        <p:spPr/>
        <p:txBody>
          <a:bodyPr/>
          <a:lstStyle/>
          <a:p>
            <a:pPr marL="0" indent="0">
              <a:buNone/>
            </a:pPr>
            <a:r>
              <a:rPr lang="en-US" dirty="0"/>
              <a:t>We do not have to open all UI source code</a:t>
            </a:r>
          </a:p>
        </p:txBody>
      </p:sp>
      <p:sp>
        <p:nvSpPr>
          <p:cNvPr id="10" name="Content Placeholder 9">
            <a:extLst>
              <a:ext uri="{FF2B5EF4-FFF2-40B4-BE49-F238E27FC236}">
                <a16:creationId xmlns:a16="http://schemas.microsoft.com/office/drawing/2014/main" id="{4A5970DA-2029-47B5-99CB-5727779AE1D9}"/>
              </a:ext>
            </a:extLst>
          </p:cNvPr>
          <p:cNvSpPr>
            <a:spLocks noGrp="1"/>
          </p:cNvSpPr>
          <p:nvPr>
            <p:ph idx="1"/>
          </p:nvPr>
        </p:nvSpPr>
        <p:spPr/>
        <p:txBody>
          <a:bodyPr>
            <a:normAutofit fontScale="92500" lnSpcReduction="10000"/>
          </a:bodyPr>
          <a:lstStyle/>
          <a:p>
            <a:r>
              <a:rPr lang="en-US" dirty="0"/>
              <a:t>Customers intension is to </a:t>
            </a:r>
            <a:r>
              <a:rPr lang="en-US" b="1" dirty="0"/>
              <a:t>revise UI </a:t>
            </a:r>
            <a:r>
              <a:rPr lang="en-US" dirty="0"/>
              <a:t>as they wish without counting on vendor – eBaoTech Inc</a:t>
            </a:r>
          </a:p>
          <a:p>
            <a:r>
              <a:rPr lang="en-US" dirty="0"/>
              <a:t>For now, customers have no intension to change or create </a:t>
            </a:r>
            <a:r>
              <a:rPr lang="en-US" b="1" dirty="0"/>
              <a:t>APIs</a:t>
            </a:r>
          </a:p>
          <a:p>
            <a:r>
              <a:rPr lang="en-US" dirty="0"/>
              <a:t>Since customer would like to change ANY UI, I guess we would need to allow customer to change </a:t>
            </a:r>
            <a:r>
              <a:rPr lang="en-US" b="1" dirty="0"/>
              <a:t>both baseline and project code</a:t>
            </a:r>
          </a:p>
          <a:p>
            <a:r>
              <a:rPr lang="en-US" dirty="0"/>
              <a:t>We might exclude below from open source scope</a:t>
            </a:r>
          </a:p>
          <a:p>
            <a:pPr lvl="1"/>
            <a:r>
              <a:rPr lang="en-US" b="1" dirty="0"/>
              <a:t>Rainbow UI lib </a:t>
            </a:r>
            <a:r>
              <a:rPr lang="en-US" dirty="0"/>
              <a:t>– as long as customer could tune UI style WITHOUT touching Rainbow UI code. Customer hired a UX Designer and plan to do so.</a:t>
            </a:r>
          </a:p>
          <a:p>
            <a:pPr lvl="1"/>
            <a:r>
              <a:rPr lang="en-US" b="1" dirty="0"/>
              <a:t>Services</a:t>
            </a:r>
            <a:r>
              <a:rPr lang="en-US" dirty="0"/>
              <a:t> – this is tightly bound to APIs. We could avoid customer to touch APIs directly by owning this portion. The challenge now is that service files are scattered everywhere and we need to consolidate them as part of epic “Structure of Files”</a:t>
            </a:r>
          </a:p>
          <a:p>
            <a:r>
              <a:rPr lang="en-US" dirty="0"/>
              <a:t>We need to provide above as installable </a:t>
            </a:r>
            <a:r>
              <a:rPr lang="en-US" b="1" dirty="0" err="1"/>
              <a:t>npm</a:t>
            </a:r>
            <a:r>
              <a:rPr lang="en-US" b="1" dirty="0"/>
              <a:t> packages</a:t>
            </a:r>
          </a:p>
        </p:txBody>
      </p:sp>
      <p:sp>
        <p:nvSpPr>
          <p:cNvPr id="6" name="Footer Placeholder 5">
            <a:extLst>
              <a:ext uri="{FF2B5EF4-FFF2-40B4-BE49-F238E27FC236}">
                <a16:creationId xmlns:a16="http://schemas.microsoft.com/office/drawing/2014/main" id="{B2FE4F06-177D-4C13-BD31-6A4B40803CB6}"/>
              </a:ext>
            </a:extLst>
          </p:cNvPr>
          <p:cNvSpPr>
            <a:spLocks noGrp="1"/>
          </p:cNvSpPr>
          <p:nvPr>
            <p:ph type="ftr" sz="quarter" idx="3"/>
          </p:nvPr>
        </p:nvSpPr>
        <p:spPr/>
        <p:txBody>
          <a:bodyPr/>
          <a:lstStyle/>
          <a:p>
            <a:pPr algn="ctr"/>
            <a:r>
              <a:rPr lang="en-US"/>
              <a:t>© 2019 eBaoTech Corporation. All rights reserved</a:t>
            </a:r>
            <a:endParaRPr lang="en-US" dirty="0"/>
          </a:p>
        </p:txBody>
      </p:sp>
      <p:sp>
        <p:nvSpPr>
          <p:cNvPr id="7" name="Date Placeholder 6">
            <a:extLst>
              <a:ext uri="{FF2B5EF4-FFF2-40B4-BE49-F238E27FC236}">
                <a16:creationId xmlns:a16="http://schemas.microsoft.com/office/drawing/2014/main" id="{AB05DF64-BA86-4D74-9BC9-D1FE81098B44}"/>
              </a:ext>
            </a:extLst>
          </p:cNvPr>
          <p:cNvSpPr>
            <a:spLocks noGrp="1"/>
          </p:cNvSpPr>
          <p:nvPr>
            <p:ph type="dt" sz="half" idx="2"/>
          </p:nvPr>
        </p:nvSpPr>
        <p:spPr/>
        <p:txBody>
          <a:bodyPr/>
          <a:lstStyle/>
          <a:p>
            <a:pPr>
              <a:defRPr/>
            </a:pPr>
            <a:fld id="{79A91217-3004-496E-AB49-F1A9B92E56A0}" type="datetime1">
              <a:rPr lang="en-US" smtClean="0"/>
              <a:t>9/5/2019</a:t>
            </a:fld>
            <a:endParaRPr lang="en-SG" dirty="0"/>
          </a:p>
        </p:txBody>
      </p:sp>
      <p:sp>
        <p:nvSpPr>
          <p:cNvPr id="8" name="Slide Number Placeholder 7">
            <a:extLst>
              <a:ext uri="{FF2B5EF4-FFF2-40B4-BE49-F238E27FC236}">
                <a16:creationId xmlns:a16="http://schemas.microsoft.com/office/drawing/2014/main" id="{93B4FED0-6A88-4DA5-88DD-662647108A17}"/>
              </a:ext>
            </a:extLst>
          </p:cNvPr>
          <p:cNvSpPr>
            <a:spLocks noGrp="1"/>
          </p:cNvSpPr>
          <p:nvPr>
            <p:ph type="sldNum" sz="quarter" idx="4"/>
          </p:nvPr>
        </p:nvSpPr>
        <p:spPr/>
        <p:txBody>
          <a:bodyPr/>
          <a:lstStyle/>
          <a:p>
            <a:pPr>
              <a:defRPr/>
            </a:pPr>
            <a:fld id="{11D69525-90F3-4822-8771-40EF732DCD9A}" type="slidenum">
              <a:rPr lang="en-SG" smtClean="0"/>
              <a:pPr>
                <a:defRPr/>
              </a:pPr>
              <a:t>4</a:t>
            </a:fld>
            <a:endParaRPr lang="en-SG" dirty="0"/>
          </a:p>
        </p:txBody>
      </p:sp>
    </p:spTree>
    <p:extLst>
      <p:ext uri="{BB962C8B-B14F-4D97-AF65-F5344CB8AC3E}">
        <p14:creationId xmlns:p14="http://schemas.microsoft.com/office/powerpoint/2010/main" val="173580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A107D09-1ABC-408F-A982-77DE888659E8}"/>
              </a:ext>
            </a:extLst>
          </p:cNvPr>
          <p:cNvSpPr>
            <a:spLocks noGrp="1"/>
          </p:cNvSpPr>
          <p:nvPr>
            <p:ph type="title"/>
          </p:nvPr>
        </p:nvSpPr>
        <p:spPr/>
        <p:txBody>
          <a:bodyPr/>
          <a:lstStyle/>
          <a:p>
            <a:r>
              <a:rPr lang="en-US" dirty="0"/>
              <a:t>Unit Test Cases</a:t>
            </a:r>
          </a:p>
        </p:txBody>
      </p:sp>
      <p:sp>
        <p:nvSpPr>
          <p:cNvPr id="11" name="Text Placeholder 10">
            <a:extLst>
              <a:ext uri="{FF2B5EF4-FFF2-40B4-BE49-F238E27FC236}">
                <a16:creationId xmlns:a16="http://schemas.microsoft.com/office/drawing/2014/main" id="{55679B21-7E39-454E-B5E8-8FB68E100D06}"/>
              </a:ext>
            </a:extLst>
          </p:cNvPr>
          <p:cNvSpPr>
            <a:spLocks noGrp="1"/>
          </p:cNvSpPr>
          <p:nvPr>
            <p:ph type="body" sz="quarter" idx="13"/>
          </p:nvPr>
        </p:nvSpPr>
        <p:spPr/>
        <p:txBody>
          <a:bodyPr/>
          <a:lstStyle/>
          <a:p>
            <a:pPr marL="0" indent="0">
              <a:buNone/>
            </a:pPr>
            <a:r>
              <a:rPr lang="en-US" dirty="0"/>
              <a:t>Main Gate to Quality in Agile Approach</a:t>
            </a:r>
          </a:p>
        </p:txBody>
      </p:sp>
      <p:sp>
        <p:nvSpPr>
          <p:cNvPr id="10" name="Content Placeholder 9">
            <a:extLst>
              <a:ext uri="{FF2B5EF4-FFF2-40B4-BE49-F238E27FC236}">
                <a16:creationId xmlns:a16="http://schemas.microsoft.com/office/drawing/2014/main" id="{4A5970DA-2029-47B5-99CB-5727779AE1D9}"/>
              </a:ext>
            </a:extLst>
          </p:cNvPr>
          <p:cNvSpPr>
            <a:spLocks noGrp="1"/>
          </p:cNvSpPr>
          <p:nvPr>
            <p:ph idx="1"/>
          </p:nvPr>
        </p:nvSpPr>
        <p:spPr/>
        <p:txBody>
          <a:bodyPr>
            <a:normAutofit fontScale="62500" lnSpcReduction="20000"/>
          </a:bodyPr>
          <a:lstStyle/>
          <a:p>
            <a:r>
              <a:rPr lang="en-US" dirty="0"/>
              <a:t>Customer is running pure standard </a:t>
            </a:r>
            <a:r>
              <a:rPr lang="en-US" b="1" dirty="0"/>
              <a:t>agile</a:t>
            </a:r>
            <a:r>
              <a:rPr lang="en-US" dirty="0"/>
              <a:t> approach.</a:t>
            </a:r>
          </a:p>
          <a:p>
            <a:r>
              <a:rPr lang="en-US" dirty="0"/>
              <a:t>So they treat </a:t>
            </a:r>
            <a:r>
              <a:rPr lang="en-US" b="1" dirty="0"/>
              <a:t>unit testing seriously </a:t>
            </a:r>
            <a:r>
              <a:rPr lang="en-US" dirty="0"/>
              <a:t>and take unit testing as main way to guarantee quality. And they are very serious about </a:t>
            </a:r>
            <a:r>
              <a:rPr lang="en-US" b="1" dirty="0"/>
              <a:t>code coverage</a:t>
            </a:r>
            <a:r>
              <a:rPr lang="en-US" dirty="0"/>
              <a:t>.</a:t>
            </a:r>
          </a:p>
          <a:p>
            <a:r>
              <a:rPr lang="en-US" dirty="0"/>
              <a:t>For our UI technical stack, unit tests shall use </a:t>
            </a:r>
            <a:r>
              <a:rPr lang="en-US" b="1" dirty="0"/>
              <a:t>Jest</a:t>
            </a:r>
            <a:r>
              <a:rPr lang="en-US" dirty="0"/>
              <a:t> and </a:t>
            </a:r>
            <a:r>
              <a:rPr lang="en-US" b="1" dirty="0"/>
              <a:t>Enzyme</a:t>
            </a:r>
            <a:r>
              <a:rPr lang="en-US" dirty="0"/>
              <a:t> from </a:t>
            </a:r>
            <a:r>
              <a:rPr lang="en-US" dirty="0" err="1"/>
              <a:t>facebook</a:t>
            </a:r>
            <a:r>
              <a:rPr lang="en-US" dirty="0"/>
              <a:t>.</a:t>
            </a:r>
          </a:p>
          <a:p>
            <a:r>
              <a:rPr lang="en-US" dirty="0"/>
              <a:t>We told customer that we have unit tests and reasonable code coverage but may not be at the very small granularity level</a:t>
            </a:r>
          </a:p>
          <a:p>
            <a:r>
              <a:rPr lang="en-US" dirty="0"/>
              <a:t>The high level approach to unit test cases could be:</a:t>
            </a:r>
          </a:p>
          <a:p>
            <a:pPr lvl="1"/>
            <a:r>
              <a:rPr lang="en-US" dirty="0"/>
              <a:t>Start with top level </a:t>
            </a:r>
            <a:r>
              <a:rPr lang="en-US" b="1" dirty="0"/>
              <a:t>end-to-end</a:t>
            </a:r>
            <a:r>
              <a:rPr lang="en-US" dirty="0"/>
              <a:t> “unit” test cases, following typical smoke test cases. This shall be able to boost up code coverage very quickly. My guess is 60%</a:t>
            </a:r>
          </a:p>
          <a:p>
            <a:pPr lvl="2"/>
            <a:r>
              <a:rPr lang="en-US" dirty="0"/>
              <a:t>We shall use mock-up lib to avoid dependencies to server and make unit tests repeatable</a:t>
            </a:r>
          </a:p>
          <a:p>
            <a:pPr lvl="1"/>
            <a:r>
              <a:rPr lang="en-US" dirty="0"/>
              <a:t>Generate code coverage  report and identify </a:t>
            </a:r>
            <a:r>
              <a:rPr lang="en-US" b="1" dirty="0"/>
              <a:t>hot spots </a:t>
            </a:r>
            <a:r>
              <a:rPr lang="en-US" dirty="0"/>
              <a:t>to add more unit test cases. They could be:</a:t>
            </a:r>
          </a:p>
          <a:p>
            <a:pPr lvl="2"/>
            <a:r>
              <a:rPr lang="en-US" dirty="0"/>
              <a:t>Files with less code coverage and more lines than others</a:t>
            </a:r>
          </a:p>
          <a:p>
            <a:pPr lvl="2"/>
            <a:r>
              <a:rPr lang="en-US" dirty="0"/>
              <a:t>More critical business functions / logic branches</a:t>
            </a:r>
          </a:p>
          <a:p>
            <a:r>
              <a:rPr lang="en-US" dirty="0"/>
              <a:t>The tricky part is how to make unit test cases </a:t>
            </a:r>
            <a:r>
              <a:rPr lang="en-US" b="1" dirty="0"/>
              <a:t>resilient</a:t>
            </a:r>
            <a:r>
              <a:rPr lang="en-US" dirty="0"/>
              <a:t> to UI changes, especially style, label and layout changes, and addition of extra features while existing features are untouched, while still ensure code coverage and the overall business functions working. We would need some principals and samples from senior team:</a:t>
            </a:r>
          </a:p>
          <a:p>
            <a:pPr lvl="1"/>
            <a:r>
              <a:rPr lang="en-US" dirty="0"/>
              <a:t>Define principals on how to </a:t>
            </a:r>
            <a:r>
              <a:rPr lang="en-US" b="1" dirty="0"/>
              <a:t>isolate</a:t>
            </a:r>
            <a:r>
              <a:rPr lang="en-US" dirty="0"/>
              <a:t> surrounding components and context</a:t>
            </a:r>
          </a:p>
          <a:p>
            <a:pPr lvl="1"/>
            <a:r>
              <a:rPr lang="en-US" dirty="0"/>
              <a:t>Define principals on what to </a:t>
            </a:r>
            <a:r>
              <a:rPr lang="en-US" b="1" dirty="0"/>
              <a:t>assert</a:t>
            </a:r>
            <a:r>
              <a:rPr lang="en-US" dirty="0"/>
              <a:t> and what NOT to assert</a:t>
            </a:r>
          </a:p>
          <a:p>
            <a:r>
              <a:rPr lang="en-US" dirty="0"/>
              <a:t>I rather view this as an </a:t>
            </a:r>
            <a:r>
              <a:rPr lang="en-US" b="1" dirty="0"/>
              <a:t>opportunity</a:t>
            </a:r>
            <a:r>
              <a:rPr lang="en-US" dirty="0"/>
              <a:t> to train people and set up eBaoTech UI unit test culture and approach</a:t>
            </a:r>
          </a:p>
          <a:p>
            <a:pPr lvl="2"/>
            <a:endParaRPr lang="en-US" dirty="0"/>
          </a:p>
        </p:txBody>
      </p:sp>
      <p:sp>
        <p:nvSpPr>
          <p:cNvPr id="6" name="Footer Placeholder 5">
            <a:extLst>
              <a:ext uri="{FF2B5EF4-FFF2-40B4-BE49-F238E27FC236}">
                <a16:creationId xmlns:a16="http://schemas.microsoft.com/office/drawing/2014/main" id="{B2FE4F06-177D-4C13-BD31-6A4B40803CB6}"/>
              </a:ext>
            </a:extLst>
          </p:cNvPr>
          <p:cNvSpPr>
            <a:spLocks noGrp="1"/>
          </p:cNvSpPr>
          <p:nvPr>
            <p:ph type="ftr" sz="quarter" idx="3"/>
          </p:nvPr>
        </p:nvSpPr>
        <p:spPr/>
        <p:txBody>
          <a:bodyPr/>
          <a:lstStyle/>
          <a:p>
            <a:pPr algn="ctr"/>
            <a:r>
              <a:rPr lang="en-US"/>
              <a:t>© 2019 eBaoTech Corporation. All rights reserved</a:t>
            </a:r>
            <a:endParaRPr lang="en-US" dirty="0"/>
          </a:p>
        </p:txBody>
      </p:sp>
      <p:sp>
        <p:nvSpPr>
          <p:cNvPr id="7" name="Date Placeholder 6">
            <a:extLst>
              <a:ext uri="{FF2B5EF4-FFF2-40B4-BE49-F238E27FC236}">
                <a16:creationId xmlns:a16="http://schemas.microsoft.com/office/drawing/2014/main" id="{AB05DF64-BA86-4D74-9BC9-D1FE81098B44}"/>
              </a:ext>
            </a:extLst>
          </p:cNvPr>
          <p:cNvSpPr>
            <a:spLocks noGrp="1"/>
          </p:cNvSpPr>
          <p:nvPr>
            <p:ph type="dt" sz="half" idx="2"/>
          </p:nvPr>
        </p:nvSpPr>
        <p:spPr/>
        <p:txBody>
          <a:bodyPr/>
          <a:lstStyle/>
          <a:p>
            <a:pPr>
              <a:defRPr/>
            </a:pPr>
            <a:fld id="{79A91217-3004-496E-AB49-F1A9B92E56A0}" type="datetime1">
              <a:rPr lang="en-US" smtClean="0"/>
              <a:t>9/5/2019</a:t>
            </a:fld>
            <a:endParaRPr lang="en-SG" dirty="0"/>
          </a:p>
        </p:txBody>
      </p:sp>
      <p:sp>
        <p:nvSpPr>
          <p:cNvPr id="8" name="Slide Number Placeholder 7">
            <a:extLst>
              <a:ext uri="{FF2B5EF4-FFF2-40B4-BE49-F238E27FC236}">
                <a16:creationId xmlns:a16="http://schemas.microsoft.com/office/drawing/2014/main" id="{93B4FED0-6A88-4DA5-88DD-662647108A17}"/>
              </a:ext>
            </a:extLst>
          </p:cNvPr>
          <p:cNvSpPr>
            <a:spLocks noGrp="1"/>
          </p:cNvSpPr>
          <p:nvPr>
            <p:ph type="sldNum" sz="quarter" idx="4"/>
          </p:nvPr>
        </p:nvSpPr>
        <p:spPr/>
        <p:txBody>
          <a:bodyPr/>
          <a:lstStyle/>
          <a:p>
            <a:pPr>
              <a:defRPr/>
            </a:pPr>
            <a:fld id="{11D69525-90F3-4822-8771-40EF732DCD9A}" type="slidenum">
              <a:rPr lang="en-SG" smtClean="0"/>
              <a:pPr>
                <a:defRPr/>
              </a:pPr>
              <a:t>5</a:t>
            </a:fld>
            <a:endParaRPr lang="en-SG" dirty="0"/>
          </a:p>
        </p:txBody>
      </p:sp>
    </p:spTree>
    <p:extLst>
      <p:ext uri="{BB962C8B-B14F-4D97-AF65-F5344CB8AC3E}">
        <p14:creationId xmlns:p14="http://schemas.microsoft.com/office/powerpoint/2010/main" val="166264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A107D09-1ABC-408F-A982-77DE888659E8}"/>
              </a:ext>
            </a:extLst>
          </p:cNvPr>
          <p:cNvSpPr>
            <a:spLocks noGrp="1"/>
          </p:cNvSpPr>
          <p:nvPr>
            <p:ph type="title"/>
          </p:nvPr>
        </p:nvSpPr>
        <p:spPr/>
        <p:txBody>
          <a:bodyPr/>
          <a:lstStyle/>
          <a:p>
            <a:r>
              <a:rPr lang="en-US" dirty="0"/>
              <a:t>Structure of Files</a:t>
            </a:r>
          </a:p>
        </p:txBody>
      </p:sp>
      <p:sp>
        <p:nvSpPr>
          <p:cNvPr id="11" name="Text Placeholder 10">
            <a:extLst>
              <a:ext uri="{FF2B5EF4-FFF2-40B4-BE49-F238E27FC236}">
                <a16:creationId xmlns:a16="http://schemas.microsoft.com/office/drawing/2014/main" id="{55679B21-7E39-454E-B5E8-8FB68E100D06}"/>
              </a:ext>
            </a:extLst>
          </p:cNvPr>
          <p:cNvSpPr>
            <a:spLocks noGrp="1"/>
          </p:cNvSpPr>
          <p:nvPr>
            <p:ph type="body" sz="quarter" idx="13"/>
          </p:nvPr>
        </p:nvSpPr>
        <p:spPr/>
        <p:txBody>
          <a:bodyPr/>
          <a:lstStyle/>
          <a:p>
            <a:pPr marL="0" indent="0">
              <a:buNone/>
            </a:pPr>
            <a:r>
              <a:rPr lang="en-US" dirty="0"/>
              <a:t>Easy to Explain and Navigate</a:t>
            </a:r>
          </a:p>
        </p:txBody>
      </p:sp>
      <p:sp>
        <p:nvSpPr>
          <p:cNvPr id="10" name="Content Placeholder 9">
            <a:extLst>
              <a:ext uri="{FF2B5EF4-FFF2-40B4-BE49-F238E27FC236}">
                <a16:creationId xmlns:a16="http://schemas.microsoft.com/office/drawing/2014/main" id="{4A5970DA-2029-47B5-99CB-5727779AE1D9}"/>
              </a:ext>
            </a:extLst>
          </p:cNvPr>
          <p:cNvSpPr>
            <a:spLocks noGrp="1"/>
          </p:cNvSpPr>
          <p:nvPr>
            <p:ph idx="1"/>
          </p:nvPr>
        </p:nvSpPr>
        <p:spPr>
          <a:xfrm>
            <a:off x="685800" y="4419600"/>
            <a:ext cx="10969752" cy="1346200"/>
          </a:xfrm>
        </p:spPr>
        <p:txBody>
          <a:bodyPr>
            <a:normAutofit fontScale="85000" lnSpcReduction="10000"/>
          </a:bodyPr>
          <a:lstStyle/>
          <a:p>
            <a:r>
              <a:rPr lang="en-US" dirty="0"/>
              <a:t>I think the overall structure is OK but we might want to review and clean</a:t>
            </a:r>
          </a:p>
          <a:p>
            <a:r>
              <a:rPr lang="en-US" dirty="0"/>
              <a:t>We do not want to do anything within each file here but just re-organize existing files</a:t>
            </a:r>
          </a:p>
          <a:p>
            <a:r>
              <a:rPr lang="en-US" dirty="0"/>
              <a:t>We would want to extract </a:t>
            </a:r>
            <a:r>
              <a:rPr lang="en-US" b="1" dirty="0"/>
              <a:t>Rainbow UI </a:t>
            </a:r>
            <a:r>
              <a:rPr lang="en-US" dirty="0"/>
              <a:t>and </a:t>
            </a:r>
            <a:r>
              <a:rPr lang="en-US" b="1" dirty="0"/>
              <a:t>Services</a:t>
            </a:r>
            <a:r>
              <a:rPr lang="en-US" dirty="0"/>
              <a:t> out as separate </a:t>
            </a:r>
            <a:r>
              <a:rPr lang="en-US" dirty="0" err="1"/>
              <a:t>npm</a:t>
            </a:r>
            <a:r>
              <a:rPr lang="en-US" dirty="0"/>
              <a:t> packages which customer is able to install by themselves outside of eBaoTech internal network</a:t>
            </a:r>
          </a:p>
        </p:txBody>
      </p:sp>
      <p:sp>
        <p:nvSpPr>
          <p:cNvPr id="6" name="Footer Placeholder 5">
            <a:extLst>
              <a:ext uri="{FF2B5EF4-FFF2-40B4-BE49-F238E27FC236}">
                <a16:creationId xmlns:a16="http://schemas.microsoft.com/office/drawing/2014/main" id="{B2FE4F06-177D-4C13-BD31-6A4B40803CB6}"/>
              </a:ext>
            </a:extLst>
          </p:cNvPr>
          <p:cNvSpPr>
            <a:spLocks noGrp="1"/>
          </p:cNvSpPr>
          <p:nvPr>
            <p:ph type="ftr" sz="quarter" idx="3"/>
          </p:nvPr>
        </p:nvSpPr>
        <p:spPr/>
        <p:txBody>
          <a:bodyPr/>
          <a:lstStyle/>
          <a:p>
            <a:pPr algn="ctr"/>
            <a:r>
              <a:rPr lang="en-US"/>
              <a:t>© 2019 eBaoTech Corporation. All rights reserved</a:t>
            </a:r>
            <a:endParaRPr lang="en-US" dirty="0"/>
          </a:p>
        </p:txBody>
      </p:sp>
      <p:sp>
        <p:nvSpPr>
          <p:cNvPr id="7" name="Date Placeholder 6">
            <a:extLst>
              <a:ext uri="{FF2B5EF4-FFF2-40B4-BE49-F238E27FC236}">
                <a16:creationId xmlns:a16="http://schemas.microsoft.com/office/drawing/2014/main" id="{AB05DF64-BA86-4D74-9BC9-D1FE81098B44}"/>
              </a:ext>
            </a:extLst>
          </p:cNvPr>
          <p:cNvSpPr>
            <a:spLocks noGrp="1"/>
          </p:cNvSpPr>
          <p:nvPr>
            <p:ph type="dt" sz="half" idx="2"/>
          </p:nvPr>
        </p:nvSpPr>
        <p:spPr/>
        <p:txBody>
          <a:bodyPr/>
          <a:lstStyle/>
          <a:p>
            <a:pPr>
              <a:defRPr/>
            </a:pPr>
            <a:fld id="{79A91217-3004-496E-AB49-F1A9B92E56A0}" type="datetime1">
              <a:rPr lang="en-US" smtClean="0"/>
              <a:t>9/5/2019</a:t>
            </a:fld>
            <a:endParaRPr lang="en-SG" dirty="0"/>
          </a:p>
        </p:txBody>
      </p:sp>
      <p:sp>
        <p:nvSpPr>
          <p:cNvPr id="8" name="Slide Number Placeholder 7">
            <a:extLst>
              <a:ext uri="{FF2B5EF4-FFF2-40B4-BE49-F238E27FC236}">
                <a16:creationId xmlns:a16="http://schemas.microsoft.com/office/drawing/2014/main" id="{93B4FED0-6A88-4DA5-88DD-662647108A17}"/>
              </a:ext>
            </a:extLst>
          </p:cNvPr>
          <p:cNvSpPr>
            <a:spLocks noGrp="1"/>
          </p:cNvSpPr>
          <p:nvPr>
            <p:ph type="sldNum" sz="quarter" idx="4"/>
          </p:nvPr>
        </p:nvSpPr>
        <p:spPr/>
        <p:txBody>
          <a:bodyPr/>
          <a:lstStyle/>
          <a:p>
            <a:pPr>
              <a:defRPr/>
            </a:pPr>
            <a:fld id="{11D69525-90F3-4822-8771-40EF732DCD9A}" type="slidenum">
              <a:rPr lang="en-SG" smtClean="0"/>
              <a:pPr>
                <a:defRPr/>
              </a:pPr>
              <a:t>6</a:t>
            </a:fld>
            <a:endParaRPr lang="en-SG" dirty="0"/>
          </a:p>
        </p:txBody>
      </p:sp>
      <p:pic>
        <p:nvPicPr>
          <p:cNvPr id="2" name="Picture 1">
            <a:extLst>
              <a:ext uri="{FF2B5EF4-FFF2-40B4-BE49-F238E27FC236}">
                <a16:creationId xmlns:a16="http://schemas.microsoft.com/office/drawing/2014/main" id="{00000766-2757-4665-AC09-A2B2F9C61E32}"/>
              </a:ext>
            </a:extLst>
          </p:cNvPr>
          <p:cNvPicPr>
            <a:picLocks noChangeAspect="1"/>
          </p:cNvPicPr>
          <p:nvPr/>
        </p:nvPicPr>
        <p:blipFill>
          <a:blip r:embed="rId2"/>
          <a:stretch>
            <a:fillRect/>
          </a:stretch>
        </p:blipFill>
        <p:spPr>
          <a:xfrm>
            <a:off x="685800" y="1905000"/>
            <a:ext cx="4353533" cy="2400635"/>
          </a:xfrm>
          <a:prstGeom prst="rect">
            <a:avLst/>
          </a:prstGeom>
        </p:spPr>
      </p:pic>
      <p:pic>
        <p:nvPicPr>
          <p:cNvPr id="3" name="Picture 2">
            <a:extLst>
              <a:ext uri="{FF2B5EF4-FFF2-40B4-BE49-F238E27FC236}">
                <a16:creationId xmlns:a16="http://schemas.microsoft.com/office/drawing/2014/main" id="{993F37B7-B86E-4A8F-8647-511D34D91735}"/>
              </a:ext>
            </a:extLst>
          </p:cNvPr>
          <p:cNvPicPr>
            <a:picLocks noChangeAspect="1"/>
          </p:cNvPicPr>
          <p:nvPr/>
        </p:nvPicPr>
        <p:blipFill>
          <a:blip r:embed="rId3"/>
          <a:stretch>
            <a:fillRect/>
          </a:stretch>
        </p:blipFill>
        <p:spPr>
          <a:xfrm>
            <a:off x="5214360" y="1898396"/>
            <a:ext cx="6496957" cy="1810003"/>
          </a:xfrm>
          <a:prstGeom prst="rect">
            <a:avLst/>
          </a:prstGeom>
        </p:spPr>
      </p:pic>
    </p:spTree>
    <p:extLst>
      <p:ext uri="{BB962C8B-B14F-4D97-AF65-F5344CB8AC3E}">
        <p14:creationId xmlns:p14="http://schemas.microsoft.com/office/powerpoint/2010/main" val="129728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A107D09-1ABC-408F-A982-77DE888659E8}"/>
              </a:ext>
            </a:extLst>
          </p:cNvPr>
          <p:cNvSpPr>
            <a:spLocks noGrp="1"/>
          </p:cNvSpPr>
          <p:nvPr>
            <p:ph type="title"/>
          </p:nvPr>
        </p:nvSpPr>
        <p:spPr/>
        <p:txBody>
          <a:bodyPr/>
          <a:lstStyle/>
          <a:p>
            <a:r>
              <a:rPr lang="en-US" dirty="0"/>
              <a:t>File Level Clean-ups</a:t>
            </a:r>
          </a:p>
        </p:txBody>
      </p:sp>
      <p:sp>
        <p:nvSpPr>
          <p:cNvPr id="11" name="Text Placeholder 10">
            <a:extLst>
              <a:ext uri="{FF2B5EF4-FFF2-40B4-BE49-F238E27FC236}">
                <a16:creationId xmlns:a16="http://schemas.microsoft.com/office/drawing/2014/main" id="{55679B21-7E39-454E-B5E8-8FB68E100D06}"/>
              </a:ext>
            </a:extLst>
          </p:cNvPr>
          <p:cNvSpPr>
            <a:spLocks noGrp="1"/>
          </p:cNvSpPr>
          <p:nvPr>
            <p:ph type="body" sz="quarter" idx="13"/>
          </p:nvPr>
        </p:nvSpPr>
        <p:spPr/>
        <p:txBody>
          <a:bodyPr/>
          <a:lstStyle/>
          <a:p>
            <a:pPr marL="0" indent="0">
              <a:buNone/>
            </a:pPr>
            <a:r>
              <a:rPr lang="en-US" dirty="0"/>
              <a:t>… “reasonably” OK or “deemed acceptable”</a:t>
            </a:r>
          </a:p>
        </p:txBody>
      </p:sp>
      <p:sp>
        <p:nvSpPr>
          <p:cNvPr id="10" name="Content Placeholder 9">
            <a:extLst>
              <a:ext uri="{FF2B5EF4-FFF2-40B4-BE49-F238E27FC236}">
                <a16:creationId xmlns:a16="http://schemas.microsoft.com/office/drawing/2014/main" id="{4A5970DA-2029-47B5-99CB-5727779AE1D9}"/>
              </a:ext>
            </a:extLst>
          </p:cNvPr>
          <p:cNvSpPr>
            <a:spLocks noGrp="1"/>
          </p:cNvSpPr>
          <p:nvPr>
            <p:ph idx="1"/>
          </p:nvPr>
        </p:nvSpPr>
        <p:spPr>
          <a:xfrm>
            <a:off x="609600" y="1727200"/>
            <a:ext cx="11045952" cy="457200"/>
          </a:xfrm>
        </p:spPr>
        <p:txBody>
          <a:bodyPr>
            <a:normAutofit fontScale="92500"/>
          </a:bodyPr>
          <a:lstStyle/>
          <a:p>
            <a:pPr marL="0" indent="0">
              <a:buNone/>
            </a:pPr>
            <a:r>
              <a:rPr lang="en-US" dirty="0"/>
              <a:t>We need to deal with issues INSIDE individual files to arrive at “acceptable” quality level</a:t>
            </a:r>
          </a:p>
          <a:p>
            <a:pPr lvl="2"/>
            <a:endParaRPr lang="en-US" dirty="0"/>
          </a:p>
        </p:txBody>
      </p:sp>
      <p:sp>
        <p:nvSpPr>
          <p:cNvPr id="6" name="Footer Placeholder 5">
            <a:extLst>
              <a:ext uri="{FF2B5EF4-FFF2-40B4-BE49-F238E27FC236}">
                <a16:creationId xmlns:a16="http://schemas.microsoft.com/office/drawing/2014/main" id="{B2FE4F06-177D-4C13-BD31-6A4B40803CB6}"/>
              </a:ext>
            </a:extLst>
          </p:cNvPr>
          <p:cNvSpPr>
            <a:spLocks noGrp="1"/>
          </p:cNvSpPr>
          <p:nvPr>
            <p:ph type="ftr" sz="quarter" idx="3"/>
          </p:nvPr>
        </p:nvSpPr>
        <p:spPr/>
        <p:txBody>
          <a:bodyPr/>
          <a:lstStyle/>
          <a:p>
            <a:pPr algn="ctr"/>
            <a:r>
              <a:rPr lang="en-US"/>
              <a:t>© 2019 eBaoTech Corporation. All rights reserved</a:t>
            </a:r>
            <a:endParaRPr lang="en-US" dirty="0"/>
          </a:p>
        </p:txBody>
      </p:sp>
      <p:sp>
        <p:nvSpPr>
          <p:cNvPr id="7" name="Date Placeholder 6">
            <a:extLst>
              <a:ext uri="{FF2B5EF4-FFF2-40B4-BE49-F238E27FC236}">
                <a16:creationId xmlns:a16="http://schemas.microsoft.com/office/drawing/2014/main" id="{AB05DF64-BA86-4D74-9BC9-D1FE81098B44}"/>
              </a:ext>
            </a:extLst>
          </p:cNvPr>
          <p:cNvSpPr>
            <a:spLocks noGrp="1"/>
          </p:cNvSpPr>
          <p:nvPr>
            <p:ph type="dt" sz="half" idx="2"/>
          </p:nvPr>
        </p:nvSpPr>
        <p:spPr/>
        <p:txBody>
          <a:bodyPr/>
          <a:lstStyle/>
          <a:p>
            <a:pPr>
              <a:defRPr/>
            </a:pPr>
            <a:fld id="{79A91217-3004-496E-AB49-F1A9B92E56A0}" type="datetime1">
              <a:rPr lang="en-US" smtClean="0"/>
              <a:t>9/5/2019</a:t>
            </a:fld>
            <a:endParaRPr lang="en-SG" dirty="0"/>
          </a:p>
        </p:txBody>
      </p:sp>
      <p:sp>
        <p:nvSpPr>
          <p:cNvPr id="8" name="Slide Number Placeholder 7">
            <a:extLst>
              <a:ext uri="{FF2B5EF4-FFF2-40B4-BE49-F238E27FC236}">
                <a16:creationId xmlns:a16="http://schemas.microsoft.com/office/drawing/2014/main" id="{93B4FED0-6A88-4DA5-88DD-662647108A17}"/>
              </a:ext>
            </a:extLst>
          </p:cNvPr>
          <p:cNvSpPr>
            <a:spLocks noGrp="1"/>
          </p:cNvSpPr>
          <p:nvPr>
            <p:ph type="sldNum" sz="quarter" idx="4"/>
          </p:nvPr>
        </p:nvSpPr>
        <p:spPr/>
        <p:txBody>
          <a:bodyPr/>
          <a:lstStyle/>
          <a:p>
            <a:pPr>
              <a:defRPr/>
            </a:pPr>
            <a:fld id="{11D69525-90F3-4822-8771-40EF732DCD9A}" type="slidenum">
              <a:rPr lang="en-SG" smtClean="0"/>
              <a:pPr>
                <a:defRPr/>
              </a:pPr>
              <a:t>7</a:t>
            </a:fld>
            <a:endParaRPr lang="en-SG" dirty="0"/>
          </a:p>
        </p:txBody>
      </p:sp>
      <p:graphicFrame>
        <p:nvGraphicFramePr>
          <p:cNvPr id="2" name="Table 2">
            <a:extLst>
              <a:ext uri="{FF2B5EF4-FFF2-40B4-BE49-F238E27FC236}">
                <a16:creationId xmlns:a16="http://schemas.microsoft.com/office/drawing/2014/main" id="{49CCA963-F447-48A8-93A2-3C5082C086B3}"/>
              </a:ext>
            </a:extLst>
          </p:cNvPr>
          <p:cNvGraphicFramePr>
            <a:graphicFrameLocks noGrp="1"/>
          </p:cNvGraphicFramePr>
          <p:nvPr>
            <p:extLst>
              <p:ext uri="{D42A27DB-BD31-4B8C-83A1-F6EECF244321}">
                <p14:modId xmlns:p14="http://schemas.microsoft.com/office/powerpoint/2010/main" val="4075540704"/>
              </p:ext>
            </p:extLst>
          </p:nvPr>
        </p:nvGraphicFramePr>
        <p:xfrm>
          <a:off x="76200" y="2169064"/>
          <a:ext cx="12039600" cy="4120558"/>
        </p:xfrm>
        <a:graphic>
          <a:graphicData uri="http://schemas.openxmlformats.org/drawingml/2006/table">
            <a:tbl>
              <a:tblPr firstRow="1" bandRow="1">
                <a:tableStyleId>{073A0DAA-6AF3-43AB-8588-CEC1D06C72B9}</a:tableStyleId>
              </a:tblPr>
              <a:tblGrid>
                <a:gridCol w="4876800">
                  <a:extLst>
                    <a:ext uri="{9D8B030D-6E8A-4147-A177-3AD203B41FA5}">
                      <a16:colId xmlns:a16="http://schemas.microsoft.com/office/drawing/2014/main" val="3336379664"/>
                    </a:ext>
                  </a:extLst>
                </a:gridCol>
                <a:gridCol w="7162800">
                  <a:extLst>
                    <a:ext uri="{9D8B030D-6E8A-4147-A177-3AD203B41FA5}">
                      <a16:colId xmlns:a16="http://schemas.microsoft.com/office/drawing/2014/main" val="88321718"/>
                    </a:ext>
                  </a:extLst>
                </a:gridCol>
              </a:tblGrid>
              <a:tr h="462958">
                <a:tc>
                  <a:txBody>
                    <a:bodyPr/>
                    <a:lstStyle/>
                    <a:p>
                      <a:r>
                        <a:rPr lang="en-US" sz="1200" dirty="0"/>
                        <a:t>Issue</a:t>
                      </a:r>
                    </a:p>
                  </a:txBody>
                  <a:tcPr/>
                </a:tc>
                <a:tc>
                  <a:txBody>
                    <a:bodyPr/>
                    <a:lstStyle/>
                    <a:p>
                      <a:r>
                        <a:rPr lang="en-US" sz="1200" dirty="0"/>
                        <a:t>Solution</a:t>
                      </a:r>
                    </a:p>
                  </a:txBody>
                  <a:tcPr/>
                </a:tc>
                <a:extLst>
                  <a:ext uri="{0D108BD9-81ED-4DB2-BD59-A6C34878D82A}">
                    <a16:rowId xmlns:a16="http://schemas.microsoft.com/office/drawing/2014/main" val="451664163"/>
                  </a:ext>
                </a:extLst>
              </a:tr>
              <a:tr h="0">
                <a:tc>
                  <a:txBody>
                    <a:bodyPr/>
                    <a:lstStyle/>
                    <a:p>
                      <a:r>
                        <a:rPr lang="en-US" sz="1200" dirty="0"/>
                        <a:t>Format mess</a:t>
                      </a:r>
                    </a:p>
                  </a:txBody>
                  <a:tcPr/>
                </a:tc>
                <a:tc>
                  <a:txBody>
                    <a:bodyPr/>
                    <a:lstStyle/>
                    <a:p>
                      <a:r>
                        <a:rPr lang="en-US" sz="1200" dirty="0"/>
                        <a:t>Batch change with tools like “prettier”</a:t>
                      </a:r>
                    </a:p>
                  </a:txBody>
                  <a:tcPr/>
                </a:tc>
                <a:extLst>
                  <a:ext uri="{0D108BD9-81ED-4DB2-BD59-A6C34878D82A}">
                    <a16:rowId xmlns:a16="http://schemas.microsoft.com/office/drawing/2014/main" val="726901366"/>
                  </a:ext>
                </a:extLst>
              </a:tr>
              <a:tr h="141658">
                <a:tc>
                  <a:txBody>
                    <a:bodyPr/>
                    <a:lstStyle/>
                    <a:p>
                      <a:r>
                        <a:rPr lang="en-US" sz="1200" dirty="0"/>
                        <a:t>Not follow good coding conventions and so-caused potential bugs</a:t>
                      </a:r>
                    </a:p>
                  </a:txBody>
                  <a:tcPr/>
                </a:tc>
                <a:tc>
                  <a:txBody>
                    <a:bodyPr/>
                    <a:lstStyle/>
                    <a:p>
                      <a:r>
                        <a:rPr lang="en-US" sz="1200" dirty="0"/>
                        <a:t>Use static code analysis tool like SonarQube and fix everything, with standard configurations</a:t>
                      </a:r>
                    </a:p>
                  </a:txBody>
                  <a:tcPr/>
                </a:tc>
                <a:extLst>
                  <a:ext uri="{0D108BD9-81ED-4DB2-BD59-A6C34878D82A}">
                    <a16:rowId xmlns:a16="http://schemas.microsoft.com/office/drawing/2014/main" val="334254114"/>
                  </a:ext>
                </a:extLst>
              </a:tr>
              <a:tr h="187378">
                <a:tc>
                  <a:txBody>
                    <a:bodyPr/>
                    <a:lstStyle/>
                    <a:p>
                      <a:r>
                        <a:rPr lang="en-US" sz="1200" dirty="0"/>
                        <a:t>Security holes</a:t>
                      </a:r>
                    </a:p>
                  </a:txBody>
                  <a:tcPr/>
                </a:tc>
                <a:tc>
                  <a:txBody>
                    <a:bodyPr/>
                    <a:lstStyle/>
                    <a:p>
                      <a:r>
                        <a:rPr lang="en-US" sz="1200" dirty="0"/>
                        <a:t>IBM Security </a:t>
                      </a:r>
                      <a:r>
                        <a:rPr lang="en-US" sz="1200" dirty="0" err="1"/>
                        <a:t>AppScan</a:t>
                      </a:r>
                      <a:r>
                        <a:rPr lang="en-US" sz="1200" dirty="0"/>
                        <a:t>(?) to scan and fix</a:t>
                      </a:r>
                    </a:p>
                  </a:txBody>
                  <a:tcPr/>
                </a:tc>
                <a:extLst>
                  <a:ext uri="{0D108BD9-81ED-4DB2-BD59-A6C34878D82A}">
                    <a16:rowId xmlns:a16="http://schemas.microsoft.com/office/drawing/2014/main" val="1112185001"/>
                  </a:ext>
                </a:extLst>
              </a:tr>
              <a:tr h="126418">
                <a:tc>
                  <a:txBody>
                    <a:bodyPr/>
                    <a:lstStyle/>
                    <a:p>
                      <a:r>
                        <a:rPr lang="en-US" sz="1200" dirty="0"/>
                        <a:t>Confidential information dumped</a:t>
                      </a:r>
                    </a:p>
                  </a:txBody>
                  <a:tcPr/>
                </a:tc>
                <a:tc>
                  <a:txBody>
                    <a:bodyPr/>
                    <a:lstStyle/>
                    <a:p>
                      <a:r>
                        <a:rPr lang="en-US" sz="1200" dirty="0"/>
                        <a:t>Define what information is confidential and review API response to ensure no such information dumped to client</a:t>
                      </a:r>
                    </a:p>
                  </a:txBody>
                  <a:tcPr/>
                </a:tc>
                <a:extLst>
                  <a:ext uri="{0D108BD9-81ED-4DB2-BD59-A6C34878D82A}">
                    <a16:rowId xmlns:a16="http://schemas.microsoft.com/office/drawing/2014/main" val="1913496993"/>
                  </a:ext>
                </a:extLst>
              </a:tr>
              <a:tr h="187378">
                <a:tc>
                  <a:txBody>
                    <a:bodyPr/>
                    <a:lstStyle/>
                    <a:p>
                      <a:r>
                        <a:rPr lang="en-US" sz="1200" dirty="0"/>
                        <a:t>Dead code (code never executed)</a:t>
                      </a:r>
                    </a:p>
                  </a:txBody>
                  <a:tcPr/>
                </a:tc>
                <a:tc>
                  <a:txBody>
                    <a:bodyPr/>
                    <a:lstStyle/>
                    <a:p>
                      <a:r>
                        <a:rPr lang="en-US" sz="1200" dirty="0"/>
                        <a:t>Review code not covered by unit test from coverage report to ensure they are valid or not</a:t>
                      </a:r>
                    </a:p>
                  </a:txBody>
                  <a:tcPr/>
                </a:tc>
                <a:extLst>
                  <a:ext uri="{0D108BD9-81ED-4DB2-BD59-A6C34878D82A}">
                    <a16:rowId xmlns:a16="http://schemas.microsoft.com/office/drawing/2014/main" val="1777310518"/>
                  </a:ext>
                </a:extLst>
              </a:tr>
              <a:tr h="0">
                <a:tc>
                  <a:txBody>
                    <a:bodyPr/>
                    <a:lstStyle/>
                    <a:p>
                      <a:r>
                        <a:rPr lang="en-US" sz="1200" dirty="0"/>
                        <a:t>Code with project relevant information like customer or product names</a:t>
                      </a:r>
                    </a:p>
                  </a:txBody>
                  <a:tcPr/>
                </a:tc>
                <a:tc>
                  <a:txBody>
                    <a:bodyPr/>
                    <a:lstStyle/>
                    <a:p>
                      <a:pPr marL="0" indent="0">
                        <a:buNone/>
                      </a:pPr>
                      <a:r>
                        <a:rPr lang="en-US" sz="1200" dirty="0"/>
                        <a:t>Brainstorm possible names and search. Manually review and remove</a:t>
                      </a:r>
                    </a:p>
                  </a:txBody>
                  <a:tcPr/>
                </a:tc>
                <a:extLst>
                  <a:ext uri="{0D108BD9-81ED-4DB2-BD59-A6C34878D82A}">
                    <a16:rowId xmlns:a16="http://schemas.microsoft.com/office/drawing/2014/main" val="3724911911"/>
                  </a:ext>
                </a:extLst>
              </a:tr>
              <a:tr h="462958">
                <a:tc>
                  <a:txBody>
                    <a:bodyPr/>
                    <a:lstStyle/>
                    <a:p>
                      <a:r>
                        <a:rPr lang="en-US" sz="1200" dirty="0"/>
                        <a:t>No comments or Chinese comments</a:t>
                      </a:r>
                    </a:p>
                  </a:txBody>
                  <a:tcPr/>
                </a:tc>
                <a:tc>
                  <a:txBody>
                    <a:bodyPr/>
                    <a:lstStyle/>
                    <a:p>
                      <a:pPr marL="342900" indent="-342900">
                        <a:buAutoNum type="arabicPeriod"/>
                      </a:pPr>
                      <a:r>
                        <a:rPr lang="en-US" sz="1200" dirty="0"/>
                        <a:t>Write tool to or manually scan and remove all Chinese comments</a:t>
                      </a:r>
                    </a:p>
                    <a:p>
                      <a:pPr marL="342900" indent="-342900">
                        <a:buAutoNum type="arabicPeriod"/>
                      </a:pPr>
                      <a:r>
                        <a:rPr lang="en-US" sz="1200" dirty="0"/>
                        <a:t>Adopt tools like </a:t>
                      </a:r>
                      <a:r>
                        <a:rPr lang="en-US" sz="1200" dirty="0">
                          <a:hlinkClick r:id="rId2"/>
                        </a:rPr>
                        <a:t>https://marketplace.visualstudio.com/items?itemName=joelday.docthis</a:t>
                      </a:r>
                      <a:r>
                        <a:rPr lang="en-US" sz="1200" dirty="0"/>
                        <a:t> to generate </a:t>
                      </a:r>
                      <a:r>
                        <a:rPr lang="en-US" sz="1200" dirty="0" err="1"/>
                        <a:t>JSDoc</a:t>
                      </a:r>
                      <a:endParaRPr lang="en-US" sz="1200" dirty="0"/>
                    </a:p>
                    <a:p>
                      <a:pPr marL="342900" indent="-342900">
                        <a:buAutoNum type="arabicPeriod"/>
                      </a:pPr>
                      <a:r>
                        <a:rPr lang="en-US" sz="1200" dirty="0"/>
                        <a:t>Manually review and change</a:t>
                      </a:r>
                    </a:p>
                  </a:txBody>
                  <a:tcPr/>
                </a:tc>
                <a:extLst>
                  <a:ext uri="{0D108BD9-81ED-4DB2-BD59-A6C34878D82A}">
                    <a16:rowId xmlns:a16="http://schemas.microsoft.com/office/drawing/2014/main" val="659725771"/>
                  </a:ext>
                </a:extLst>
              </a:tr>
              <a:tr h="462958">
                <a:tc>
                  <a:txBody>
                    <a:bodyPr/>
                    <a:lstStyle/>
                    <a:p>
                      <a:r>
                        <a:rPr lang="en-US" sz="1200" b="1" dirty="0"/>
                        <a:t>[React naïve mistake]</a:t>
                      </a:r>
                    </a:p>
                    <a:p>
                      <a:pPr marL="233363" indent="-233363">
                        <a:buAutoNum type="arabicPeriod"/>
                      </a:pPr>
                      <a:r>
                        <a:rPr lang="en-US" sz="1200" dirty="0"/>
                        <a:t>Change state not via </a:t>
                      </a:r>
                      <a:r>
                        <a:rPr lang="en-US" sz="1200" dirty="0" err="1">
                          <a:latin typeface="Consolas" panose="020B0609020204030204" pitchFamily="49" charset="0"/>
                        </a:rPr>
                        <a:t>setState</a:t>
                      </a:r>
                      <a:endParaRPr lang="en-US" sz="1200" dirty="0">
                        <a:latin typeface="Consolas" panose="020B0609020204030204" pitchFamily="49" charset="0"/>
                      </a:endParaRPr>
                    </a:p>
                    <a:p>
                      <a:pPr marL="233363" indent="-233363">
                        <a:buAutoNum type="arabicPeriod"/>
                      </a:pPr>
                      <a:r>
                        <a:rPr lang="en-US" sz="1200" dirty="0"/>
                        <a:t>Not use </a:t>
                      </a:r>
                      <a:r>
                        <a:rPr lang="en-US" sz="1200" dirty="0">
                          <a:latin typeface="Consolas" panose="020B0609020204030204" pitchFamily="49" charset="0"/>
                        </a:rPr>
                        <a:t>key</a:t>
                      </a:r>
                      <a:r>
                        <a:rPr lang="en-US" sz="1200" dirty="0"/>
                        <a:t> prop and use index as key</a:t>
                      </a:r>
                    </a:p>
                    <a:p>
                      <a:pPr marL="233363" indent="-233363">
                        <a:buAutoNum type="arabicPeriod"/>
                      </a:pPr>
                      <a:r>
                        <a:rPr lang="en-US" sz="1200" dirty="0"/>
                        <a:t>Change props</a:t>
                      </a:r>
                    </a:p>
                    <a:p>
                      <a:pPr marL="233363" indent="-233363">
                        <a:buAutoNum type="arabicPeriod"/>
                      </a:pPr>
                      <a:r>
                        <a:rPr lang="en-US" sz="1200" dirty="0"/>
                        <a:t>Not declare </a:t>
                      </a:r>
                      <a:r>
                        <a:rPr lang="en-US" sz="1200" dirty="0" err="1">
                          <a:latin typeface="Consolas" panose="020B0609020204030204" pitchFamily="49" charset="0"/>
                        </a:rPr>
                        <a:t>propTypes</a:t>
                      </a:r>
                      <a:endParaRPr lang="en-US" sz="1200" dirty="0">
                        <a:latin typeface="Consolas" panose="020B0609020204030204" pitchFamily="49" charset="0"/>
                      </a:endParaRPr>
                    </a:p>
                    <a:p>
                      <a:pPr marL="233363" indent="-233363">
                        <a:buAutoNum type="arabicPeriod"/>
                      </a:pPr>
                      <a:r>
                        <a:rPr lang="en-US" sz="1200" dirty="0"/>
                        <a:t>Call APIs where you should not, like in </a:t>
                      </a:r>
                      <a:r>
                        <a:rPr lang="en-US" sz="1200" dirty="0">
                          <a:latin typeface="Consolas" panose="020B0609020204030204" pitchFamily="49" charset="0"/>
                        </a:rPr>
                        <a:t>render</a:t>
                      </a:r>
                    </a:p>
                    <a:p>
                      <a:pPr marL="233363" indent="-233363">
                        <a:buAutoNum type="arabicPeriod"/>
                      </a:pPr>
                      <a:r>
                        <a:rPr lang="en-US" sz="1200" dirty="0"/>
                        <a:t>Change state where you should not, like in </a:t>
                      </a:r>
                      <a:r>
                        <a:rPr lang="en-US" sz="1200" dirty="0">
                          <a:latin typeface="Consolas" panose="020B0609020204030204" pitchFamily="49" charset="0"/>
                        </a:rPr>
                        <a:t>render</a:t>
                      </a:r>
                    </a:p>
                  </a:txBody>
                  <a:tcPr/>
                </a:tc>
                <a:tc>
                  <a:txBody>
                    <a:bodyPr/>
                    <a:lstStyle/>
                    <a:p>
                      <a:r>
                        <a:rPr lang="en-US" sz="1200" dirty="0"/>
                        <a:t>Train and manually check and fix</a:t>
                      </a:r>
                    </a:p>
                  </a:txBody>
                  <a:tcPr/>
                </a:tc>
                <a:extLst>
                  <a:ext uri="{0D108BD9-81ED-4DB2-BD59-A6C34878D82A}">
                    <a16:rowId xmlns:a16="http://schemas.microsoft.com/office/drawing/2014/main" val="1694771327"/>
                  </a:ext>
                </a:extLst>
              </a:tr>
            </a:tbl>
          </a:graphicData>
        </a:graphic>
      </p:graphicFrame>
    </p:spTree>
    <p:extLst>
      <p:ext uri="{BB962C8B-B14F-4D97-AF65-F5344CB8AC3E}">
        <p14:creationId xmlns:p14="http://schemas.microsoft.com/office/powerpoint/2010/main" val="228157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A107D09-1ABC-408F-A982-77DE888659E8}"/>
              </a:ext>
            </a:extLst>
          </p:cNvPr>
          <p:cNvSpPr>
            <a:spLocks noGrp="1"/>
          </p:cNvSpPr>
          <p:nvPr>
            <p:ph type="title"/>
          </p:nvPr>
        </p:nvSpPr>
        <p:spPr/>
        <p:txBody>
          <a:bodyPr/>
          <a:lstStyle/>
          <a:p>
            <a:r>
              <a:rPr lang="en-US" dirty="0"/>
              <a:t>Delivery and Training</a:t>
            </a:r>
          </a:p>
        </p:txBody>
      </p:sp>
      <p:sp>
        <p:nvSpPr>
          <p:cNvPr id="11" name="Text Placeholder 10">
            <a:extLst>
              <a:ext uri="{FF2B5EF4-FFF2-40B4-BE49-F238E27FC236}">
                <a16:creationId xmlns:a16="http://schemas.microsoft.com/office/drawing/2014/main" id="{55679B21-7E39-454E-B5E8-8FB68E100D06}"/>
              </a:ext>
            </a:extLst>
          </p:cNvPr>
          <p:cNvSpPr>
            <a:spLocks noGrp="1"/>
          </p:cNvSpPr>
          <p:nvPr>
            <p:ph type="body" sz="quarter" idx="13"/>
          </p:nvPr>
        </p:nvSpPr>
        <p:spPr/>
        <p:txBody>
          <a:bodyPr/>
          <a:lstStyle/>
          <a:p>
            <a:pPr marL="0" indent="0">
              <a:buNone/>
            </a:pPr>
            <a:r>
              <a:rPr lang="en-US" dirty="0"/>
              <a:t>How to Give to Customer and Then What?</a:t>
            </a:r>
          </a:p>
        </p:txBody>
      </p:sp>
      <p:sp>
        <p:nvSpPr>
          <p:cNvPr id="10" name="Content Placeholder 9">
            <a:extLst>
              <a:ext uri="{FF2B5EF4-FFF2-40B4-BE49-F238E27FC236}">
                <a16:creationId xmlns:a16="http://schemas.microsoft.com/office/drawing/2014/main" id="{4A5970DA-2029-47B5-99CB-5727779AE1D9}"/>
              </a:ext>
            </a:extLst>
          </p:cNvPr>
          <p:cNvSpPr>
            <a:spLocks noGrp="1"/>
          </p:cNvSpPr>
          <p:nvPr>
            <p:ph idx="1"/>
          </p:nvPr>
        </p:nvSpPr>
        <p:spPr/>
        <p:txBody>
          <a:bodyPr>
            <a:normAutofit fontScale="92500" lnSpcReduction="20000"/>
          </a:bodyPr>
          <a:lstStyle/>
          <a:p>
            <a:r>
              <a:rPr lang="en-US" dirty="0"/>
              <a:t>README – install, configure, compile, deploy</a:t>
            </a:r>
          </a:p>
          <a:p>
            <a:r>
              <a:rPr lang="en-US" dirty="0"/>
              <a:t>Share via </a:t>
            </a:r>
            <a:r>
              <a:rPr lang="en-US" dirty="0" err="1"/>
              <a:t>github</a:t>
            </a:r>
            <a:r>
              <a:rPr lang="en-US" dirty="0"/>
              <a:t> or something else?</a:t>
            </a:r>
          </a:p>
          <a:p>
            <a:pPr lvl="1"/>
            <a:r>
              <a:rPr lang="en-US" dirty="0"/>
              <a:t>We still own the repository, or…</a:t>
            </a:r>
          </a:p>
          <a:p>
            <a:pPr lvl="1"/>
            <a:r>
              <a:rPr lang="en-US" dirty="0"/>
              <a:t>Customer forks out and do by their own? If so …</a:t>
            </a:r>
          </a:p>
          <a:p>
            <a:pPr lvl="1"/>
            <a:r>
              <a:rPr lang="en-US" dirty="0"/>
              <a:t>Can we take it back?</a:t>
            </a:r>
          </a:p>
          <a:p>
            <a:r>
              <a:rPr lang="en-US" dirty="0" err="1"/>
              <a:t>Npm</a:t>
            </a:r>
            <a:r>
              <a:rPr lang="en-US" dirty="0"/>
              <a:t> package for </a:t>
            </a:r>
            <a:r>
              <a:rPr lang="en-US" b="1" dirty="0"/>
              <a:t>Rainbow UI </a:t>
            </a:r>
            <a:r>
              <a:rPr lang="en-US" dirty="0"/>
              <a:t>and </a:t>
            </a:r>
            <a:r>
              <a:rPr lang="en-US" b="1" dirty="0"/>
              <a:t>Services</a:t>
            </a:r>
            <a:r>
              <a:rPr lang="en-US" dirty="0"/>
              <a:t> and how to enable customer to access outside of eBaoTech</a:t>
            </a:r>
          </a:p>
          <a:p>
            <a:r>
              <a:rPr lang="en-US" dirty="0"/>
              <a:t>Environments?</a:t>
            </a:r>
          </a:p>
          <a:p>
            <a:r>
              <a:rPr lang="en-US" dirty="0"/>
              <a:t>How customer compile and deploy the code in various environments</a:t>
            </a:r>
          </a:p>
          <a:p>
            <a:pPr lvl="1"/>
            <a:r>
              <a:rPr lang="en-US" dirty="0" err="1"/>
              <a:t>eBaoCloud</a:t>
            </a:r>
            <a:r>
              <a:rPr lang="en-US" dirty="0"/>
              <a:t> Container </a:t>
            </a:r>
            <a:r>
              <a:rPr lang="en-US"/>
              <a:t>Service Factory?</a:t>
            </a:r>
            <a:endParaRPr lang="en-US" dirty="0"/>
          </a:p>
          <a:p>
            <a:r>
              <a:rPr lang="en-US" dirty="0"/>
              <a:t>Training: format?</a:t>
            </a:r>
          </a:p>
          <a:p>
            <a:r>
              <a:rPr lang="en-US" dirty="0"/>
              <a:t>How and who shall continuously support customers on this?</a:t>
            </a:r>
          </a:p>
          <a:p>
            <a:endParaRPr lang="en-US" dirty="0"/>
          </a:p>
        </p:txBody>
      </p:sp>
      <p:sp>
        <p:nvSpPr>
          <p:cNvPr id="6" name="Footer Placeholder 5">
            <a:extLst>
              <a:ext uri="{FF2B5EF4-FFF2-40B4-BE49-F238E27FC236}">
                <a16:creationId xmlns:a16="http://schemas.microsoft.com/office/drawing/2014/main" id="{B2FE4F06-177D-4C13-BD31-6A4B40803CB6}"/>
              </a:ext>
            </a:extLst>
          </p:cNvPr>
          <p:cNvSpPr>
            <a:spLocks noGrp="1"/>
          </p:cNvSpPr>
          <p:nvPr>
            <p:ph type="ftr" sz="quarter" idx="3"/>
          </p:nvPr>
        </p:nvSpPr>
        <p:spPr/>
        <p:txBody>
          <a:bodyPr/>
          <a:lstStyle/>
          <a:p>
            <a:pPr algn="ctr"/>
            <a:r>
              <a:rPr lang="en-US"/>
              <a:t>© 2019 eBaoTech Corporation. All rights reserved</a:t>
            </a:r>
            <a:endParaRPr lang="en-US" dirty="0"/>
          </a:p>
        </p:txBody>
      </p:sp>
      <p:sp>
        <p:nvSpPr>
          <p:cNvPr id="7" name="Date Placeholder 6">
            <a:extLst>
              <a:ext uri="{FF2B5EF4-FFF2-40B4-BE49-F238E27FC236}">
                <a16:creationId xmlns:a16="http://schemas.microsoft.com/office/drawing/2014/main" id="{AB05DF64-BA86-4D74-9BC9-D1FE81098B44}"/>
              </a:ext>
            </a:extLst>
          </p:cNvPr>
          <p:cNvSpPr>
            <a:spLocks noGrp="1"/>
          </p:cNvSpPr>
          <p:nvPr>
            <p:ph type="dt" sz="half" idx="2"/>
          </p:nvPr>
        </p:nvSpPr>
        <p:spPr/>
        <p:txBody>
          <a:bodyPr/>
          <a:lstStyle/>
          <a:p>
            <a:pPr>
              <a:defRPr/>
            </a:pPr>
            <a:fld id="{79A91217-3004-496E-AB49-F1A9B92E56A0}" type="datetime1">
              <a:rPr lang="en-US" smtClean="0"/>
              <a:t>9/5/2019</a:t>
            </a:fld>
            <a:endParaRPr lang="en-SG" dirty="0"/>
          </a:p>
        </p:txBody>
      </p:sp>
      <p:sp>
        <p:nvSpPr>
          <p:cNvPr id="8" name="Slide Number Placeholder 7">
            <a:extLst>
              <a:ext uri="{FF2B5EF4-FFF2-40B4-BE49-F238E27FC236}">
                <a16:creationId xmlns:a16="http://schemas.microsoft.com/office/drawing/2014/main" id="{93B4FED0-6A88-4DA5-88DD-662647108A17}"/>
              </a:ext>
            </a:extLst>
          </p:cNvPr>
          <p:cNvSpPr>
            <a:spLocks noGrp="1"/>
          </p:cNvSpPr>
          <p:nvPr>
            <p:ph type="sldNum" sz="quarter" idx="4"/>
          </p:nvPr>
        </p:nvSpPr>
        <p:spPr/>
        <p:txBody>
          <a:bodyPr/>
          <a:lstStyle/>
          <a:p>
            <a:pPr>
              <a:defRPr/>
            </a:pPr>
            <a:fld id="{11D69525-90F3-4822-8771-40EF732DCD9A}" type="slidenum">
              <a:rPr lang="en-SG" smtClean="0"/>
              <a:pPr>
                <a:defRPr/>
              </a:pPr>
              <a:t>8</a:t>
            </a:fld>
            <a:endParaRPr lang="en-SG" dirty="0"/>
          </a:p>
        </p:txBody>
      </p:sp>
    </p:spTree>
    <p:extLst>
      <p:ext uri="{BB962C8B-B14F-4D97-AF65-F5344CB8AC3E}">
        <p14:creationId xmlns:p14="http://schemas.microsoft.com/office/powerpoint/2010/main" val="42776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857471"/>
      </p:ext>
    </p:extLst>
  </p:cSld>
  <p:clrMapOvr>
    <a:masterClrMapping/>
  </p:clrMapOvr>
</p:sld>
</file>

<file path=ppt/theme/theme1.xml><?xml version="1.0" encoding="utf-8"?>
<a:theme xmlns:a="http://schemas.openxmlformats.org/drawingml/2006/main" name="Presentatio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r">
          <a:defRPr sz="930"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Presentation 16-9" id="{1C061367-A7DA-46B2-BF33-EBC204D7FF01}" vid="{5107FD83-65C7-4F83-9F96-B695F245C4F6}"/>
    </a:ext>
  </a:extLst>
</a:theme>
</file>

<file path=ppt/theme/theme2.xml><?xml version="1.0" encoding="utf-8"?>
<a:theme xmlns:a="http://schemas.openxmlformats.org/drawingml/2006/main" name="3_Presentation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r">
          <a:defRPr sz="930"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Presentation 16-9" id="{1C061367-A7DA-46B2-BF33-EBC204D7FF01}" vid="{5107FD83-65C7-4F83-9F96-B695F245C4F6}"/>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TotalTime>
  <Words>1164</Words>
  <Application>Microsoft Office PowerPoint</Application>
  <PresentationFormat>Widescreen</PresentationFormat>
  <Paragraphs>120</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Gill Sans</vt:lpstr>
      <vt:lpstr>宋体</vt:lpstr>
      <vt:lpstr>Arial</vt:lpstr>
      <vt:lpstr>Calibri</vt:lpstr>
      <vt:lpstr>Consolas</vt:lpstr>
      <vt:lpstr>Wingdings</vt:lpstr>
      <vt:lpstr>Presentation 16-9</vt:lpstr>
      <vt:lpstr>3_Presentation 16-9</vt:lpstr>
      <vt:lpstr>Vault Insurance Claim UI Code Clean-up</vt:lpstr>
      <vt:lpstr>Background</vt:lpstr>
      <vt:lpstr>Vault Insurance Claim UI Clean-up Epics</vt:lpstr>
      <vt:lpstr>Scope of Open Source</vt:lpstr>
      <vt:lpstr>Unit Test Cases</vt:lpstr>
      <vt:lpstr>Structure of Files</vt:lpstr>
      <vt:lpstr>File Level Clean-ups</vt:lpstr>
      <vt:lpstr>Delivery and Training</vt:lpstr>
      <vt:lpstr>PowerPoint Presentation</vt:lpstr>
    </vt:vector>
  </TitlesOfParts>
  <Company>eBaoTech.com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eBaoTech GeneralSystem Introduction   Presented by:    Date: November 17, 2009</dc:title>
  <dc:creator>Woody MO</dc:creator>
  <cp:lastModifiedBy>Rui Kang</cp:lastModifiedBy>
  <cp:revision>1403</cp:revision>
  <dcterms:created xsi:type="dcterms:W3CDTF">2009-11-17T01:49:10Z</dcterms:created>
  <dcterms:modified xsi:type="dcterms:W3CDTF">2019-09-06T01:40:38Z</dcterms:modified>
</cp:coreProperties>
</file>