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530" r:id="rId1"/>
  </p:sldMasterIdLst>
  <p:notesMasterIdLst>
    <p:notesMasterId r:id="rId11"/>
  </p:notesMasterIdLst>
  <p:handoutMasterIdLst>
    <p:handoutMasterId r:id="rId12"/>
  </p:handoutMasterIdLst>
  <p:sldIdLst>
    <p:sldId id="1630" r:id="rId2"/>
    <p:sldId id="1748" r:id="rId3"/>
    <p:sldId id="1877" r:id="rId4"/>
    <p:sldId id="1879" r:id="rId5"/>
    <p:sldId id="1880" r:id="rId6"/>
    <p:sldId id="1882" r:id="rId7"/>
    <p:sldId id="1876" r:id="rId8"/>
    <p:sldId id="1881" r:id="rId9"/>
    <p:sldId id="1878" r:id="rId10"/>
  </p:sldIdLst>
  <p:sldSz cx="12192000" cy="6858000"/>
  <p:notesSz cx="6797675" cy="9926638"/>
  <p:defaultTextStyle>
    <a:defPPr>
      <a:defRPr lang="de-DE"/>
    </a:defPPr>
    <a:lvl1pPr algn="l" rtl="0" fontAlgn="base">
      <a:spcBef>
        <a:spcPct val="0"/>
      </a:spcBef>
      <a:spcAft>
        <a:spcPct val="0"/>
      </a:spcAft>
      <a:defRPr kern="1200">
        <a:solidFill>
          <a:schemeClr val="tx1"/>
        </a:solidFill>
        <a:latin typeface="Arial" charset="0"/>
        <a:ea typeface="宋体" pitchFamily="2" charset="-122"/>
        <a:cs typeface="+mn-cs"/>
      </a:defRPr>
    </a:lvl1pPr>
    <a:lvl2pPr marL="456987" algn="l" rtl="0" fontAlgn="base">
      <a:spcBef>
        <a:spcPct val="0"/>
      </a:spcBef>
      <a:spcAft>
        <a:spcPct val="0"/>
      </a:spcAft>
      <a:defRPr kern="1200">
        <a:solidFill>
          <a:schemeClr val="tx1"/>
        </a:solidFill>
        <a:latin typeface="Arial" charset="0"/>
        <a:ea typeface="宋体" pitchFamily="2" charset="-122"/>
        <a:cs typeface="+mn-cs"/>
      </a:defRPr>
    </a:lvl2pPr>
    <a:lvl3pPr marL="913992" algn="l" rtl="0" fontAlgn="base">
      <a:spcBef>
        <a:spcPct val="0"/>
      </a:spcBef>
      <a:spcAft>
        <a:spcPct val="0"/>
      </a:spcAft>
      <a:defRPr kern="1200">
        <a:solidFill>
          <a:schemeClr val="tx1"/>
        </a:solidFill>
        <a:latin typeface="Arial" charset="0"/>
        <a:ea typeface="宋体" pitchFamily="2" charset="-122"/>
        <a:cs typeface="+mn-cs"/>
      </a:defRPr>
    </a:lvl3pPr>
    <a:lvl4pPr marL="1370988" algn="l" rtl="0" fontAlgn="base">
      <a:spcBef>
        <a:spcPct val="0"/>
      </a:spcBef>
      <a:spcAft>
        <a:spcPct val="0"/>
      </a:spcAft>
      <a:defRPr kern="1200">
        <a:solidFill>
          <a:schemeClr val="tx1"/>
        </a:solidFill>
        <a:latin typeface="Arial" charset="0"/>
        <a:ea typeface="宋体" pitchFamily="2" charset="-122"/>
        <a:cs typeface="+mn-cs"/>
      </a:defRPr>
    </a:lvl4pPr>
    <a:lvl5pPr marL="1827984" algn="l" rtl="0" fontAlgn="base">
      <a:spcBef>
        <a:spcPct val="0"/>
      </a:spcBef>
      <a:spcAft>
        <a:spcPct val="0"/>
      </a:spcAft>
      <a:defRPr kern="1200">
        <a:solidFill>
          <a:schemeClr val="tx1"/>
        </a:solidFill>
        <a:latin typeface="Arial" charset="0"/>
        <a:ea typeface="宋体" pitchFamily="2" charset="-122"/>
        <a:cs typeface="+mn-cs"/>
      </a:defRPr>
    </a:lvl5pPr>
    <a:lvl6pPr marL="2284990" algn="l" defTabSz="913992" rtl="0" eaLnBrk="1" latinLnBrk="0" hangingPunct="1">
      <a:defRPr kern="1200">
        <a:solidFill>
          <a:schemeClr val="tx1"/>
        </a:solidFill>
        <a:latin typeface="Arial" charset="0"/>
        <a:ea typeface="宋体" pitchFamily="2" charset="-122"/>
        <a:cs typeface="+mn-cs"/>
      </a:defRPr>
    </a:lvl6pPr>
    <a:lvl7pPr marL="2741974" algn="l" defTabSz="913992" rtl="0" eaLnBrk="1" latinLnBrk="0" hangingPunct="1">
      <a:defRPr kern="1200">
        <a:solidFill>
          <a:schemeClr val="tx1"/>
        </a:solidFill>
        <a:latin typeface="Arial" charset="0"/>
        <a:ea typeface="宋体" pitchFamily="2" charset="-122"/>
        <a:cs typeface="+mn-cs"/>
      </a:defRPr>
    </a:lvl7pPr>
    <a:lvl8pPr marL="3198960" algn="l" defTabSz="913992" rtl="0" eaLnBrk="1" latinLnBrk="0" hangingPunct="1">
      <a:defRPr kern="1200">
        <a:solidFill>
          <a:schemeClr val="tx1"/>
        </a:solidFill>
        <a:latin typeface="Arial" charset="0"/>
        <a:ea typeface="宋体" pitchFamily="2" charset="-122"/>
        <a:cs typeface="+mn-cs"/>
      </a:defRPr>
    </a:lvl8pPr>
    <a:lvl9pPr marL="3655947" algn="l" defTabSz="913992" rtl="0" eaLnBrk="1" latinLnBrk="0" hangingPunct="1">
      <a:defRPr kern="1200">
        <a:solidFill>
          <a:schemeClr val="tx1"/>
        </a:solidFill>
        <a:latin typeface="Arial" charset="0"/>
        <a:ea typeface="宋体" pitchFamily="2" charset="-122"/>
        <a:cs typeface="+mn-cs"/>
      </a:defRPr>
    </a:lvl9pPr>
  </p:defaultTextStyle>
  <p:extLst>
    <p:ext uri="{521415D9-36F7-43E2-AB2F-B90AF26B5E84}">
      <p14:sectionLst xmlns:p14="http://schemas.microsoft.com/office/powerpoint/2010/main">
        <p14:section name="Default Section" id="{BFAF4F8C-C69B-46CC-BAF9-05821BB451C1}">
          <p14:sldIdLst>
            <p14:sldId id="1630"/>
            <p14:sldId id="1748"/>
            <p14:sldId id="1877"/>
            <p14:sldId id="1879"/>
            <p14:sldId id="1880"/>
            <p14:sldId id="1882"/>
            <p14:sldId id="1876"/>
            <p14:sldId id="1881"/>
            <p14:sldId id="187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DCE6F2"/>
    <a:srgbClr val="FDEADA"/>
    <a:srgbClr val="F58220"/>
    <a:srgbClr val="00A8E1"/>
    <a:srgbClr val="0061B2"/>
    <a:srgbClr val="3276C8"/>
    <a:srgbClr val="2F6EBB"/>
    <a:srgbClr val="F58400"/>
    <a:srgbClr val="949C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6374" autoAdjust="0"/>
  </p:normalViewPr>
  <p:slideViewPr>
    <p:cSldViewPr>
      <p:cViewPr varScale="1">
        <p:scale>
          <a:sx n="111" d="100"/>
          <a:sy n="111" d="100"/>
        </p:scale>
        <p:origin x="432" y="96"/>
      </p:cViewPr>
      <p:guideLst>
        <p:guide orient="horz" pos="2160"/>
        <p:guide pos="3840"/>
      </p:guideLst>
    </p:cSldViewPr>
  </p:slideViewPr>
  <p:outlineViewPr>
    <p:cViewPr>
      <p:scale>
        <a:sx n="33" d="100"/>
        <a:sy n="33" d="100"/>
      </p:scale>
      <p:origin x="0" y="-5424"/>
    </p:cViewPr>
  </p:outlineViewPr>
  <p:notesTextViewPr>
    <p:cViewPr>
      <p:scale>
        <a:sx n="100" d="100"/>
        <a:sy n="100" d="100"/>
      </p:scale>
      <p:origin x="0" y="0"/>
    </p:cViewPr>
  </p:notesTextViewPr>
  <p:sorterViewPr>
    <p:cViewPr varScale="1">
      <p:scale>
        <a:sx n="1" d="1"/>
        <a:sy n="1" d="1"/>
      </p:scale>
      <p:origin x="0" y="-16856"/>
    </p:cViewPr>
  </p:sorterViewPr>
  <p:notesViewPr>
    <p:cSldViewPr>
      <p:cViewPr varScale="1">
        <p:scale>
          <a:sx n="48" d="100"/>
          <a:sy n="48" d="100"/>
        </p:scale>
        <p:origin x="2764"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i Kang" userId="fee8404635ecc4fd" providerId="LiveId" clId="{E41427ED-2EC2-4597-B8E2-24CB3DDF32BA}"/>
    <pc:docChg chg="modSld">
      <pc:chgData name="Rui Kang" userId="fee8404635ecc4fd" providerId="LiveId" clId="{E41427ED-2EC2-4597-B8E2-24CB3DDF32BA}" dt="2019-09-10T02:33:14.521" v="215" actId="255"/>
      <pc:docMkLst>
        <pc:docMk/>
      </pc:docMkLst>
      <pc:sldChg chg="addSp modSp">
        <pc:chgData name="Rui Kang" userId="fee8404635ecc4fd" providerId="LiveId" clId="{E41427ED-2EC2-4597-B8E2-24CB3DDF32BA}" dt="2019-09-10T02:33:14.521" v="215" actId="255"/>
        <pc:sldMkLst>
          <pc:docMk/>
          <pc:sldMk cId="1665848718" sldId="1881"/>
        </pc:sldMkLst>
        <pc:spChg chg="add mod">
          <ac:chgData name="Rui Kang" userId="fee8404635ecc4fd" providerId="LiveId" clId="{E41427ED-2EC2-4597-B8E2-24CB3DDF32BA}" dt="2019-09-10T02:33:14.521" v="215" actId="255"/>
          <ac:spMkLst>
            <pc:docMk/>
            <pc:sldMk cId="1665848718" sldId="1881"/>
            <ac:spMk id="2" creationId="{558A7A7F-CF40-419F-BEA8-F84012FA23F7}"/>
          </ac:spMkLst>
        </pc:spChg>
      </pc:sldChg>
    </pc:docChg>
  </pc:docChgLst>
  <pc:docChgLst>
    <pc:chgData name="Rui Kang" userId="fee8404635ecc4fd" providerId="LiveId" clId="{23B39297-0063-4048-8B23-2F021B2E35B3}"/>
    <pc:docChg chg="undo custSel addSld modSld">
      <pc:chgData name="Rui Kang" userId="fee8404635ecc4fd" providerId="LiveId" clId="{23B39297-0063-4048-8B23-2F021B2E35B3}" dt="2019-09-05T18:10:21.695" v="2479" actId="14734"/>
      <pc:docMkLst>
        <pc:docMk/>
      </pc:docMkLst>
      <pc:sldChg chg="modSp">
        <pc:chgData name="Rui Kang" userId="fee8404635ecc4fd" providerId="LiveId" clId="{23B39297-0063-4048-8B23-2F021B2E35B3}" dt="2019-09-05T18:09:52.649" v="2478" actId="20577"/>
        <pc:sldMkLst>
          <pc:docMk/>
          <pc:sldMk cId="1033703282" sldId="1876"/>
        </pc:sldMkLst>
        <pc:spChg chg="mod">
          <ac:chgData name="Rui Kang" userId="fee8404635ecc4fd" providerId="LiveId" clId="{23B39297-0063-4048-8B23-2F021B2E35B3}" dt="2019-09-05T18:09:42.524" v="2465" actId="1076"/>
          <ac:spMkLst>
            <pc:docMk/>
            <pc:sldMk cId="1033703282" sldId="1876"/>
            <ac:spMk id="3" creationId="{00000000-0000-0000-0000-000000000000}"/>
          </ac:spMkLst>
        </pc:spChg>
        <pc:spChg chg="mod">
          <ac:chgData name="Rui Kang" userId="fee8404635ecc4fd" providerId="LiveId" clId="{23B39297-0063-4048-8B23-2F021B2E35B3}" dt="2019-09-05T18:07:59.336" v="2260" actId="207"/>
          <ac:spMkLst>
            <pc:docMk/>
            <pc:sldMk cId="1033703282" sldId="1876"/>
            <ac:spMk id="5" creationId="{00000000-0000-0000-0000-000000000000}"/>
          </ac:spMkLst>
        </pc:spChg>
        <pc:spChg chg="mod">
          <ac:chgData name="Rui Kang" userId="fee8404635ecc4fd" providerId="LiveId" clId="{23B39297-0063-4048-8B23-2F021B2E35B3}" dt="2019-09-05T18:09:52.649" v="2478" actId="20577"/>
          <ac:spMkLst>
            <pc:docMk/>
            <pc:sldMk cId="1033703282" sldId="1876"/>
            <ac:spMk id="16" creationId="{00000000-0000-0000-0000-000000000000}"/>
          </ac:spMkLst>
        </pc:spChg>
      </pc:sldChg>
      <pc:sldChg chg="delSp modSp add">
        <pc:chgData name="Rui Kang" userId="fee8404635ecc4fd" providerId="LiveId" clId="{23B39297-0063-4048-8B23-2F021B2E35B3}" dt="2019-09-05T18:09:23.303" v="2462" actId="20577"/>
        <pc:sldMkLst>
          <pc:docMk/>
          <pc:sldMk cId="2753784838" sldId="1879"/>
        </pc:sldMkLst>
        <pc:spChg chg="mod">
          <ac:chgData name="Rui Kang" userId="fee8404635ecc4fd" providerId="LiveId" clId="{23B39297-0063-4048-8B23-2F021B2E35B3}" dt="2019-09-05T17:06:17.248" v="182" actId="255"/>
          <ac:spMkLst>
            <pc:docMk/>
            <pc:sldMk cId="2753784838" sldId="1879"/>
            <ac:spMk id="2" creationId="{13B5071C-598D-4C30-A39B-F8CCE8E59AF8}"/>
          </ac:spMkLst>
        </pc:spChg>
        <pc:spChg chg="del">
          <ac:chgData name="Rui Kang" userId="fee8404635ecc4fd" providerId="LiveId" clId="{23B39297-0063-4048-8B23-2F021B2E35B3}" dt="2019-09-05T16:59:46.249" v="17" actId="478"/>
          <ac:spMkLst>
            <pc:docMk/>
            <pc:sldMk cId="2753784838" sldId="1879"/>
            <ac:spMk id="4" creationId="{0F2DB721-F3D2-4A2D-8794-E4B0DD62D05D}"/>
          </ac:spMkLst>
        </pc:spChg>
        <pc:spChg chg="mod">
          <ac:chgData name="Rui Kang" userId="fee8404635ecc4fd" providerId="LiveId" clId="{23B39297-0063-4048-8B23-2F021B2E35B3}" dt="2019-09-05T18:09:23.303" v="2462" actId="20577"/>
          <ac:spMkLst>
            <pc:docMk/>
            <pc:sldMk cId="2753784838" sldId="1879"/>
            <ac:spMk id="5" creationId="{77B380E0-A38A-498F-9CDB-A9FC2D43A726}"/>
          </ac:spMkLst>
        </pc:spChg>
      </pc:sldChg>
      <pc:sldChg chg="modSp add">
        <pc:chgData name="Rui Kang" userId="fee8404635ecc4fd" providerId="LiveId" clId="{23B39297-0063-4048-8B23-2F021B2E35B3}" dt="2019-09-05T17:17:37.711" v="984" actId="207"/>
        <pc:sldMkLst>
          <pc:docMk/>
          <pc:sldMk cId="1224282130" sldId="1880"/>
        </pc:sldMkLst>
        <pc:spChg chg="mod">
          <ac:chgData name="Rui Kang" userId="fee8404635ecc4fd" providerId="LiveId" clId="{23B39297-0063-4048-8B23-2F021B2E35B3}" dt="2019-09-05T17:06:40.160" v="189" actId="255"/>
          <ac:spMkLst>
            <pc:docMk/>
            <pc:sldMk cId="1224282130" sldId="1880"/>
            <ac:spMk id="2" creationId="{13B5071C-598D-4C30-A39B-F8CCE8E59AF8}"/>
          </ac:spMkLst>
        </pc:spChg>
        <pc:spChg chg="mod">
          <ac:chgData name="Rui Kang" userId="fee8404635ecc4fd" providerId="LiveId" clId="{23B39297-0063-4048-8B23-2F021B2E35B3}" dt="2019-09-05T17:17:37.711" v="984" actId="207"/>
          <ac:spMkLst>
            <pc:docMk/>
            <pc:sldMk cId="1224282130" sldId="1880"/>
            <ac:spMk id="5" creationId="{77B380E0-A38A-498F-9CDB-A9FC2D43A726}"/>
          </ac:spMkLst>
        </pc:spChg>
      </pc:sldChg>
      <pc:sldChg chg="addSp delSp modSp add modTransition">
        <pc:chgData name="Rui Kang" userId="fee8404635ecc4fd" providerId="LiveId" clId="{23B39297-0063-4048-8B23-2F021B2E35B3}" dt="2019-09-05T18:10:21.695" v="2479" actId="14734"/>
        <pc:sldMkLst>
          <pc:docMk/>
          <pc:sldMk cId="1665848718" sldId="1881"/>
        </pc:sldMkLst>
        <pc:spChg chg="del">
          <ac:chgData name="Rui Kang" userId="fee8404635ecc4fd" providerId="LiveId" clId="{23B39297-0063-4048-8B23-2F021B2E35B3}" dt="2019-09-05T17:55:53.775" v="1741"/>
          <ac:spMkLst>
            <pc:docMk/>
            <pc:sldMk cId="1665848718" sldId="1881"/>
            <ac:spMk id="2" creationId="{9885AA81-3C74-4C63-81FD-166580F61957}"/>
          </ac:spMkLst>
        </pc:spChg>
        <pc:spChg chg="del">
          <ac:chgData name="Rui Kang" userId="fee8404635ecc4fd" providerId="LiveId" clId="{23B39297-0063-4048-8B23-2F021B2E35B3}" dt="2019-09-05T17:55:53.775" v="1741"/>
          <ac:spMkLst>
            <pc:docMk/>
            <pc:sldMk cId="1665848718" sldId="1881"/>
            <ac:spMk id="3" creationId="{DFE31437-A999-42EB-8393-6E625832F60E}"/>
          </ac:spMkLst>
        </pc:spChg>
        <pc:spChg chg="del">
          <ac:chgData name="Rui Kang" userId="fee8404635ecc4fd" providerId="LiveId" clId="{23B39297-0063-4048-8B23-2F021B2E35B3}" dt="2019-09-05T17:55:53.775" v="1741"/>
          <ac:spMkLst>
            <pc:docMk/>
            <pc:sldMk cId="1665848718" sldId="1881"/>
            <ac:spMk id="5" creationId="{9F67CAFE-7381-4AF5-8052-6540F9656F71}"/>
          </ac:spMkLst>
        </pc:spChg>
        <pc:spChg chg="add mod">
          <ac:chgData name="Rui Kang" userId="fee8404635ecc4fd" providerId="LiveId" clId="{23B39297-0063-4048-8B23-2F021B2E35B3}" dt="2019-09-05T17:56:21.339" v="1804" actId="20577"/>
          <ac:spMkLst>
            <pc:docMk/>
            <pc:sldMk cId="1665848718" sldId="1881"/>
            <ac:spMk id="6" creationId="{433B1943-C325-4F39-A849-026DB442D2CB}"/>
          </ac:spMkLst>
        </pc:spChg>
        <pc:spChg chg="add del mod">
          <ac:chgData name="Rui Kang" userId="fee8404635ecc4fd" providerId="LiveId" clId="{23B39297-0063-4048-8B23-2F021B2E35B3}" dt="2019-09-05T17:56:40.364" v="1851" actId="478"/>
          <ac:spMkLst>
            <pc:docMk/>
            <pc:sldMk cId="1665848718" sldId="1881"/>
            <ac:spMk id="7" creationId="{A802C6BA-BD1C-4F03-8299-2A31DB33A6E8}"/>
          </ac:spMkLst>
        </pc:spChg>
        <pc:spChg chg="add del mod">
          <ac:chgData name="Rui Kang" userId="fee8404635ecc4fd" providerId="LiveId" clId="{23B39297-0063-4048-8B23-2F021B2E35B3}" dt="2019-09-05T18:00:31.994" v="2174" actId="20577"/>
          <ac:spMkLst>
            <pc:docMk/>
            <pc:sldMk cId="1665848718" sldId="1881"/>
            <ac:spMk id="8" creationId="{AA5453E6-461F-48DA-994F-FBC6D2176CA3}"/>
          </ac:spMkLst>
        </pc:spChg>
        <pc:graphicFrameChg chg="add mod modGraphic">
          <ac:chgData name="Rui Kang" userId="fee8404635ecc4fd" providerId="LiveId" clId="{23B39297-0063-4048-8B23-2F021B2E35B3}" dt="2019-09-05T18:10:21.695" v="2479" actId="14734"/>
          <ac:graphicFrameMkLst>
            <pc:docMk/>
            <pc:sldMk cId="1665848718" sldId="1881"/>
            <ac:graphicFrameMk id="9" creationId="{96449764-9A4F-412C-A830-B91E49D1F2E7}"/>
          </ac:graphicFrameMkLst>
        </pc:graphicFrameChg>
      </pc:sldChg>
    </pc:docChg>
  </pc:docChgLst>
  <pc:docChgLst>
    <pc:chgData name="Rui Kang" userId="fee8404635ecc4fd" providerId="LiveId" clId="{9A23D518-BD54-4F1B-BE37-1D5EED7F4A54}"/>
    <pc:docChg chg="undo custSel addSld modSld sldOrd">
      <pc:chgData name="Rui Kang" userId="fee8404635ecc4fd" providerId="LiveId" clId="{9A23D518-BD54-4F1B-BE37-1D5EED7F4A54}" dt="2019-09-10T13:43:15.182" v="1019" actId="20577"/>
      <pc:docMkLst>
        <pc:docMk/>
      </pc:docMkLst>
      <pc:sldChg chg="modSp">
        <pc:chgData name="Rui Kang" userId="fee8404635ecc4fd" providerId="LiveId" clId="{9A23D518-BD54-4F1B-BE37-1D5EED7F4A54}" dt="2019-09-10T12:56:53.455" v="328" actId="20577"/>
        <pc:sldMkLst>
          <pc:docMk/>
          <pc:sldMk cId="1665848718" sldId="1881"/>
        </pc:sldMkLst>
        <pc:spChg chg="mod">
          <ac:chgData name="Rui Kang" userId="fee8404635ecc4fd" providerId="LiveId" clId="{9A23D518-BD54-4F1B-BE37-1D5EED7F4A54}" dt="2019-09-10T12:46:12.592" v="162" actId="179"/>
          <ac:spMkLst>
            <pc:docMk/>
            <pc:sldMk cId="1665848718" sldId="1881"/>
            <ac:spMk id="2" creationId="{558A7A7F-CF40-419F-BEA8-F84012FA23F7}"/>
          </ac:spMkLst>
        </pc:spChg>
        <pc:graphicFrameChg chg="mod modGraphic">
          <ac:chgData name="Rui Kang" userId="fee8404635ecc4fd" providerId="LiveId" clId="{9A23D518-BD54-4F1B-BE37-1D5EED7F4A54}" dt="2019-09-10T12:56:53.455" v="328" actId="20577"/>
          <ac:graphicFrameMkLst>
            <pc:docMk/>
            <pc:sldMk cId="1665848718" sldId="1881"/>
            <ac:graphicFrameMk id="9" creationId="{96449764-9A4F-412C-A830-B91E49D1F2E7}"/>
          </ac:graphicFrameMkLst>
        </pc:graphicFrameChg>
      </pc:sldChg>
      <pc:sldChg chg="addSp delSp modSp add ord">
        <pc:chgData name="Rui Kang" userId="fee8404635ecc4fd" providerId="LiveId" clId="{9A23D518-BD54-4F1B-BE37-1D5EED7F4A54}" dt="2019-09-10T13:43:15.182" v="1019" actId="20577"/>
        <pc:sldMkLst>
          <pc:docMk/>
          <pc:sldMk cId="2250396686" sldId="1882"/>
        </pc:sldMkLst>
        <pc:spChg chg="mod">
          <ac:chgData name="Rui Kang" userId="fee8404635ecc4fd" providerId="LiveId" clId="{9A23D518-BD54-4F1B-BE37-1D5EED7F4A54}" dt="2019-09-10T12:51:40.311" v="186" actId="20577"/>
          <ac:spMkLst>
            <pc:docMk/>
            <pc:sldMk cId="2250396686" sldId="1882"/>
            <ac:spMk id="2" creationId="{60303103-1E5E-4B72-9188-63C3529A7D3A}"/>
          </ac:spMkLst>
        </pc:spChg>
        <pc:spChg chg="del">
          <ac:chgData name="Rui Kang" userId="fee8404635ecc4fd" providerId="LiveId" clId="{9A23D518-BD54-4F1B-BE37-1D5EED7F4A54}" dt="2019-09-10T12:51:42.725" v="187" actId="478"/>
          <ac:spMkLst>
            <pc:docMk/>
            <pc:sldMk cId="2250396686" sldId="1882"/>
            <ac:spMk id="4" creationId="{6DD49D28-EF5C-4002-9928-BF1A6F4B5DFF}"/>
          </ac:spMkLst>
        </pc:spChg>
        <pc:spChg chg="del">
          <ac:chgData name="Rui Kang" userId="fee8404635ecc4fd" providerId="LiveId" clId="{9A23D518-BD54-4F1B-BE37-1D5EED7F4A54}" dt="2019-09-10T12:51:44.818" v="188" actId="478"/>
          <ac:spMkLst>
            <pc:docMk/>
            <pc:sldMk cId="2250396686" sldId="1882"/>
            <ac:spMk id="5" creationId="{D91C8AA4-5858-4C69-8A2D-8CBDD8319089}"/>
          </ac:spMkLst>
        </pc:spChg>
        <pc:graphicFrameChg chg="add mod modGraphic">
          <ac:chgData name="Rui Kang" userId="fee8404635ecc4fd" providerId="LiveId" clId="{9A23D518-BD54-4F1B-BE37-1D5EED7F4A54}" dt="2019-09-10T13:43:15.182" v="1019" actId="20577"/>
          <ac:graphicFrameMkLst>
            <pc:docMk/>
            <pc:sldMk cId="2250396686" sldId="1882"/>
            <ac:graphicFrameMk id="6" creationId="{52FEC229-57EF-4031-BE2E-BACF93104B83}"/>
          </ac:graphicFrameMkLst>
        </pc:graphicFrameChg>
      </pc:sldChg>
    </pc:docChg>
  </pc:docChgLst>
  <pc:docChgLst>
    <pc:chgData name="Rui Kang" userId="fee8404635ecc4fd" providerId="LiveId" clId="{AF06D0AD-E5E8-4205-8165-2F2952E28188}"/>
    <pc:docChg chg="custSel modSld">
      <pc:chgData name="Rui Kang" userId="fee8404635ecc4fd" providerId="LiveId" clId="{AF06D0AD-E5E8-4205-8165-2F2952E28188}" dt="2019-09-06T04:17:40.392" v="1" actId="947"/>
      <pc:docMkLst>
        <pc:docMk/>
      </pc:docMkLst>
      <pc:sldChg chg="modSp">
        <pc:chgData name="Rui Kang" userId="fee8404635ecc4fd" providerId="LiveId" clId="{AF06D0AD-E5E8-4205-8165-2F2952E28188}" dt="2019-09-06T04:17:40.392" v="1" actId="947"/>
        <pc:sldMkLst>
          <pc:docMk/>
          <pc:sldMk cId="1665848718" sldId="1881"/>
        </pc:sldMkLst>
        <pc:graphicFrameChg chg="modGraphic">
          <ac:chgData name="Rui Kang" userId="fee8404635ecc4fd" providerId="LiveId" clId="{AF06D0AD-E5E8-4205-8165-2F2952E28188}" dt="2019-09-06T04:17:40.392" v="1" actId="947"/>
          <ac:graphicFrameMkLst>
            <pc:docMk/>
            <pc:sldMk cId="1665848718" sldId="1881"/>
            <ac:graphicFrameMk id="9" creationId="{96449764-9A4F-412C-A830-B91E49D1F2E7}"/>
          </ac:graphicFrameMkLst>
        </pc:graphicFrameChg>
      </pc:sldChg>
    </pc:docChg>
  </pc:docChgLst>
  <pc:docChgLst>
    <pc:chgData name="Rui Kang" userId="fee8404635ecc4fd" providerId="LiveId" clId="{EA9DF0F8-AD05-40AA-9154-3E01E46FDBC3}"/>
    <pc:docChg chg="undo redo custSel addSld delSld modSld sldOrd modSection">
      <pc:chgData name="Rui Kang" userId="fee8404635ecc4fd" providerId="LiveId" clId="{EA9DF0F8-AD05-40AA-9154-3E01E46FDBC3}" dt="2019-08-20T04:41:04.049" v="2519" actId="2696"/>
      <pc:docMkLst>
        <pc:docMk/>
      </pc:docMkLst>
      <pc:sldChg chg="addSp delSp modSp modAnim">
        <pc:chgData name="Rui Kang" userId="fee8404635ecc4fd" providerId="LiveId" clId="{EA9DF0F8-AD05-40AA-9154-3E01E46FDBC3}" dt="2019-08-20T01:29:29.026" v="1744" actId="1035"/>
        <pc:sldMkLst>
          <pc:docMk/>
          <pc:sldMk cId="3563280836" sldId="276"/>
        </pc:sldMkLst>
        <pc:spChg chg="del mod">
          <ac:chgData name="Rui Kang" userId="fee8404635ecc4fd" providerId="LiveId" clId="{EA9DF0F8-AD05-40AA-9154-3E01E46FDBC3}" dt="2019-08-20T01:28:48.505" v="1730" actId="478"/>
          <ac:spMkLst>
            <pc:docMk/>
            <pc:sldMk cId="3563280836" sldId="276"/>
            <ac:spMk id="2" creationId="{00000000-0000-0000-0000-000000000000}"/>
          </ac:spMkLst>
        </pc:spChg>
        <pc:spChg chg="add del mod">
          <ac:chgData name="Rui Kang" userId="fee8404635ecc4fd" providerId="LiveId" clId="{EA9DF0F8-AD05-40AA-9154-3E01E46FDBC3}" dt="2019-08-20T01:29:10.170" v="1734" actId="478"/>
          <ac:spMkLst>
            <pc:docMk/>
            <pc:sldMk cId="3563280836" sldId="276"/>
            <ac:spMk id="4" creationId="{95240B30-C0D6-4790-BC39-6A3403001988}"/>
          </ac:spMkLst>
        </pc:spChg>
        <pc:spChg chg="mod">
          <ac:chgData name="Rui Kang" userId="fee8404635ecc4fd" providerId="LiveId" clId="{EA9DF0F8-AD05-40AA-9154-3E01E46FDBC3}" dt="2019-08-20T01:29:24.800" v="1741" actId="1036"/>
          <ac:spMkLst>
            <pc:docMk/>
            <pc:sldMk cId="3563280836" sldId="276"/>
            <ac:spMk id="6" creationId="{00000000-0000-0000-0000-000000000000}"/>
          </ac:spMkLst>
        </pc:spChg>
        <pc:spChg chg="mod">
          <ac:chgData name="Rui Kang" userId="fee8404635ecc4fd" providerId="LiveId" clId="{EA9DF0F8-AD05-40AA-9154-3E01E46FDBC3}" dt="2019-08-20T01:29:24.800" v="1741" actId="1036"/>
          <ac:spMkLst>
            <pc:docMk/>
            <pc:sldMk cId="3563280836" sldId="276"/>
            <ac:spMk id="10" creationId="{00000000-0000-0000-0000-000000000000}"/>
          </ac:spMkLst>
        </pc:spChg>
        <pc:spChg chg="mod">
          <ac:chgData name="Rui Kang" userId="fee8404635ecc4fd" providerId="LiveId" clId="{EA9DF0F8-AD05-40AA-9154-3E01E46FDBC3}" dt="2019-08-20T01:29:24.800" v="1741" actId="1036"/>
          <ac:spMkLst>
            <pc:docMk/>
            <pc:sldMk cId="3563280836" sldId="276"/>
            <ac:spMk id="11" creationId="{00000000-0000-0000-0000-000000000000}"/>
          </ac:spMkLst>
        </pc:spChg>
        <pc:spChg chg="mod">
          <ac:chgData name="Rui Kang" userId="fee8404635ecc4fd" providerId="LiveId" clId="{EA9DF0F8-AD05-40AA-9154-3E01E46FDBC3}" dt="2019-08-20T01:29:24.800" v="1741" actId="1036"/>
          <ac:spMkLst>
            <pc:docMk/>
            <pc:sldMk cId="3563280836" sldId="276"/>
            <ac:spMk id="12" creationId="{00000000-0000-0000-0000-000000000000}"/>
          </ac:spMkLst>
        </pc:spChg>
        <pc:spChg chg="add del">
          <ac:chgData name="Rui Kang" userId="fee8404635ecc4fd" providerId="LiveId" clId="{EA9DF0F8-AD05-40AA-9154-3E01E46FDBC3}" dt="2019-08-20T01:28:25.378" v="1724"/>
          <ac:spMkLst>
            <pc:docMk/>
            <pc:sldMk cId="3563280836" sldId="276"/>
            <ac:spMk id="34" creationId="{CA01CE32-468C-43C3-9455-AFBFB8D32C2A}"/>
          </ac:spMkLst>
        </pc:spChg>
        <pc:spChg chg="add mod">
          <ac:chgData name="Rui Kang" userId="fee8404635ecc4fd" providerId="LiveId" clId="{EA9DF0F8-AD05-40AA-9154-3E01E46FDBC3}" dt="2019-08-20T01:29:17.030" v="1735" actId="255"/>
          <ac:spMkLst>
            <pc:docMk/>
            <pc:sldMk cId="3563280836" sldId="276"/>
            <ac:spMk id="35" creationId="{22D64E4F-469A-4424-B5C9-541ADF4FA6A9}"/>
          </ac:spMkLst>
        </pc:spChg>
        <pc:spChg chg="mod">
          <ac:chgData name="Rui Kang" userId="fee8404635ecc4fd" providerId="LiveId" clId="{EA9DF0F8-AD05-40AA-9154-3E01E46FDBC3}" dt="2019-08-20T01:29:29.026" v="1744" actId="1035"/>
          <ac:spMkLst>
            <pc:docMk/>
            <pc:sldMk cId="3563280836" sldId="276"/>
            <ac:spMk id="75" creationId="{00000000-0000-0000-0000-000000000000}"/>
          </ac:spMkLst>
        </pc:spChg>
        <pc:spChg chg="mod">
          <ac:chgData name="Rui Kang" userId="fee8404635ecc4fd" providerId="LiveId" clId="{EA9DF0F8-AD05-40AA-9154-3E01E46FDBC3}" dt="2019-08-20T01:29:29.026" v="1744" actId="1035"/>
          <ac:spMkLst>
            <pc:docMk/>
            <pc:sldMk cId="3563280836" sldId="276"/>
            <ac:spMk id="76" creationId="{00000000-0000-0000-0000-000000000000}"/>
          </ac:spMkLst>
        </pc:spChg>
        <pc:spChg chg="mod">
          <ac:chgData name="Rui Kang" userId="fee8404635ecc4fd" providerId="LiveId" clId="{EA9DF0F8-AD05-40AA-9154-3E01E46FDBC3}" dt="2019-08-20T01:29:29.026" v="1744" actId="1035"/>
          <ac:spMkLst>
            <pc:docMk/>
            <pc:sldMk cId="3563280836" sldId="276"/>
            <ac:spMk id="77" creationId="{00000000-0000-0000-0000-000000000000}"/>
          </ac:spMkLst>
        </pc:spChg>
        <pc:spChg chg="mod">
          <ac:chgData name="Rui Kang" userId="fee8404635ecc4fd" providerId="LiveId" clId="{EA9DF0F8-AD05-40AA-9154-3E01E46FDBC3}" dt="2019-08-20T01:29:29.026" v="1744" actId="1035"/>
          <ac:spMkLst>
            <pc:docMk/>
            <pc:sldMk cId="3563280836" sldId="276"/>
            <ac:spMk id="78" creationId="{00000000-0000-0000-0000-000000000000}"/>
          </ac:spMkLst>
        </pc:spChg>
        <pc:picChg chg="del mod">
          <ac:chgData name="Rui Kang" userId="fee8404635ecc4fd" providerId="LiveId" clId="{EA9DF0F8-AD05-40AA-9154-3E01E46FDBC3}" dt="2019-08-20T01:27:47.623" v="1721" actId="478"/>
          <ac:picMkLst>
            <pc:docMk/>
            <pc:sldMk cId="3563280836" sldId="276"/>
            <ac:picMk id="1032" creationId="{00000000-0000-0000-0000-000000000000}"/>
          </ac:picMkLst>
        </pc:picChg>
      </pc:sldChg>
      <pc:sldChg chg="modTransition">
        <pc:chgData name="Rui Kang" userId="fee8404635ecc4fd" providerId="LiveId" clId="{EA9DF0F8-AD05-40AA-9154-3E01E46FDBC3}" dt="2019-08-19T16:31:39.860" v="473"/>
        <pc:sldMkLst>
          <pc:docMk/>
          <pc:sldMk cId="0" sldId="301"/>
        </pc:sldMkLst>
      </pc:sldChg>
      <pc:sldChg chg="modTransition">
        <pc:chgData name="Rui Kang" userId="fee8404635ecc4fd" providerId="LiveId" clId="{EA9DF0F8-AD05-40AA-9154-3E01E46FDBC3}" dt="2019-08-19T16:31:39.860" v="473"/>
        <pc:sldMkLst>
          <pc:docMk/>
          <pc:sldMk cId="0" sldId="512"/>
        </pc:sldMkLst>
      </pc:sldChg>
      <pc:sldChg chg="modTransition">
        <pc:chgData name="Rui Kang" userId="fee8404635ecc4fd" providerId="LiveId" clId="{EA9DF0F8-AD05-40AA-9154-3E01E46FDBC3}" dt="2019-08-19T16:31:39.860" v="473"/>
        <pc:sldMkLst>
          <pc:docMk/>
          <pc:sldMk cId="0" sldId="513"/>
        </pc:sldMkLst>
      </pc:sldChg>
      <pc:sldChg chg="modTransition">
        <pc:chgData name="Rui Kang" userId="fee8404635ecc4fd" providerId="LiveId" clId="{EA9DF0F8-AD05-40AA-9154-3E01E46FDBC3}" dt="2019-08-19T16:31:47.464" v="474"/>
        <pc:sldMkLst>
          <pc:docMk/>
          <pc:sldMk cId="0" sldId="515"/>
        </pc:sldMkLst>
      </pc:sldChg>
      <pc:sldChg chg="modTransition">
        <pc:chgData name="Rui Kang" userId="fee8404635ecc4fd" providerId="LiveId" clId="{EA9DF0F8-AD05-40AA-9154-3E01E46FDBC3}" dt="2019-08-19T16:31:39.860" v="473"/>
        <pc:sldMkLst>
          <pc:docMk/>
          <pc:sldMk cId="0" sldId="516"/>
        </pc:sldMkLst>
      </pc:sldChg>
      <pc:sldChg chg="modTransition">
        <pc:chgData name="Rui Kang" userId="fee8404635ecc4fd" providerId="LiveId" clId="{EA9DF0F8-AD05-40AA-9154-3E01E46FDBC3}" dt="2019-08-19T16:31:39.860" v="473"/>
        <pc:sldMkLst>
          <pc:docMk/>
          <pc:sldMk cId="0" sldId="517"/>
        </pc:sldMkLst>
      </pc:sldChg>
      <pc:sldChg chg="modTransition">
        <pc:chgData name="Rui Kang" userId="fee8404635ecc4fd" providerId="LiveId" clId="{EA9DF0F8-AD05-40AA-9154-3E01E46FDBC3}" dt="2019-08-19T16:31:39.860" v="473"/>
        <pc:sldMkLst>
          <pc:docMk/>
          <pc:sldMk cId="0" sldId="518"/>
        </pc:sldMkLst>
      </pc:sldChg>
      <pc:sldChg chg="addSp">
        <pc:chgData name="Rui Kang" userId="fee8404635ecc4fd" providerId="LiveId" clId="{EA9DF0F8-AD05-40AA-9154-3E01E46FDBC3}" dt="2019-08-20T04:29:14.078" v="2510"/>
        <pc:sldMkLst>
          <pc:docMk/>
          <pc:sldMk cId="0" sldId="525"/>
        </pc:sldMkLst>
        <pc:spChg chg="add">
          <ac:chgData name="Rui Kang" userId="fee8404635ecc4fd" providerId="LiveId" clId="{EA9DF0F8-AD05-40AA-9154-3E01E46FDBC3}" dt="2019-08-20T04:29:14.078" v="2510"/>
          <ac:spMkLst>
            <pc:docMk/>
            <pc:sldMk cId="0" sldId="525"/>
            <ac:spMk id="24" creationId="{BAC1348C-BE8D-48CD-8D7E-2C587A35FD82}"/>
          </ac:spMkLst>
        </pc:spChg>
      </pc:sldChg>
      <pc:sldChg chg="addSp modTransition">
        <pc:chgData name="Rui Kang" userId="fee8404635ecc4fd" providerId="LiveId" clId="{EA9DF0F8-AD05-40AA-9154-3E01E46FDBC3}" dt="2019-08-20T04:32:58.104" v="2517"/>
        <pc:sldMkLst>
          <pc:docMk/>
          <pc:sldMk cId="0" sldId="527"/>
        </pc:sldMkLst>
        <pc:spChg chg="add">
          <ac:chgData name="Rui Kang" userId="fee8404635ecc4fd" providerId="LiveId" clId="{EA9DF0F8-AD05-40AA-9154-3E01E46FDBC3}" dt="2019-08-20T04:32:58.104" v="2517"/>
          <ac:spMkLst>
            <pc:docMk/>
            <pc:sldMk cId="0" sldId="527"/>
            <ac:spMk id="85" creationId="{D220B83F-4F73-44CC-971E-1C33D094FF1E}"/>
          </ac:spMkLst>
        </pc:spChg>
      </pc:sldChg>
      <pc:sldChg chg="addSp">
        <pc:chgData name="Rui Kang" userId="fee8404635ecc4fd" providerId="LiveId" clId="{EA9DF0F8-AD05-40AA-9154-3E01E46FDBC3}" dt="2019-08-20T04:32:50.135" v="2516"/>
        <pc:sldMkLst>
          <pc:docMk/>
          <pc:sldMk cId="0" sldId="528"/>
        </pc:sldMkLst>
        <pc:spChg chg="add">
          <ac:chgData name="Rui Kang" userId="fee8404635ecc4fd" providerId="LiveId" clId="{EA9DF0F8-AD05-40AA-9154-3E01E46FDBC3}" dt="2019-08-20T04:32:50.135" v="2516"/>
          <ac:spMkLst>
            <pc:docMk/>
            <pc:sldMk cId="0" sldId="528"/>
            <ac:spMk id="66" creationId="{98747BDB-B1A3-4D14-ADD4-6F06D38B5927}"/>
          </ac:spMkLst>
        </pc:spChg>
      </pc:sldChg>
      <pc:sldChg chg="modTransition">
        <pc:chgData name="Rui Kang" userId="fee8404635ecc4fd" providerId="LiveId" clId="{EA9DF0F8-AD05-40AA-9154-3E01E46FDBC3}" dt="2019-08-19T16:31:39.860" v="473"/>
        <pc:sldMkLst>
          <pc:docMk/>
          <pc:sldMk cId="0" sldId="529"/>
        </pc:sldMkLst>
      </pc:sldChg>
      <pc:sldChg chg="modTransition">
        <pc:chgData name="Rui Kang" userId="fee8404635ecc4fd" providerId="LiveId" clId="{EA9DF0F8-AD05-40AA-9154-3E01E46FDBC3}" dt="2019-08-19T16:31:39.860" v="473"/>
        <pc:sldMkLst>
          <pc:docMk/>
          <pc:sldMk cId="0" sldId="560"/>
        </pc:sldMkLst>
      </pc:sldChg>
      <pc:sldChg chg="addSp modSp modTransition">
        <pc:chgData name="Rui Kang" userId="fee8404635ecc4fd" providerId="LiveId" clId="{EA9DF0F8-AD05-40AA-9154-3E01E46FDBC3}" dt="2019-08-19T21:23:46.667" v="1572" actId="1076"/>
        <pc:sldMkLst>
          <pc:docMk/>
          <pc:sldMk cId="2464261661" sldId="664"/>
        </pc:sldMkLst>
        <pc:spChg chg="add">
          <ac:chgData name="Rui Kang" userId="fee8404635ecc4fd" providerId="LiveId" clId="{EA9DF0F8-AD05-40AA-9154-3E01E46FDBC3}" dt="2019-08-19T15:48:40.249" v="147"/>
          <ac:spMkLst>
            <pc:docMk/>
            <pc:sldMk cId="2464261661" sldId="664"/>
            <ac:spMk id="13" creationId="{7A6986F4-D6E9-4D38-93A9-B52CE7604884}"/>
          </ac:spMkLst>
        </pc:spChg>
        <pc:spChg chg="add mod">
          <ac:chgData name="Rui Kang" userId="fee8404635ecc4fd" providerId="LiveId" clId="{EA9DF0F8-AD05-40AA-9154-3E01E46FDBC3}" dt="2019-08-19T21:23:46.667" v="1572" actId="1076"/>
          <ac:spMkLst>
            <pc:docMk/>
            <pc:sldMk cId="2464261661" sldId="664"/>
            <ac:spMk id="15" creationId="{D0D82BD8-E318-4069-BDD0-AFA33D2E7826}"/>
          </ac:spMkLst>
        </pc:spChg>
      </pc:sldChg>
      <pc:sldChg chg="add">
        <pc:chgData name="Rui Kang" userId="fee8404635ecc4fd" providerId="LiveId" clId="{EA9DF0F8-AD05-40AA-9154-3E01E46FDBC3}" dt="2019-08-19T14:54:40.211" v="25"/>
        <pc:sldMkLst>
          <pc:docMk/>
          <pc:sldMk cId="1490264399" sldId="665"/>
        </pc:sldMkLst>
      </pc:sldChg>
      <pc:sldChg chg="add">
        <pc:chgData name="Rui Kang" userId="fee8404635ecc4fd" providerId="LiveId" clId="{EA9DF0F8-AD05-40AA-9154-3E01E46FDBC3}" dt="2019-08-19T14:54:40.211" v="25"/>
        <pc:sldMkLst>
          <pc:docMk/>
          <pc:sldMk cId="3469780790" sldId="666"/>
        </pc:sldMkLst>
      </pc:sldChg>
      <pc:sldChg chg="add">
        <pc:chgData name="Rui Kang" userId="fee8404635ecc4fd" providerId="LiveId" clId="{EA9DF0F8-AD05-40AA-9154-3E01E46FDBC3}" dt="2019-08-19T14:54:40.211" v="25"/>
        <pc:sldMkLst>
          <pc:docMk/>
          <pc:sldMk cId="1663855196" sldId="667"/>
        </pc:sldMkLst>
      </pc:sldChg>
      <pc:sldChg chg="add">
        <pc:chgData name="Rui Kang" userId="fee8404635ecc4fd" providerId="LiveId" clId="{EA9DF0F8-AD05-40AA-9154-3E01E46FDBC3}" dt="2019-08-19T14:54:40.211" v="25"/>
        <pc:sldMkLst>
          <pc:docMk/>
          <pc:sldMk cId="273255798" sldId="668"/>
        </pc:sldMkLst>
      </pc:sldChg>
      <pc:sldChg chg="add">
        <pc:chgData name="Rui Kang" userId="fee8404635ecc4fd" providerId="LiveId" clId="{EA9DF0F8-AD05-40AA-9154-3E01E46FDBC3}" dt="2019-08-19T14:54:40.211" v="25"/>
        <pc:sldMkLst>
          <pc:docMk/>
          <pc:sldMk cId="3790273656" sldId="669"/>
        </pc:sldMkLst>
      </pc:sldChg>
      <pc:sldChg chg="add">
        <pc:chgData name="Rui Kang" userId="fee8404635ecc4fd" providerId="LiveId" clId="{EA9DF0F8-AD05-40AA-9154-3E01E46FDBC3}" dt="2019-08-19T14:54:40.211" v="25"/>
        <pc:sldMkLst>
          <pc:docMk/>
          <pc:sldMk cId="3951653746" sldId="670"/>
        </pc:sldMkLst>
      </pc:sldChg>
      <pc:sldChg chg="add">
        <pc:chgData name="Rui Kang" userId="fee8404635ecc4fd" providerId="LiveId" clId="{EA9DF0F8-AD05-40AA-9154-3E01E46FDBC3}" dt="2019-08-19T14:54:40.211" v="25"/>
        <pc:sldMkLst>
          <pc:docMk/>
          <pc:sldMk cId="2944291242" sldId="671"/>
        </pc:sldMkLst>
      </pc:sldChg>
      <pc:sldChg chg="add">
        <pc:chgData name="Rui Kang" userId="fee8404635ecc4fd" providerId="LiveId" clId="{EA9DF0F8-AD05-40AA-9154-3E01E46FDBC3}" dt="2019-08-19T14:55:01.832" v="26"/>
        <pc:sldMkLst>
          <pc:docMk/>
          <pc:sldMk cId="4237314553" sldId="672"/>
        </pc:sldMkLst>
      </pc:sldChg>
      <pc:sldChg chg="add">
        <pc:chgData name="Rui Kang" userId="fee8404635ecc4fd" providerId="LiveId" clId="{EA9DF0F8-AD05-40AA-9154-3E01E46FDBC3}" dt="2019-08-19T14:55:01.832" v="26"/>
        <pc:sldMkLst>
          <pc:docMk/>
          <pc:sldMk cId="1281831146" sldId="673"/>
        </pc:sldMkLst>
      </pc:sldChg>
      <pc:sldChg chg="add">
        <pc:chgData name="Rui Kang" userId="fee8404635ecc4fd" providerId="LiveId" clId="{EA9DF0F8-AD05-40AA-9154-3E01E46FDBC3}" dt="2019-08-19T14:55:01.832" v="26"/>
        <pc:sldMkLst>
          <pc:docMk/>
          <pc:sldMk cId="2661611591" sldId="674"/>
        </pc:sldMkLst>
      </pc:sldChg>
      <pc:sldChg chg="add">
        <pc:chgData name="Rui Kang" userId="fee8404635ecc4fd" providerId="LiveId" clId="{EA9DF0F8-AD05-40AA-9154-3E01E46FDBC3}" dt="2019-08-19T14:55:01.832" v="26"/>
        <pc:sldMkLst>
          <pc:docMk/>
          <pc:sldMk cId="3646675734" sldId="675"/>
        </pc:sldMkLst>
      </pc:sldChg>
      <pc:sldChg chg="add">
        <pc:chgData name="Rui Kang" userId="fee8404635ecc4fd" providerId="LiveId" clId="{EA9DF0F8-AD05-40AA-9154-3E01E46FDBC3}" dt="2019-08-19T14:55:01.832" v="26"/>
        <pc:sldMkLst>
          <pc:docMk/>
          <pc:sldMk cId="4133745402" sldId="676"/>
        </pc:sldMkLst>
      </pc:sldChg>
      <pc:sldChg chg="add">
        <pc:chgData name="Rui Kang" userId="fee8404635ecc4fd" providerId="LiveId" clId="{EA9DF0F8-AD05-40AA-9154-3E01E46FDBC3}" dt="2019-08-19T14:55:01.832" v="26"/>
        <pc:sldMkLst>
          <pc:docMk/>
          <pc:sldMk cId="86893367" sldId="677"/>
        </pc:sldMkLst>
      </pc:sldChg>
      <pc:sldChg chg="add">
        <pc:chgData name="Rui Kang" userId="fee8404635ecc4fd" providerId="LiveId" clId="{EA9DF0F8-AD05-40AA-9154-3E01E46FDBC3}" dt="2019-08-19T14:55:01.832" v="26"/>
        <pc:sldMkLst>
          <pc:docMk/>
          <pc:sldMk cId="975667404" sldId="678"/>
        </pc:sldMkLst>
      </pc:sldChg>
      <pc:sldChg chg="add">
        <pc:chgData name="Rui Kang" userId="fee8404635ecc4fd" providerId="LiveId" clId="{EA9DF0F8-AD05-40AA-9154-3E01E46FDBC3}" dt="2019-08-19T14:55:01.832" v="26"/>
        <pc:sldMkLst>
          <pc:docMk/>
          <pc:sldMk cId="456424738" sldId="679"/>
        </pc:sldMkLst>
      </pc:sldChg>
      <pc:sldChg chg="addSp delSp">
        <pc:chgData name="Rui Kang" userId="fee8404635ecc4fd" providerId="LiveId" clId="{EA9DF0F8-AD05-40AA-9154-3E01E46FDBC3}" dt="2019-08-20T04:02:29.312" v="2001"/>
        <pc:sldMkLst>
          <pc:docMk/>
          <pc:sldMk cId="2667772871" sldId="1630"/>
        </pc:sldMkLst>
        <pc:spChg chg="add del">
          <ac:chgData name="Rui Kang" userId="fee8404635ecc4fd" providerId="LiveId" clId="{EA9DF0F8-AD05-40AA-9154-3E01E46FDBC3}" dt="2019-08-20T04:02:20.507" v="1999"/>
          <ac:spMkLst>
            <pc:docMk/>
            <pc:sldMk cId="2667772871" sldId="1630"/>
            <ac:spMk id="5" creationId="{02A4D9E8-91AF-4247-BACE-D6855D6B3382}"/>
          </ac:spMkLst>
        </pc:spChg>
        <pc:spChg chg="add del">
          <ac:chgData name="Rui Kang" userId="fee8404635ecc4fd" providerId="LiveId" clId="{EA9DF0F8-AD05-40AA-9154-3E01E46FDBC3}" dt="2019-08-20T04:02:29.312" v="2001"/>
          <ac:spMkLst>
            <pc:docMk/>
            <pc:sldMk cId="2667772871" sldId="1630"/>
            <ac:spMk id="7" creationId="{5789DC27-DF18-4DD2-968E-D5FBFEE5C8D2}"/>
          </ac:spMkLst>
        </pc:spChg>
      </pc:sldChg>
      <pc:sldChg chg="del">
        <pc:chgData name="Rui Kang" userId="fee8404635ecc4fd" providerId="LiveId" clId="{EA9DF0F8-AD05-40AA-9154-3E01E46FDBC3}" dt="2019-08-20T04:03:04.657" v="2002" actId="2696"/>
        <pc:sldMkLst>
          <pc:docMk/>
          <pc:sldMk cId="2677635601" sldId="1639"/>
        </pc:sldMkLst>
      </pc:sldChg>
      <pc:sldChg chg="del">
        <pc:chgData name="Rui Kang" userId="fee8404635ecc4fd" providerId="LiveId" clId="{EA9DF0F8-AD05-40AA-9154-3E01E46FDBC3}" dt="2019-08-20T04:08:17.346" v="2004"/>
        <pc:sldMkLst>
          <pc:docMk/>
          <pc:sldMk cId="2388105674" sldId="1655"/>
        </pc:sldMkLst>
      </pc:sldChg>
      <pc:sldChg chg="del">
        <pc:chgData name="Rui Kang" userId="fee8404635ecc4fd" providerId="LiveId" clId="{EA9DF0F8-AD05-40AA-9154-3E01E46FDBC3}" dt="2019-08-20T04:41:04.049" v="2519" actId="2696"/>
        <pc:sldMkLst>
          <pc:docMk/>
          <pc:sldMk cId="356166915" sldId="1665"/>
        </pc:sldMkLst>
      </pc:sldChg>
      <pc:sldChg chg="ord">
        <pc:chgData name="Rui Kang" userId="fee8404635ecc4fd" providerId="LiveId" clId="{EA9DF0F8-AD05-40AA-9154-3E01E46FDBC3}" dt="2019-08-19T16:15:38.400" v="203"/>
        <pc:sldMkLst>
          <pc:docMk/>
          <pc:sldMk cId="4267007771" sldId="1686"/>
        </pc:sldMkLst>
      </pc:sldChg>
      <pc:sldChg chg="addSp delSp modSp ord">
        <pc:chgData name="Rui Kang" userId="fee8404635ecc4fd" providerId="LiveId" clId="{EA9DF0F8-AD05-40AA-9154-3E01E46FDBC3}" dt="2019-08-20T04:30:14.193" v="2512" actId="1076"/>
        <pc:sldMkLst>
          <pc:docMk/>
          <pc:sldMk cId="30298805" sldId="1687"/>
        </pc:sldMkLst>
        <pc:spChg chg="add mod">
          <ac:chgData name="Rui Kang" userId="fee8404635ecc4fd" providerId="LiveId" clId="{EA9DF0F8-AD05-40AA-9154-3E01E46FDBC3}" dt="2019-08-19T21:11:49.778" v="1568" actId="113"/>
          <ac:spMkLst>
            <pc:docMk/>
            <pc:sldMk cId="30298805" sldId="1687"/>
            <ac:spMk id="5" creationId="{1A668664-CD77-4CF1-B5A1-F3057596C997}"/>
          </ac:spMkLst>
        </pc:spChg>
        <pc:spChg chg="mod">
          <ac:chgData name="Rui Kang" userId="fee8404635ecc4fd" providerId="LiveId" clId="{EA9DF0F8-AD05-40AA-9154-3E01E46FDBC3}" dt="2019-08-19T21:06:55.521" v="1542" actId="207"/>
          <ac:spMkLst>
            <pc:docMk/>
            <pc:sldMk cId="30298805" sldId="1687"/>
            <ac:spMk id="7" creationId="{C00BAF14-5778-4410-8746-BA5C962793C0}"/>
          </ac:spMkLst>
        </pc:spChg>
        <pc:spChg chg="mod">
          <ac:chgData name="Rui Kang" userId="fee8404635ecc4fd" providerId="LiveId" clId="{EA9DF0F8-AD05-40AA-9154-3E01E46FDBC3}" dt="2019-08-19T21:08:56.354" v="1562" actId="20577"/>
          <ac:spMkLst>
            <pc:docMk/>
            <pc:sldMk cId="30298805" sldId="1687"/>
            <ac:spMk id="8" creationId="{54ADBB1E-4AE2-4386-B1B3-154C1355FF8B}"/>
          </ac:spMkLst>
        </pc:spChg>
        <pc:spChg chg="add mod ord">
          <ac:chgData name="Rui Kang" userId="fee8404635ecc4fd" providerId="LiveId" clId="{EA9DF0F8-AD05-40AA-9154-3E01E46FDBC3}" dt="2019-08-19T20:45:06.075" v="1398" actId="164"/>
          <ac:spMkLst>
            <pc:docMk/>
            <pc:sldMk cId="30298805" sldId="1687"/>
            <ac:spMk id="11" creationId="{B4369FC5-9755-4213-9496-DC082E2297D4}"/>
          </ac:spMkLst>
        </pc:spChg>
        <pc:spChg chg="add mod">
          <ac:chgData name="Rui Kang" userId="fee8404635ecc4fd" providerId="LiveId" clId="{EA9DF0F8-AD05-40AA-9154-3E01E46FDBC3}" dt="2019-08-20T04:30:14.193" v="2512" actId="1076"/>
          <ac:spMkLst>
            <pc:docMk/>
            <pc:sldMk cId="30298805" sldId="1687"/>
            <ac:spMk id="22" creationId="{81AF80B9-C2A1-42FC-9D4B-381828B81039}"/>
          </ac:spMkLst>
        </pc:spChg>
        <pc:spChg chg="add mod">
          <ac:chgData name="Rui Kang" userId="fee8404635ecc4fd" providerId="LiveId" clId="{EA9DF0F8-AD05-40AA-9154-3E01E46FDBC3}" dt="2019-08-19T21:08:16.113" v="1558" actId="1037"/>
          <ac:spMkLst>
            <pc:docMk/>
            <pc:sldMk cId="30298805" sldId="1687"/>
            <ac:spMk id="27" creationId="{9CDDE18E-4E66-4877-8636-6F8948204C18}"/>
          </ac:spMkLst>
        </pc:spChg>
        <pc:spChg chg="add mod">
          <ac:chgData name="Rui Kang" userId="fee8404635ecc4fd" providerId="LiveId" clId="{EA9DF0F8-AD05-40AA-9154-3E01E46FDBC3}" dt="2019-08-19T21:08:16.113" v="1558" actId="1037"/>
          <ac:spMkLst>
            <pc:docMk/>
            <pc:sldMk cId="30298805" sldId="1687"/>
            <ac:spMk id="28" creationId="{E5AA161C-9BBC-40B6-B439-6B3C13C63C23}"/>
          </ac:spMkLst>
        </pc:spChg>
        <pc:spChg chg="add mod">
          <ac:chgData name="Rui Kang" userId="fee8404635ecc4fd" providerId="LiveId" clId="{EA9DF0F8-AD05-40AA-9154-3E01E46FDBC3}" dt="2019-08-19T21:08:16.113" v="1558" actId="1037"/>
          <ac:spMkLst>
            <pc:docMk/>
            <pc:sldMk cId="30298805" sldId="1687"/>
            <ac:spMk id="29" creationId="{18AF322E-05B4-4921-A118-252DBD62C77A}"/>
          </ac:spMkLst>
        </pc:spChg>
        <pc:grpChg chg="add mod">
          <ac:chgData name="Rui Kang" userId="fee8404635ecc4fd" providerId="LiveId" clId="{EA9DF0F8-AD05-40AA-9154-3E01E46FDBC3}" dt="2019-08-19T21:06:25.437" v="1537" actId="1038"/>
          <ac:grpSpMkLst>
            <pc:docMk/>
            <pc:sldMk cId="30298805" sldId="1687"/>
            <ac:grpSpMk id="12" creationId="{F102E40C-4531-41CB-9942-5DBADEEFDDA9}"/>
          </ac:grpSpMkLst>
        </pc:grpChg>
        <pc:grpChg chg="add mod">
          <ac:chgData name="Rui Kang" userId="fee8404635ecc4fd" providerId="LiveId" clId="{EA9DF0F8-AD05-40AA-9154-3E01E46FDBC3}" dt="2019-08-19T21:06:25.437" v="1537" actId="1038"/>
          <ac:grpSpMkLst>
            <pc:docMk/>
            <pc:sldMk cId="30298805" sldId="1687"/>
            <ac:grpSpMk id="13" creationId="{CF408E7F-C7CB-46C7-875A-B85ED12BCEC1}"/>
          </ac:grpSpMkLst>
        </pc:grpChg>
        <pc:grpChg chg="add del mod">
          <ac:chgData name="Rui Kang" userId="fee8404635ecc4fd" providerId="LiveId" clId="{EA9DF0F8-AD05-40AA-9154-3E01E46FDBC3}" dt="2019-08-19T20:45:47.120" v="1403" actId="478"/>
          <ac:grpSpMkLst>
            <pc:docMk/>
            <pc:sldMk cId="30298805" sldId="1687"/>
            <ac:grpSpMk id="18" creationId="{254A0C0E-7299-447B-99E5-8368461261BD}"/>
          </ac:grpSpMkLst>
        </pc:grpChg>
        <pc:grpChg chg="add mod">
          <ac:chgData name="Rui Kang" userId="fee8404635ecc4fd" providerId="LiveId" clId="{EA9DF0F8-AD05-40AA-9154-3E01E46FDBC3}" dt="2019-08-19T21:06:25.437" v="1537" actId="1038"/>
          <ac:grpSpMkLst>
            <pc:docMk/>
            <pc:sldMk cId="30298805" sldId="1687"/>
            <ac:grpSpMk id="23" creationId="{A4982165-9F7E-46AD-A0AF-17463D4F1B84}"/>
          </ac:grpSpMkLst>
        </pc:grpChg>
        <pc:graphicFrameChg chg="add mod">
          <ac:chgData name="Rui Kang" userId="fee8404635ecc4fd" providerId="LiveId" clId="{EA9DF0F8-AD05-40AA-9154-3E01E46FDBC3}" dt="2019-08-19T21:06:25.437" v="1537" actId="1038"/>
          <ac:graphicFrameMkLst>
            <pc:docMk/>
            <pc:sldMk cId="30298805" sldId="1687"/>
            <ac:graphicFrameMk id="24" creationId="{BFC4B80B-E1BF-4BC3-B08D-AEE47665B5F6}"/>
          </ac:graphicFrameMkLst>
        </pc:graphicFrameChg>
        <pc:picChg chg="add mod">
          <ac:chgData name="Rui Kang" userId="fee8404635ecc4fd" providerId="LiveId" clId="{EA9DF0F8-AD05-40AA-9154-3E01E46FDBC3}" dt="2019-08-19T20:45:06.075" v="1398" actId="164"/>
          <ac:picMkLst>
            <pc:docMk/>
            <pc:sldMk cId="30298805" sldId="1687"/>
            <ac:picMk id="3" creationId="{30347649-7EB4-4EEE-9966-0ED018A98E29}"/>
          </ac:picMkLst>
        </pc:picChg>
        <pc:picChg chg="add mod">
          <ac:chgData name="Rui Kang" userId="fee8404635ecc4fd" providerId="LiveId" clId="{EA9DF0F8-AD05-40AA-9154-3E01E46FDBC3}" dt="2019-08-19T20:45:06.075" v="1398" actId="164"/>
          <ac:picMkLst>
            <pc:docMk/>
            <pc:sldMk cId="30298805" sldId="1687"/>
            <ac:picMk id="9" creationId="{F083194A-7178-49D1-B7E5-A4A0B90F4A04}"/>
          </ac:picMkLst>
        </pc:picChg>
        <pc:picChg chg="add mod">
          <ac:chgData name="Rui Kang" userId="fee8404635ecc4fd" providerId="LiveId" clId="{EA9DF0F8-AD05-40AA-9154-3E01E46FDBC3}" dt="2019-08-19T20:45:06.075" v="1398" actId="164"/>
          <ac:picMkLst>
            <pc:docMk/>
            <pc:sldMk cId="30298805" sldId="1687"/>
            <ac:picMk id="10" creationId="{671D85A3-C4C0-4ACF-BBAB-DF1EE6EF192D}"/>
          </ac:picMkLst>
        </pc:picChg>
        <pc:picChg chg="add mod">
          <ac:chgData name="Rui Kang" userId="fee8404635ecc4fd" providerId="LiveId" clId="{EA9DF0F8-AD05-40AA-9154-3E01E46FDBC3}" dt="2019-08-19T21:06:25.437" v="1537" actId="1038"/>
          <ac:picMkLst>
            <pc:docMk/>
            <pc:sldMk cId="30298805" sldId="1687"/>
            <ac:picMk id="26" creationId="{25021D3F-70CC-42B0-8000-E7E441BB6041}"/>
          </ac:picMkLst>
        </pc:picChg>
      </pc:sldChg>
      <pc:sldChg chg="ord">
        <pc:chgData name="Rui Kang" userId="fee8404635ecc4fd" providerId="LiveId" clId="{EA9DF0F8-AD05-40AA-9154-3E01E46FDBC3}" dt="2019-08-19T16:15:38.400" v="203"/>
        <pc:sldMkLst>
          <pc:docMk/>
          <pc:sldMk cId="2035128374" sldId="1689"/>
        </pc:sldMkLst>
      </pc:sldChg>
      <pc:sldChg chg="addSp ord modTransition">
        <pc:chgData name="Rui Kang" userId="fee8404635ecc4fd" providerId="LiveId" clId="{EA9DF0F8-AD05-40AA-9154-3E01E46FDBC3}" dt="2019-08-20T04:31:38.118" v="2513"/>
        <pc:sldMkLst>
          <pc:docMk/>
          <pc:sldMk cId="3426236820" sldId="1690"/>
        </pc:sldMkLst>
        <pc:spChg chg="add">
          <ac:chgData name="Rui Kang" userId="fee8404635ecc4fd" providerId="LiveId" clId="{EA9DF0F8-AD05-40AA-9154-3E01E46FDBC3}" dt="2019-08-20T04:31:38.118" v="2513"/>
          <ac:spMkLst>
            <pc:docMk/>
            <pc:sldMk cId="3426236820" sldId="1690"/>
            <ac:spMk id="5" creationId="{C60DAAD1-E968-4925-871E-4381B8F72F1B}"/>
          </ac:spMkLst>
        </pc:spChg>
      </pc:sldChg>
      <pc:sldChg chg="addSp ord modTransition">
        <pc:chgData name="Rui Kang" userId="fee8404635ecc4fd" providerId="LiveId" clId="{EA9DF0F8-AD05-40AA-9154-3E01E46FDBC3}" dt="2019-08-20T04:31:44.673" v="2514"/>
        <pc:sldMkLst>
          <pc:docMk/>
          <pc:sldMk cId="3944451875" sldId="1691"/>
        </pc:sldMkLst>
        <pc:spChg chg="add">
          <ac:chgData name="Rui Kang" userId="fee8404635ecc4fd" providerId="LiveId" clId="{EA9DF0F8-AD05-40AA-9154-3E01E46FDBC3}" dt="2019-08-20T04:31:44.673" v="2514"/>
          <ac:spMkLst>
            <pc:docMk/>
            <pc:sldMk cId="3944451875" sldId="1691"/>
            <ac:spMk id="3" creationId="{76958ED0-E572-48FA-B80F-5545D926AFFA}"/>
          </ac:spMkLst>
        </pc:spChg>
      </pc:sldChg>
      <pc:sldChg chg="modTransition">
        <pc:chgData name="Rui Kang" userId="fee8404635ecc4fd" providerId="LiveId" clId="{EA9DF0F8-AD05-40AA-9154-3E01E46FDBC3}" dt="2019-08-19T16:06:02.089" v="175"/>
        <pc:sldMkLst>
          <pc:docMk/>
          <pc:sldMk cId="1154363398" sldId="1692"/>
        </pc:sldMkLst>
      </pc:sldChg>
      <pc:sldChg chg="del">
        <pc:chgData name="Rui Kang" userId="fee8404635ecc4fd" providerId="LiveId" clId="{EA9DF0F8-AD05-40AA-9154-3E01E46FDBC3}" dt="2019-08-20T01:29:36.413" v="1745" actId="2696"/>
        <pc:sldMkLst>
          <pc:docMk/>
          <pc:sldMk cId="387342833" sldId="1697"/>
        </pc:sldMkLst>
      </pc:sldChg>
      <pc:sldChg chg="modSp">
        <pc:chgData name="Rui Kang" userId="fee8404635ecc4fd" providerId="LiveId" clId="{EA9DF0F8-AD05-40AA-9154-3E01E46FDBC3}" dt="2019-08-19T21:35:47.496" v="1576" actId="1076"/>
        <pc:sldMkLst>
          <pc:docMk/>
          <pc:sldMk cId="636901019" sldId="1704"/>
        </pc:sldMkLst>
        <pc:picChg chg="mod">
          <ac:chgData name="Rui Kang" userId="fee8404635ecc4fd" providerId="LiveId" clId="{EA9DF0F8-AD05-40AA-9154-3E01E46FDBC3}" dt="2019-08-19T21:35:47.496" v="1576" actId="1076"/>
          <ac:picMkLst>
            <pc:docMk/>
            <pc:sldMk cId="636901019" sldId="1704"/>
            <ac:picMk id="12" creationId="{0F525361-BC24-4FAF-8744-88AD9DBB85DE}"/>
          </ac:picMkLst>
        </pc:picChg>
      </pc:sldChg>
      <pc:sldChg chg="modSp">
        <pc:chgData name="Rui Kang" userId="fee8404635ecc4fd" providerId="LiveId" clId="{EA9DF0F8-AD05-40AA-9154-3E01E46FDBC3}" dt="2019-08-20T01:25:23.427" v="1690" actId="12788"/>
        <pc:sldMkLst>
          <pc:docMk/>
          <pc:sldMk cId="2179433320" sldId="1713"/>
        </pc:sldMkLst>
        <pc:spChg chg="mod">
          <ac:chgData name="Rui Kang" userId="fee8404635ecc4fd" providerId="LiveId" clId="{EA9DF0F8-AD05-40AA-9154-3E01E46FDBC3}" dt="2019-08-20T01:24:39.750" v="1680" actId="108"/>
          <ac:spMkLst>
            <pc:docMk/>
            <pc:sldMk cId="2179433320" sldId="1713"/>
            <ac:spMk id="6" creationId="{92E64A81-40DB-4D2D-88EB-D2C0470D68CB}"/>
          </ac:spMkLst>
        </pc:spChg>
        <pc:spChg chg="mod">
          <ac:chgData name="Rui Kang" userId="fee8404635ecc4fd" providerId="LiveId" clId="{EA9DF0F8-AD05-40AA-9154-3E01E46FDBC3}" dt="2019-08-20T01:25:17.785" v="1689" actId="108"/>
          <ac:spMkLst>
            <pc:docMk/>
            <pc:sldMk cId="2179433320" sldId="1713"/>
            <ac:spMk id="8" creationId="{78ACA788-511F-4F34-BBDC-D36A1BB3D38C}"/>
          </ac:spMkLst>
        </pc:spChg>
        <pc:picChg chg="mod">
          <ac:chgData name="Rui Kang" userId="fee8404635ecc4fd" providerId="LiveId" clId="{EA9DF0F8-AD05-40AA-9154-3E01E46FDBC3}" dt="2019-08-20T01:25:23.427" v="1690" actId="12788"/>
          <ac:picMkLst>
            <pc:docMk/>
            <pc:sldMk cId="2179433320" sldId="1713"/>
            <ac:picMk id="10" creationId="{94DB38DC-75FD-4E48-B423-FE412ADF9AEA}"/>
          </ac:picMkLst>
        </pc:picChg>
      </pc:sldChg>
      <pc:sldChg chg="modSp ord">
        <pc:chgData name="Rui Kang" userId="fee8404635ecc4fd" providerId="LiveId" clId="{EA9DF0F8-AD05-40AA-9154-3E01E46FDBC3}" dt="2019-08-20T01:25:37.009" v="1693" actId="20577"/>
        <pc:sldMkLst>
          <pc:docMk/>
          <pc:sldMk cId="2312410979" sldId="1714"/>
        </pc:sldMkLst>
        <pc:spChg chg="mod">
          <ac:chgData name="Rui Kang" userId="fee8404635ecc4fd" providerId="LiveId" clId="{EA9DF0F8-AD05-40AA-9154-3E01E46FDBC3}" dt="2019-08-20T01:24:43.299" v="1681" actId="108"/>
          <ac:spMkLst>
            <pc:docMk/>
            <pc:sldMk cId="2312410979" sldId="1714"/>
            <ac:spMk id="6" creationId="{92E64A81-40DB-4D2D-88EB-D2C0470D68CB}"/>
          </ac:spMkLst>
        </pc:spChg>
        <pc:spChg chg="mod">
          <ac:chgData name="Rui Kang" userId="fee8404635ecc4fd" providerId="LiveId" clId="{EA9DF0F8-AD05-40AA-9154-3E01E46FDBC3}" dt="2019-08-20T01:25:37.009" v="1693" actId="20577"/>
          <ac:spMkLst>
            <pc:docMk/>
            <pc:sldMk cId="2312410979" sldId="1714"/>
            <ac:spMk id="7" creationId="{299C83D5-C212-43C3-B075-74F2E13161F0}"/>
          </ac:spMkLst>
        </pc:spChg>
        <pc:spChg chg="mod">
          <ac:chgData name="Rui Kang" userId="fee8404635ecc4fd" providerId="LiveId" clId="{EA9DF0F8-AD05-40AA-9154-3E01E46FDBC3}" dt="2019-08-20T01:25:16.001" v="1688" actId="108"/>
          <ac:spMkLst>
            <pc:docMk/>
            <pc:sldMk cId="2312410979" sldId="1714"/>
            <ac:spMk id="8" creationId="{78ACA788-511F-4F34-BBDC-D36A1BB3D38C}"/>
          </ac:spMkLst>
        </pc:spChg>
      </pc:sldChg>
      <pc:sldChg chg="modSp ord">
        <pc:chgData name="Rui Kang" userId="fee8404635ecc4fd" providerId="LiveId" clId="{EA9DF0F8-AD05-40AA-9154-3E01E46FDBC3}" dt="2019-08-20T01:25:31.395" v="1692"/>
        <pc:sldMkLst>
          <pc:docMk/>
          <pc:sldMk cId="3655115241" sldId="1715"/>
        </pc:sldMkLst>
        <pc:spChg chg="mod">
          <ac:chgData name="Rui Kang" userId="fee8404635ecc4fd" providerId="LiveId" clId="{EA9DF0F8-AD05-40AA-9154-3E01E46FDBC3}" dt="2019-08-20T01:24:45.243" v="1682" actId="108"/>
          <ac:spMkLst>
            <pc:docMk/>
            <pc:sldMk cId="3655115241" sldId="1715"/>
            <ac:spMk id="6" creationId="{92E64A81-40DB-4D2D-88EB-D2C0470D68CB}"/>
          </ac:spMkLst>
        </pc:spChg>
        <pc:spChg chg="mod">
          <ac:chgData name="Rui Kang" userId="fee8404635ecc4fd" providerId="LiveId" clId="{EA9DF0F8-AD05-40AA-9154-3E01E46FDBC3}" dt="2019-08-20T01:25:07.379" v="1687" actId="108"/>
          <ac:spMkLst>
            <pc:docMk/>
            <pc:sldMk cId="3655115241" sldId="1715"/>
            <ac:spMk id="8" creationId="{78ACA788-511F-4F34-BBDC-D36A1BB3D38C}"/>
          </ac:spMkLst>
        </pc:spChg>
      </pc:sldChg>
      <pc:sldChg chg="addSp modSp modTransition">
        <pc:chgData name="Rui Kang" userId="fee8404635ecc4fd" providerId="LiveId" clId="{EA9DF0F8-AD05-40AA-9154-3E01E46FDBC3}" dt="2019-08-20T01:25:00.749" v="1686"/>
        <pc:sldMkLst>
          <pc:docMk/>
          <pc:sldMk cId="893936915" sldId="1716"/>
        </pc:sldMkLst>
        <pc:spChg chg="add">
          <ac:chgData name="Rui Kang" userId="fee8404635ecc4fd" providerId="LiveId" clId="{EA9DF0F8-AD05-40AA-9154-3E01E46FDBC3}" dt="2019-08-20T01:24:54.888" v="1683"/>
          <ac:spMkLst>
            <pc:docMk/>
            <pc:sldMk cId="893936915" sldId="1716"/>
            <ac:spMk id="5" creationId="{8A55204E-1D0D-44B8-84AF-BDBE0D80473F}"/>
          </ac:spMkLst>
        </pc:spChg>
        <pc:picChg chg="mod">
          <ac:chgData name="Rui Kang" userId="fee8404635ecc4fd" providerId="LiveId" clId="{EA9DF0F8-AD05-40AA-9154-3E01E46FDBC3}" dt="2019-08-20T01:24:58.162" v="1685" actId="1076"/>
          <ac:picMkLst>
            <pc:docMk/>
            <pc:sldMk cId="893936915" sldId="1716"/>
            <ac:picMk id="10" creationId="{A54865BB-3D5A-424A-9310-18D2C2FC450B}"/>
          </ac:picMkLst>
        </pc:picChg>
      </pc:sldChg>
      <pc:sldChg chg="addSp delSp modSp del">
        <pc:chgData name="Rui Kang" userId="fee8404635ecc4fd" providerId="LiveId" clId="{EA9DF0F8-AD05-40AA-9154-3E01E46FDBC3}" dt="2019-08-20T04:08:28.044" v="2005" actId="2696"/>
        <pc:sldMkLst>
          <pc:docMk/>
          <pc:sldMk cId="3380532797" sldId="1726"/>
        </pc:sldMkLst>
        <pc:spChg chg="mod topLvl">
          <ac:chgData name="Rui Kang" userId="fee8404635ecc4fd" providerId="LiveId" clId="{EA9DF0F8-AD05-40AA-9154-3E01E46FDBC3}" dt="2019-08-19T18:44:47.953" v="571" actId="164"/>
          <ac:spMkLst>
            <pc:docMk/>
            <pc:sldMk cId="3380532797" sldId="1726"/>
            <ac:spMk id="3" creationId="{E05367DE-E6E0-4FF5-A47E-E8ADF9F02815}"/>
          </ac:spMkLst>
        </pc:spChg>
        <pc:spChg chg="mod topLvl">
          <ac:chgData name="Rui Kang" userId="fee8404635ecc4fd" providerId="LiveId" clId="{EA9DF0F8-AD05-40AA-9154-3E01E46FDBC3}" dt="2019-08-19T18:44:47.953" v="571" actId="164"/>
          <ac:spMkLst>
            <pc:docMk/>
            <pc:sldMk cId="3380532797" sldId="1726"/>
            <ac:spMk id="7" creationId="{9816A931-E3F0-45B4-96F0-BF26F80E70D2}"/>
          </ac:spMkLst>
        </pc:spChg>
        <pc:spChg chg="mod topLvl">
          <ac:chgData name="Rui Kang" userId="fee8404635ecc4fd" providerId="LiveId" clId="{EA9DF0F8-AD05-40AA-9154-3E01E46FDBC3}" dt="2019-08-19T18:44:59.190" v="573" actId="164"/>
          <ac:spMkLst>
            <pc:docMk/>
            <pc:sldMk cId="3380532797" sldId="1726"/>
            <ac:spMk id="16" creationId="{BECB9D24-02A7-4D2F-939C-5A1C0260F841}"/>
          </ac:spMkLst>
        </pc:spChg>
        <pc:spChg chg="mod topLvl">
          <ac:chgData name="Rui Kang" userId="fee8404635ecc4fd" providerId="LiveId" clId="{EA9DF0F8-AD05-40AA-9154-3E01E46FDBC3}" dt="2019-08-19T18:44:59.190" v="573" actId="164"/>
          <ac:spMkLst>
            <pc:docMk/>
            <pc:sldMk cId="3380532797" sldId="1726"/>
            <ac:spMk id="17" creationId="{59F37872-A71D-47A3-95CF-41705513F8BA}"/>
          </ac:spMkLst>
        </pc:spChg>
        <pc:spChg chg="mod topLvl">
          <ac:chgData name="Rui Kang" userId="fee8404635ecc4fd" providerId="LiveId" clId="{EA9DF0F8-AD05-40AA-9154-3E01E46FDBC3}" dt="2019-08-19T18:45:04.144" v="574" actId="164"/>
          <ac:spMkLst>
            <pc:docMk/>
            <pc:sldMk cId="3380532797" sldId="1726"/>
            <ac:spMk id="32" creationId="{8A78A52A-B343-41F8-9DAB-BFE4535F8F7A}"/>
          </ac:spMkLst>
        </pc:spChg>
        <pc:spChg chg="mod topLvl">
          <ac:chgData name="Rui Kang" userId="fee8404635ecc4fd" providerId="LiveId" clId="{EA9DF0F8-AD05-40AA-9154-3E01E46FDBC3}" dt="2019-08-19T18:45:04.144" v="574" actId="164"/>
          <ac:spMkLst>
            <pc:docMk/>
            <pc:sldMk cId="3380532797" sldId="1726"/>
            <ac:spMk id="33" creationId="{5D6D9199-DC0B-49AB-BBA8-997932144D3F}"/>
          </ac:spMkLst>
        </pc:spChg>
        <pc:spChg chg="mod topLvl">
          <ac:chgData name="Rui Kang" userId="fee8404635ecc4fd" providerId="LiveId" clId="{EA9DF0F8-AD05-40AA-9154-3E01E46FDBC3}" dt="2019-08-19T18:45:08.105" v="575" actId="164"/>
          <ac:spMkLst>
            <pc:docMk/>
            <pc:sldMk cId="3380532797" sldId="1726"/>
            <ac:spMk id="36" creationId="{2B08D893-98FA-45AB-8B2F-D4755633C617}"/>
          </ac:spMkLst>
        </pc:spChg>
        <pc:spChg chg="mod topLvl">
          <ac:chgData name="Rui Kang" userId="fee8404635ecc4fd" providerId="LiveId" clId="{EA9DF0F8-AD05-40AA-9154-3E01E46FDBC3}" dt="2019-08-19T18:45:08.105" v="575" actId="164"/>
          <ac:spMkLst>
            <pc:docMk/>
            <pc:sldMk cId="3380532797" sldId="1726"/>
            <ac:spMk id="37" creationId="{9E243CE3-87EF-4844-BBCF-8BD5C88C2AB4}"/>
          </ac:spMkLst>
        </pc:spChg>
        <pc:grpChg chg="add del mod">
          <ac:chgData name="Rui Kang" userId="fee8404635ecc4fd" providerId="LiveId" clId="{EA9DF0F8-AD05-40AA-9154-3E01E46FDBC3}" dt="2019-08-19T18:44:52.581" v="572" actId="165"/>
          <ac:grpSpMkLst>
            <pc:docMk/>
            <pc:sldMk cId="3380532797" sldId="1726"/>
            <ac:grpSpMk id="9" creationId="{1A9F0F56-29EB-42B5-9DBD-DB0862B2AEBC}"/>
          </ac:grpSpMkLst>
        </pc:grpChg>
        <pc:grpChg chg="del">
          <ac:chgData name="Rui Kang" userId="fee8404635ecc4fd" providerId="LiveId" clId="{EA9DF0F8-AD05-40AA-9154-3E01E46FDBC3}" dt="2019-08-19T18:38:25.363" v="531" actId="165"/>
          <ac:grpSpMkLst>
            <pc:docMk/>
            <pc:sldMk cId="3380532797" sldId="1726"/>
            <ac:grpSpMk id="12" creationId="{C808BE6F-5FC9-4549-8638-0A12DEE3C652}"/>
          </ac:grpSpMkLst>
        </pc:grpChg>
        <pc:grpChg chg="del">
          <ac:chgData name="Rui Kang" userId="fee8404635ecc4fd" providerId="LiveId" clId="{EA9DF0F8-AD05-40AA-9154-3E01E46FDBC3}" dt="2019-08-19T18:31:35.730" v="505" actId="165"/>
          <ac:grpSpMkLst>
            <pc:docMk/>
            <pc:sldMk cId="3380532797" sldId="1726"/>
            <ac:grpSpMk id="15" creationId="{50CE79D6-0C4B-4DEB-8DE6-F9623B4463D4}"/>
          </ac:grpSpMkLst>
        </pc:grpChg>
        <pc:grpChg chg="add del mod">
          <ac:chgData name="Rui Kang" userId="fee8404635ecc4fd" providerId="LiveId" clId="{EA9DF0F8-AD05-40AA-9154-3E01E46FDBC3}" dt="2019-08-19T18:43:35.446" v="561" actId="165"/>
          <ac:grpSpMkLst>
            <pc:docMk/>
            <pc:sldMk cId="3380532797" sldId="1726"/>
            <ac:grpSpMk id="20" creationId="{336F37CE-0CE8-48CB-B061-FAADEF6025AA}"/>
          </ac:grpSpMkLst>
        </pc:grpChg>
        <pc:grpChg chg="add mod">
          <ac:chgData name="Rui Kang" userId="fee8404635ecc4fd" providerId="LiveId" clId="{EA9DF0F8-AD05-40AA-9154-3E01E46FDBC3}" dt="2019-08-19T18:45:16.990" v="576" actId="164"/>
          <ac:grpSpMkLst>
            <pc:docMk/>
            <pc:sldMk cId="3380532797" sldId="1726"/>
            <ac:grpSpMk id="21" creationId="{08106F2E-D926-40E5-9746-CF828311C272}"/>
          </ac:grpSpMkLst>
        </pc:grpChg>
        <pc:grpChg chg="add mod">
          <ac:chgData name="Rui Kang" userId="fee8404635ecc4fd" providerId="LiveId" clId="{EA9DF0F8-AD05-40AA-9154-3E01E46FDBC3}" dt="2019-08-19T18:45:16.990" v="576" actId="164"/>
          <ac:grpSpMkLst>
            <pc:docMk/>
            <pc:sldMk cId="3380532797" sldId="1726"/>
            <ac:grpSpMk id="22" creationId="{FDD35677-A503-47A6-8AF5-D8E974A19E4E}"/>
          </ac:grpSpMkLst>
        </pc:grpChg>
        <pc:grpChg chg="add mod">
          <ac:chgData name="Rui Kang" userId="fee8404635ecc4fd" providerId="LiveId" clId="{EA9DF0F8-AD05-40AA-9154-3E01E46FDBC3}" dt="2019-08-19T18:45:16.990" v="576" actId="164"/>
          <ac:grpSpMkLst>
            <pc:docMk/>
            <pc:sldMk cId="3380532797" sldId="1726"/>
            <ac:grpSpMk id="23" creationId="{22DF35DA-0B8D-4299-9AD7-CF1316866B6B}"/>
          </ac:grpSpMkLst>
        </pc:grpChg>
        <pc:grpChg chg="add mod">
          <ac:chgData name="Rui Kang" userId="fee8404635ecc4fd" providerId="LiveId" clId="{EA9DF0F8-AD05-40AA-9154-3E01E46FDBC3}" dt="2019-08-19T18:45:16.990" v="576" actId="164"/>
          <ac:grpSpMkLst>
            <pc:docMk/>
            <pc:sldMk cId="3380532797" sldId="1726"/>
            <ac:grpSpMk id="24" creationId="{33A27BAB-50B8-45F8-9375-737FAC289077}"/>
          </ac:grpSpMkLst>
        </pc:grpChg>
        <pc:grpChg chg="add mod">
          <ac:chgData name="Rui Kang" userId="fee8404635ecc4fd" providerId="LiveId" clId="{EA9DF0F8-AD05-40AA-9154-3E01E46FDBC3}" dt="2019-08-19T18:45:16.990" v="576" actId="164"/>
          <ac:grpSpMkLst>
            <pc:docMk/>
            <pc:sldMk cId="3380532797" sldId="1726"/>
            <ac:grpSpMk id="25" creationId="{FCC54EE3-E357-4751-B509-F5D13A13DEBC}"/>
          </ac:grpSpMkLst>
        </pc:grpChg>
        <pc:grpChg chg="del">
          <ac:chgData name="Rui Kang" userId="fee8404635ecc4fd" providerId="LiveId" clId="{EA9DF0F8-AD05-40AA-9154-3E01E46FDBC3}" dt="2019-08-19T18:39:51.417" v="540" actId="165"/>
          <ac:grpSpMkLst>
            <pc:docMk/>
            <pc:sldMk cId="3380532797" sldId="1726"/>
            <ac:grpSpMk id="31" creationId="{ED79CB0D-61F4-486B-89CC-0CC484B477EC}"/>
          </ac:grpSpMkLst>
        </pc:grpChg>
        <pc:grpChg chg="del">
          <ac:chgData name="Rui Kang" userId="fee8404635ecc4fd" providerId="LiveId" clId="{EA9DF0F8-AD05-40AA-9154-3E01E46FDBC3}" dt="2019-08-19T18:40:27.298" v="546" actId="165"/>
          <ac:grpSpMkLst>
            <pc:docMk/>
            <pc:sldMk cId="3380532797" sldId="1726"/>
            <ac:grpSpMk id="35" creationId="{6CCB8DF6-953B-4864-B73E-05F02B210782}"/>
          </ac:grpSpMkLst>
        </pc:grpChg>
        <pc:graphicFrameChg chg="add mod topLvl">
          <ac:chgData name="Rui Kang" userId="fee8404635ecc4fd" providerId="LiveId" clId="{EA9DF0F8-AD05-40AA-9154-3E01E46FDBC3}" dt="2019-08-19T21:13:34.950" v="1569" actId="207"/>
          <ac:graphicFrameMkLst>
            <pc:docMk/>
            <pc:sldMk cId="3380532797" sldId="1726"/>
            <ac:graphicFrameMk id="2" creationId="{D438A6A1-94B5-4F15-BE03-6F44454ABA4A}"/>
          </ac:graphicFrameMkLst>
        </pc:graphicFrameChg>
        <pc:picChg chg="add mod topLvl">
          <ac:chgData name="Rui Kang" userId="fee8404635ecc4fd" providerId="LiveId" clId="{EA9DF0F8-AD05-40AA-9154-3E01E46FDBC3}" dt="2019-08-19T18:44:59.190" v="573" actId="164"/>
          <ac:picMkLst>
            <pc:docMk/>
            <pc:sldMk cId="3380532797" sldId="1726"/>
            <ac:picMk id="5" creationId="{0D10ABE2-DDD2-4921-B32A-4ACDA7A9A45E}"/>
          </ac:picMkLst>
        </pc:picChg>
        <pc:picChg chg="del mod topLvl">
          <ac:chgData name="Rui Kang" userId="fee8404635ecc4fd" providerId="LiveId" clId="{EA9DF0F8-AD05-40AA-9154-3E01E46FDBC3}" dt="2019-08-19T18:38:27.029" v="532" actId="478"/>
          <ac:picMkLst>
            <pc:docMk/>
            <pc:sldMk cId="3380532797" sldId="1726"/>
            <ac:picMk id="11" creationId="{8660B6EC-47C7-4945-9E64-4FE61A9B1625}"/>
          </ac:picMkLst>
        </pc:picChg>
        <pc:picChg chg="add mod topLvl">
          <ac:chgData name="Rui Kang" userId="fee8404635ecc4fd" providerId="LiveId" clId="{EA9DF0F8-AD05-40AA-9154-3E01E46FDBC3}" dt="2019-08-19T18:44:47.953" v="571" actId="164"/>
          <ac:picMkLst>
            <pc:docMk/>
            <pc:sldMk cId="3380532797" sldId="1726"/>
            <ac:picMk id="13" creationId="{5247127D-9CE2-4E68-95B1-179710979D68}"/>
          </ac:picMkLst>
        </pc:picChg>
        <pc:picChg chg="del mod topLvl">
          <ac:chgData name="Rui Kang" userId="fee8404635ecc4fd" providerId="LiveId" clId="{EA9DF0F8-AD05-40AA-9154-3E01E46FDBC3}" dt="2019-08-19T18:31:38.057" v="506" actId="478"/>
          <ac:picMkLst>
            <pc:docMk/>
            <pc:sldMk cId="3380532797" sldId="1726"/>
            <ac:picMk id="18" creationId="{153F9912-256A-4CEF-B93E-71CF58D17EF8}"/>
          </ac:picMkLst>
        </pc:picChg>
        <pc:picChg chg="add mod">
          <ac:chgData name="Rui Kang" userId="fee8404635ecc4fd" providerId="LiveId" clId="{EA9DF0F8-AD05-40AA-9154-3E01E46FDBC3}" dt="2019-08-19T18:45:04.144" v="574" actId="164"/>
          <ac:picMkLst>
            <pc:docMk/>
            <pc:sldMk cId="3380532797" sldId="1726"/>
            <ac:picMk id="19" creationId="{B785900B-F60E-4B87-820B-B664488127D1}"/>
          </ac:picMkLst>
        </pc:picChg>
        <pc:picChg chg="add mod">
          <ac:chgData name="Rui Kang" userId="fee8404635ecc4fd" providerId="LiveId" clId="{EA9DF0F8-AD05-40AA-9154-3E01E46FDBC3}" dt="2019-08-19T18:45:08.105" v="575" actId="164"/>
          <ac:picMkLst>
            <pc:docMk/>
            <pc:sldMk cId="3380532797" sldId="1726"/>
            <ac:picMk id="28" creationId="{F5D6633A-91C2-43DF-AB7C-0102B64575A0}"/>
          </ac:picMkLst>
        </pc:picChg>
        <pc:picChg chg="add mod">
          <ac:chgData name="Rui Kang" userId="fee8404635ecc4fd" providerId="LiveId" clId="{EA9DF0F8-AD05-40AA-9154-3E01E46FDBC3}" dt="2019-08-19T18:45:08.105" v="575" actId="164"/>
          <ac:picMkLst>
            <pc:docMk/>
            <pc:sldMk cId="3380532797" sldId="1726"/>
            <ac:picMk id="29" creationId="{3998A2C8-0440-4EBB-B9FF-2AB98AF807F2}"/>
          </ac:picMkLst>
        </pc:picChg>
        <pc:picChg chg="del mod topLvl">
          <ac:chgData name="Rui Kang" userId="fee8404635ecc4fd" providerId="LiveId" clId="{EA9DF0F8-AD05-40AA-9154-3E01E46FDBC3}" dt="2019-08-19T18:39:53.585" v="541" actId="478"/>
          <ac:picMkLst>
            <pc:docMk/>
            <pc:sldMk cId="3380532797" sldId="1726"/>
            <ac:picMk id="34" creationId="{902837BB-D64B-444B-8AF5-956F5F6E98B2}"/>
          </ac:picMkLst>
        </pc:picChg>
        <pc:picChg chg="del mod topLvl">
          <ac:chgData name="Rui Kang" userId="fee8404635ecc4fd" providerId="LiveId" clId="{EA9DF0F8-AD05-40AA-9154-3E01E46FDBC3}" dt="2019-08-19T18:40:29.610" v="547" actId="478"/>
          <ac:picMkLst>
            <pc:docMk/>
            <pc:sldMk cId="3380532797" sldId="1726"/>
            <ac:picMk id="38" creationId="{8F2E7B22-F298-48EC-AA3D-493ADDA819AE}"/>
          </ac:picMkLst>
        </pc:picChg>
      </pc:sldChg>
      <pc:sldChg chg="modTransition">
        <pc:chgData name="Rui Kang" userId="fee8404635ecc4fd" providerId="LiveId" clId="{EA9DF0F8-AD05-40AA-9154-3E01E46FDBC3}" dt="2019-08-19T16:05:07.826" v="174"/>
        <pc:sldMkLst>
          <pc:docMk/>
          <pc:sldMk cId="3931904765" sldId="1733"/>
        </pc:sldMkLst>
      </pc:sldChg>
      <pc:sldChg chg="del">
        <pc:chgData name="Rui Kang" userId="fee8404635ecc4fd" providerId="LiveId" clId="{EA9DF0F8-AD05-40AA-9154-3E01E46FDBC3}" dt="2019-08-20T04:32:28.720" v="2515" actId="2696"/>
        <pc:sldMkLst>
          <pc:docMk/>
          <pc:sldMk cId="2729728111" sldId="1734"/>
        </pc:sldMkLst>
      </pc:sldChg>
      <pc:sldChg chg="addSp delSp modSp ord">
        <pc:chgData name="Rui Kang" userId="fee8404635ecc4fd" providerId="LiveId" clId="{EA9DF0F8-AD05-40AA-9154-3E01E46FDBC3}" dt="2019-08-20T04:13:49.660" v="2123" actId="20577"/>
        <pc:sldMkLst>
          <pc:docMk/>
          <pc:sldMk cId="1701949940" sldId="1735"/>
        </pc:sldMkLst>
        <pc:spChg chg="mod">
          <ac:chgData name="Rui Kang" userId="fee8404635ecc4fd" providerId="LiveId" clId="{EA9DF0F8-AD05-40AA-9154-3E01E46FDBC3}" dt="2019-08-19T19:00:26.312" v="637" actId="164"/>
          <ac:spMkLst>
            <pc:docMk/>
            <pc:sldMk cId="1701949940" sldId="1735"/>
            <ac:spMk id="2" creationId="{CD2AEC67-BCA3-4BC9-B8DF-B587755D90BE}"/>
          </ac:spMkLst>
        </pc:spChg>
        <pc:spChg chg="mod">
          <ac:chgData name="Rui Kang" userId="fee8404635ecc4fd" providerId="LiveId" clId="{EA9DF0F8-AD05-40AA-9154-3E01E46FDBC3}" dt="2019-08-20T04:13:49.660" v="2123" actId="20577"/>
          <ac:spMkLst>
            <pc:docMk/>
            <pc:sldMk cId="1701949940" sldId="1735"/>
            <ac:spMk id="6" creationId="{A6D5DA05-D526-43FA-9D68-040CEA9E1386}"/>
          </ac:spMkLst>
        </pc:spChg>
        <pc:spChg chg="mod topLvl">
          <ac:chgData name="Rui Kang" userId="fee8404635ecc4fd" providerId="LiveId" clId="{EA9DF0F8-AD05-40AA-9154-3E01E46FDBC3}" dt="2019-08-19T19:03:50.835" v="667" actId="164"/>
          <ac:spMkLst>
            <pc:docMk/>
            <pc:sldMk cId="1701949940" sldId="1735"/>
            <ac:spMk id="20" creationId="{0AB9BCC3-DD03-4B8F-8B70-EC4C23571A72}"/>
          </ac:spMkLst>
        </pc:spChg>
        <pc:spChg chg="mod topLvl">
          <ac:chgData name="Rui Kang" userId="fee8404635ecc4fd" providerId="LiveId" clId="{EA9DF0F8-AD05-40AA-9154-3E01E46FDBC3}" dt="2019-08-19T19:03:50.835" v="667" actId="164"/>
          <ac:spMkLst>
            <pc:docMk/>
            <pc:sldMk cId="1701949940" sldId="1735"/>
            <ac:spMk id="21" creationId="{C44F9C3A-3701-4D47-B887-43345784E723}"/>
          </ac:spMkLst>
        </pc:spChg>
        <pc:spChg chg="mod ord topLvl">
          <ac:chgData name="Rui Kang" userId="fee8404635ecc4fd" providerId="LiveId" clId="{EA9DF0F8-AD05-40AA-9154-3E01E46FDBC3}" dt="2019-08-19T19:04:06.481" v="669" actId="164"/>
          <ac:spMkLst>
            <pc:docMk/>
            <pc:sldMk cId="1701949940" sldId="1735"/>
            <ac:spMk id="24" creationId="{C019E85A-1D8D-4CD5-992A-95D82A148131}"/>
          </ac:spMkLst>
        </pc:spChg>
        <pc:spChg chg="mod ord topLvl">
          <ac:chgData name="Rui Kang" userId="fee8404635ecc4fd" providerId="LiveId" clId="{EA9DF0F8-AD05-40AA-9154-3E01E46FDBC3}" dt="2019-08-19T19:04:06.481" v="669" actId="164"/>
          <ac:spMkLst>
            <pc:docMk/>
            <pc:sldMk cId="1701949940" sldId="1735"/>
            <ac:spMk id="25" creationId="{DA548506-F6E3-4141-9BE8-5E6AE667C136}"/>
          </ac:spMkLst>
        </pc:spChg>
        <pc:spChg chg="mod topLvl">
          <ac:chgData name="Rui Kang" userId="fee8404635ecc4fd" providerId="LiveId" clId="{EA9DF0F8-AD05-40AA-9154-3E01E46FDBC3}" dt="2019-08-19T22:30:20.527" v="1678" actId="164"/>
          <ac:spMkLst>
            <pc:docMk/>
            <pc:sldMk cId="1701949940" sldId="1735"/>
            <ac:spMk id="28" creationId="{4BFC7E9A-C0A5-4939-A376-DC27C574AFDC}"/>
          </ac:spMkLst>
        </pc:spChg>
        <pc:spChg chg="mod topLvl">
          <ac:chgData name="Rui Kang" userId="fee8404635ecc4fd" providerId="LiveId" clId="{EA9DF0F8-AD05-40AA-9154-3E01E46FDBC3}" dt="2019-08-19T22:30:20.527" v="1678" actId="164"/>
          <ac:spMkLst>
            <pc:docMk/>
            <pc:sldMk cId="1701949940" sldId="1735"/>
            <ac:spMk id="29" creationId="{39E3E9CE-DA2A-48EE-A1BE-65BC93E8646F}"/>
          </ac:spMkLst>
        </pc:spChg>
        <pc:spChg chg="mod topLvl">
          <ac:chgData name="Rui Kang" userId="fee8404635ecc4fd" providerId="LiveId" clId="{EA9DF0F8-AD05-40AA-9154-3E01E46FDBC3}" dt="2019-08-19T22:30:28.057" v="1679" actId="164"/>
          <ac:spMkLst>
            <pc:docMk/>
            <pc:sldMk cId="1701949940" sldId="1735"/>
            <ac:spMk id="32" creationId="{EF9BB6DC-338F-47C7-948B-18B6681BA313}"/>
          </ac:spMkLst>
        </pc:spChg>
        <pc:spChg chg="mod topLvl">
          <ac:chgData name="Rui Kang" userId="fee8404635ecc4fd" providerId="LiveId" clId="{EA9DF0F8-AD05-40AA-9154-3E01E46FDBC3}" dt="2019-08-19T22:30:28.057" v="1679" actId="164"/>
          <ac:spMkLst>
            <pc:docMk/>
            <pc:sldMk cId="1701949940" sldId="1735"/>
            <ac:spMk id="33" creationId="{F1C3EAF2-5598-4494-A103-C3D79DEAB53C}"/>
          </ac:spMkLst>
        </pc:spChg>
        <pc:spChg chg="mod">
          <ac:chgData name="Rui Kang" userId="fee8404635ecc4fd" providerId="LiveId" clId="{EA9DF0F8-AD05-40AA-9154-3E01E46FDBC3}" dt="2019-08-19T19:00:26.312" v="637" actId="164"/>
          <ac:spMkLst>
            <pc:docMk/>
            <pc:sldMk cId="1701949940" sldId="1735"/>
            <ac:spMk id="35" creationId="{DB6DE4E6-05FE-4072-A110-D7577D58972B}"/>
          </ac:spMkLst>
        </pc:spChg>
        <pc:spChg chg="mod">
          <ac:chgData name="Rui Kang" userId="fee8404635ecc4fd" providerId="LiveId" clId="{EA9DF0F8-AD05-40AA-9154-3E01E46FDBC3}" dt="2019-08-19T19:00:26.312" v="637" actId="164"/>
          <ac:spMkLst>
            <pc:docMk/>
            <pc:sldMk cId="1701949940" sldId="1735"/>
            <ac:spMk id="36" creationId="{5B8D470B-DCEC-492A-A6AA-6F93FE9604A0}"/>
          </ac:spMkLst>
        </pc:spChg>
        <pc:spChg chg="mod">
          <ac:chgData name="Rui Kang" userId="fee8404635ecc4fd" providerId="LiveId" clId="{EA9DF0F8-AD05-40AA-9154-3E01E46FDBC3}" dt="2019-08-19T19:00:26.312" v="637" actId="164"/>
          <ac:spMkLst>
            <pc:docMk/>
            <pc:sldMk cId="1701949940" sldId="1735"/>
            <ac:spMk id="37" creationId="{571FB882-B788-4FFD-83F0-2B1A5B278E05}"/>
          </ac:spMkLst>
        </pc:spChg>
        <pc:grpChg chg="add mod">
          <ac:chgData name="Rui Kang" userId="fee8404635ecc4fd" providerId="LiveId" clId="{EA9DF0F8-AD05-40AA-9154-3E01E46FDBC3}" dt="2019-08-19T19:00:26.312" v="637" actId="164"/>
          <ac:grpSpMkLst>
            <pc:docMk/>
            <pc:sldMk cId="1701949940" sldId="1735"/>
            <ac:grpSpMk id="3" creationId="{4BA9E49C-CF1E-4B4B-8081-CD55592DF703}"/>
          </ac:grpSpMkLst>
        </pc:grpChg>
        <pc:grpChg chg="add del mod">
          <ac:chgData name="Rui Kang" userId="fee8404635ecc4fd" providerId="LiveId" clId="{EA9DF0F8-AD05-40AA-9154-3E01E46FDBC3}" dt="2019-08-19T19:03:25.009" v="663" actId="165"/>
          <ac:grpSpMkLst>
            <pc:docMk/>
            <pc:sldMk cId="1701949940" sldId="1735"/>
            <ac:grpSpMk id="4" creationId="{0F9CEEDC-1871-4840-A076-71AA26989740}"/>
          </ac:grpSpMkLst>
        </pc:grpChg>
        <pc:grpChg chg="add del mod">
          <ac:chgData name="Rui Kang" userId="fee8404635ecc4fd" providerId="LiveId" clId="{EA9DF0F8-AD05-40AA-9154-3E01E46FDBC3}" dt="2019-08-19T19:03:25.009" v="663" actId="165"/>
          <ac:grpSpMkLst>
            <pc:docMk/>
            <pc:sldMk cId="1701949940" sldId="1735"/>
            <ac:grpSpMk id="5" creationId="{CCD2E533-1AEC-4365-B78C-464382B9E901}"/>
          </ac:grpSpMkLst>
        </pc:grpChg>
        <pc:grpChg chg="add del mod">
          <ac:chgData name="Rui Kang" userId="fee8404635ecc4fd" providerId="LiveId" clId="{EA9DF0F8-AD05-40AA-9154-3E01E46FDBC3}" dt="2019-08-19T19:03:28.844" v="664" actId="165"/>
          <ac:grpSpMkLst>
            <pc:docMk/>
            <pc:sldMk cId="1701949940" sldId="1735"/>
            <ac:grpSpMk id="7" creationId="{0D7FB0C5-9AC5-49FB-A720-815F1C451A7D}"/>
          </ac:grpSpMkLst>
        </pc:grpChg>
        <pc:grpChg chg="add del mod">
          <ac:chgData name="Rui Kang" userId="fee8404635ecc4fd" providerId="LiveId" clId="{EA9DF0F8-AD05-40AA-9154-3E01E46FDBC3}" dt="2019-08-19T19:03:28.844" v="664" actId="165"/>
          <ac:grpSpMkLst>
            <pc:docMk/>
            <pc:sldMk cId="1701949940" sldId="1735"/>
            <ac:grpSpMk id="9" creationId="{963C508E-BC3A-4334-A634-7398F87097CA}"/>
          </ac:grpSpMkLst>
        </pc:grpChg>
        <pc:grpChg chg="add del mod">
          <ac:chgData name="Rui Kang" userId="fee8404635ecc4fd" providerId="LiveId" clId="{EA9DF0F8-AD05-40AA-9154-3E01E46FDBC3}" dt="2019-08-19T22:28:45.253" v="1661" actId="165"/>
          <ac:grpSpMkLst>
            <pc:docMk/>
            <pc:sldMk cId="1701949940" sldId="1735"/>
            <ac:grpSpMk id="10" creationId="{836B0E49-6EFE-4181-9239-E5F7CB277584}"/>
          </ac:grpSpMkLst>
        </pc:grpChg>
        <pc:grpChg chg="add mod">
          <ac:chgData name="Rui Kang" userId="fee8404635ecc4fd" providerId="LiveId" clId="{EA9DF0F8-AD05-40AA-9154-3E01E46FDBC3}" dt="2019-08-19T19:03:50.835" v="667" actId="164"/>
          <ac:grpSpMkLst>
            <pc:docMk/>
            <pc:sldMk cId="1701949940" sldId="1735"/>
            <ac:grpSpMk id="11" creationId="{D07ACECA-456F-49CC-A83B-7D6FDD8040C2}"/>
          </ac:grpSpMkLst>
        </pc:grpChg>
        <pc:grpChg chg="add del mod">
          <ac:chgData name="Rui Kang" userId="fee8404635ecc4fd" providerId="LiveId" clId="{EA9DF0F8-AD05-40AA-9154-3E01E46FDBC3}" dt="2019-08-19T22:28:49.406" v="1662" actId="165"/>
          <ac:grpSpMkLst>
            <pc:docMk/>
            <pc:sldMk cId="1701949940" sldId="1735"/>
            <ac:grpSpMk id="12" creationId="{26D1D6C4-C51C-4E97-BC3E-4C71B576A178}"/>
          </ac:grpSpMkLst>
        </pc:grpChg>
        <pc:grpChg chg="add mod">
          <ac:chgData name="Rui Kang" userId="fee8404635ecc4fd" providerId="LiveId" clId="{EA9DF0F8-AD05-40AA-9154-3E01E46FDBC3}" dt="2019-08-19T19:04:06.481" v="669" actId="164"/>
          <ac:grpSpMkLst>
            <pc:docMk/>
            <pc:sldMk cId="1701949940" sldId="1735"/>
            <ac:grpSpMk id="13" creationId="{1DC4E26F-5D78-4F7F-B3EB-D67E51377D12}"/>
          </ac:grpSpMkLst>
        </pc:grpChg>
        <pc:grpChg chg="add mod">
          <ac:chgData name="Rui Kang" userId="fee8404635ecc4fd" providerId="LiveId" clId="{EA9DF0F8-AD05-40AA-9154-3E01E46FDBC3}" dt="2019-08-19T22:30:20.527" v="1678" actId="164"/>
          <ac:grpSpMkLst>
            <pc:docMk/>
            <pc:sldMk cId="1701949940" sldId="1735"/>
            <ac:grpSpMk id="16" creationId="{43C67E1B-3D71-4797-B58C-EA9E4E63F4AB}"/>
          </ac:grpSpMkLst>
        </pc:grpChg>
        <pc:grpChg chg="add mod">
          <ac:chgData name="Rui Kang" userId="fee8404635ecc4fd" providerId="LiveId" clId="{EA9DF0F8-AD05-40AA-9154-3E01E46FDBC3}" dt="2019-08-19T22:30:28.057" v="1679" actId="164"/>
          <ac:grpSpMkLst>
            <pc:docMk/>
            <pc:sldMk cId="1701949940" sldId="1735"/>
            <ac:grpSpMk id="17" creationId="{679A630A-C9A9-41F3-8020-FF447F81B90C}"/>
          </ac:grpSpMkLst>
        </pc:grpChg>
        <pc:grpChg chg="del mod">
          <ac:chgData name="Rui Kang" userId="fee8404635ecc4fd" providerId="LiveId" clId="{EA9DF0F8-AD05-40AA-9154-3E01E46FDBC3}" dt="2019-08-19T19:00:29.491" v="638" actId="165"/>
          <ac:grpSpMkLst>
            <pc:docMk/>
            <pc:sldMk cId="1701949940" sldId="1735"/>
            <ac:grpSpMk id="19" creationId="{739BB37B-6A79-4FF5-9E2B-CEEB2802A72E}"/>
          </ac:grpSpMkLst>
        </pc:grpChg>
        <pc:grpChg chg="del mod">
          <ac:chgData name="Rui Kang" userId="fee8404635ecc4fd" providerId="LiveId" clId="{EA9DF0F8-AD05-40AA-9154-3E01E46FDBC3}" dt="2019-08-19T19:00:29.491" v="638" actId="165"/>
          <ac:grpSpMkLst>
            <pc:docMk/>
            <pc:sldMk cId="1701949940" sldId="1735"/>
            <ac:grpSpMk id="23" creationId="{9AEC75DA-2327-4B4F-A6D9-7A7228437F07}"/>
          </ac:grpSpMkLst>
        </pc:grpChg>
        <pc:grpChg chg="del mod">
          <ac:chgData name="Rui Kang" userId="fee8404635ecc4fd" providerId="LiveId" clId="{EA9DF0F8-AD05-40AA-9154-3E01E46FDBC3}" dt="2019-08-19T19:00:29.491" v="638" actId="165"/>
          <ac:grpSpMkLst>
            <pc:docMk/>
            <pc:sldMk cId="1701949940" sldId="1735"/>
            <ac:grpSpMk id="27" creationId="{864699B7-5D02-4B44-825F-C624B415F320}"/>
          </ac:grpSpMkLst>
        </pc:grpChg>
        <pc:grpChg chg="del mod">
          <ac:chgData name="Rui Kang" userId="fee8404635ecc4fd" providerId="LiveId" clId="{EA9DF0F8-AD05-40AA-9154-3E01E46FDBC3}" dt="2019-08-19T19:00:29.491" v="638" actId="165"/>
          <ac:grpSpMkLst>
            <pc:docMk/>
            <pc:sldMk cId="1701949940" sldId="1735"/>
            <ac:grpSpMk id="31" creationId="{F7ABA8A9-421C-458B-B6E7-9291BBA8F8E3}"/>
          </ac:grpSpMkLst>
        </pc:grpChg>
        <pc:picChg chg="add del mod">
          <ac:chgData name="Rui Kang" userId="fee8404635ecc4fd" providerId="LiveId" clId="{EA9DF0F8-AD05-40AA-9154-3E01E46FDBC3}" dt="2019-08-19T22:30:20.527" v="1678" actId="164"/>
          <ac:picMkLst>
            <pc:docMk/>
            <pc:sldMk cId="1701949940" sldId="1735"/>
            <ac:picMk id="15" creationId="{A12B1B7C-CCC3-4EF8-8413-A0395FB24515}"/>
          </ac:picMkLst>
        </pc:picChg>
        <pc:picChg chg="del mod topLvl">
          <ac:chgData name="Rui Kang" userId="fee8404635ecc4fd" providerId="LiveId" clId="{EA9DF0F8-AD05-40AA-9154-3E01E46FDBC3}" dt="2019-08-19T19:00:49.603" v="644" actId="478"/>
          <ac:picMkLst>
            <pc:docMk/>
            <pc:sldMk cId="1701949940" sldId="1735"/>
            <ac:picMk id="22" creationId="{AC61E524-37FC-41EA-9475-16AFBEC4C2E0}"/>
          </ac:picMkLst>
        </pc:picChg>
        <pc:picChg chg="del mod topLvl">
          <ac:chgData name="Rui Kang" userId="fee8404635ecc4fd" providerId="LiveId" clId="{EA9DF0F8-AD05-40AA-9154-3E01E46FDBC3}" dt="2019-08-19T19:00:50.378" v="645" actId="478"/>
          <ac:picMkLst>
            <pc:docMk/>
            <pc:sldMk cId="1701949940" sldId="1735"/>
            <ac:picMk id="26" creationId="{3C43A4C1-41D0-450C-99FE-DC1251C5A2D3}"/>
          </ac:picMkLst>
        </pc:picChg>
        <pc:picChg chg="del mod topLvl">
          <ac:chgData name="Rui Kang" userId="fee8404635ecc4fd" providerId="LiveId" clId="{EA9DF0F8-AD05-40AA-9154-3E01E46FDBC3}" dt="2019-08-19T19:00:31.864" v="639" actId="478"/>
          <ac:picMkLst>
            <pc:docMk/>
            <pc:sldMk cId="1701949940" sldId="1735"/>
            <ac:picMk id="30" creationId="{236295DA-9438-4B9B-9A35-353FBC585441}"/>
          </ac:picMkLst>
        </pc:picChg>
        <pc:picChg chg="del mod topLvl">
          <ac:chgData name="Rui Kang" userId="fee8404635ecc4fd" providerId="LiveId" clId="{EA9DF0F8-AD05-40AA-9154-3E01E46FDBC3}" dt="2019-08-19T19:00:32.748" v="640" actId="478"/>
          <ac:picMkLst>
            <pc:docMk/>
            <pc:sldMk cId="1701949940" sldId="1735"/>
            <ac:picMk id="34" creationId="{FB93C2B3-0297-47EF-AC9E-CF460C050B15}"/>
          </ac:picMkLst>
        </pc:picChg>
        <pc:picChg chg="add del mod topLvl">
          <ac:chgData name="Rui Kang" userId="fee8404635ecc4fd" providerId="LiveId" clId="{EA9DF0F8-AD05-40AA-9154-3E01E46FDBC3}" dt="2019-08-19T22:28:51.192" v="1664" actId="478"/>
          <ac:picMkLst>
            <pc:docMk/>
            <pc:sldMk cId="1701949940" sldId="1735"/>
            <ac:picMk id="38" creationId="{53D92FA5-6D88-49F1-A7DC-F0A352D47FF5}"/>
          </ac:picMkLst>
        </pc:picChg>
        <pc:picChg chg="add del mod topLvl">
          <ac:chgData name="Rui Kang" userId="fee8404635ecc4fd" providerId="LiveId" clId="{EA9DF0F8-AD05-40AA-9154-3E01E46FDBC3}" dt="2019-08-19T22:28:50.615" v="1663" actId="478"/>
          <ac:picMkLst>
            <pc:docMk/>
            <pc:sldMk cId="1701949940" sldId="1735"/>
            <ac:picMk id="39" creationId="{97562E20-0A22-439B-9EDE-F4D22B144952}"/>
          </ac:picMkLst>
        </pc:picChg>
        <pc:picChg chg="add mod topLvl">
          <ac:chgData name="Rui Kang" userId="fee8404635ecc4fd" providerId="LiveId" clId="{EA9DF0F8-AD05-40AA-9154-3E01E46FDBC3}" dt="2019-08-19T19:03:50.835" v="667" actId="164"/>
          <ac:picMkLst>
            <pc:docMk/>
            <pc:sldMk cId="1701949940" sldId="1735"/>
            <ac:picMk id="40" creationId="{D93800AB-A867-45FB-95B9-3075A9C6ADB3}"/>
          </ac:picMkLst>
        </pc:picChg>
        <pc:picChg chg="add mod ord topLvl">
          <ac:chgData name="Rui Kang" userId="fee8404635ecc4fd" providerId="LiveId" clId="{EA9DF0F8-AD05-40AA-9154-3E01E46FDBC3}" dt="2019-08-19T19:04:06.481" v="669" actId="164"/>
          <ac:picMkLst>
            <pc:docMk/>
            <pc:sldMk cId="1701949940" sldId="1735"/>
            <ac:picMk id="41" creationId="{FAD5BC97-D70F-4D40-9F9D-052186024B05}"/>
          </ac:picMkLst>
        </pc:picChg>
        <pc:picChg chg="add del mod">
          <ac:chgData name="Rui Kang" userId="fee8404635ecc4fd" providerId="LiveId" clId="{EA9DF0F8-AD05-40AA-9154-3E01E46FDBC3}" dt="2019-08-19T22:30:28.057" v="1679" actId="164"/>
          <ac:picMkLst>
            <pc:docMk/>
            <pc:sldMk cId="1701949940" sldId="1735"/>
            <ac:picMk id="42" creationId="{03ED6664-DBBC-4684-B491-7A2F4FAA3C4B}"/>
          </ac:picMkLst>
        </pc:picChg>
      </pc:sldChg>
      <pc:sldChg chg="addSp delSp modSp">
        <pc:chgData name="Rui Kang" userId="fee8404635ecc4fd" providerId="LiveId" clId="{EA9DF0F8-AD05-40AA-9154-3E01E46FDBC3}" dt="2019-08-19T20:04:31.108" v="1112" actId="12789"/>
        <pc:sldMkLst>
          <pc:docMk/>
          <pc:sldMk cId="1568321856" sldId="1736"/>
        </pc:sldMkLst>
        <pc:spChg chg="mod topLvl">
          <ac:chgData name="Rui Kang" userId="fee8404635ecc4fd" providerId="LiveId" clId="{EA9DF0F8-AD05-40AA-9154-3E01E46FDBC3}" dt="2019-08-19T20:04:23.991" v="1111" actId="165"/>
          <ac:spMkLst>
            <pc:docMk/>
            <pc:sldMk cId="1568321856" sldId="1736"/>
            <ac:spMk id="2" creationId="{D8DD1245-1043-447E-A75E-BAB542381CC9}"/>
          </ac:spMkLst>
        </pc:spChg>
        <pc:spChg chg="mod">
          <ac:chgData name="Rui Kang" userId="fee8404635ecc4fd" providerId="LiveId" clId="{EA9DF0F8-AD05-40AA-9154-3E01E46FDBC3}" dt="2019-08-19T19:19:24.747" v="749" actId="164"/>
          <ac:spMkLst>
            <pc:docMk/>
            <pc:sldMk cId="1568321856" sldId="1736"/>
            <ac:spMk id="3" creationId="{B9A16D3E-6C65-4DCC-A792-8983A9AE384B}"/>
          </ac:spMkLst>
        </pc:spChg>
        <pc:spChg chg="mod">
          <ac:chgData name="Rui Kang" userId="fee8404635ecc4fd" providerId="LiveId" clId="{EA9DF0F8-AD05-40AA-9154-3E01E46FDBC3}" dt="2019-08-19T19:19:24.747" v="749" actId="164"/>
          <ac:spMkLst>
            <pc:docMk/>
            <pc:sldMk cId="1568321856" sldId="1736"/>
            <ac:spMk id="7" creationId="{F6F50149-BFA2-4143-AC88-FD67664D343D}"/>
          </ac:spMkLst>
        </pc:spChg>
        <pc:spChg chg="mod topLvl">
          <ac:chgData name="Rui Kang" userId="fee8404635ecc4fd" providerId="LiveId" clId="{EA9DF0F8-AD05-40AA-9154-3E01E46FDBC3}" dt="2019-08-19T20:04:23.991" v="1111" actId="165"/>
          <ac:spMkLst>
            <pc:docMk/>
            <pc:sldMk cId="1568321856" sldId="1736"/>
            <ac:spMk id="20" creationId="{0AB9BCC3-DD03-4B8F-8B70-EC4C23571A72}"/>
          </ac:spMkLst>
        </pc:spChg>
        <pc:spChg chg="mod topLvl">
          <ac:chgData name="Rui Kang" userId="fee8404635ecc4fd" providerId="LiveId" clId="{EA9DF0F8-AD05-40AA-9154-3E01E46FDBC3}" dt="2019-08-19T20:04:23.991" v="1111" actId="165"/>
          <ac:spMkLst>
            <pc:docMk/>
            <pc:sldMk cId="1568321856" sldId="1736"/>
            <ac:spMk id="21" creationId="{C44F9C3A-3701-4D47-B887-43345784E723}"/>
          </ac:spMkLst>
        </pc:spChg>
        <pc:spChg chg="mod topLvl">
          <ac:chgData name="Rui Kang" userId="fee8404635ecc4fd" providerId="LiveId" clId="{EA9DF0F8-AD05-40AA-9154-3E01E46FDBC3}" dt="2019-08-19T20:04:16.037" v="1109" actId="165"/>
          <ac:spMkLst>
            <pc:docMk/>
            <pc:sldMk cId="1568321856" sldId="1736"/>
            <ac:spMk id="24" creationId="{C019E85A-1D8D-4CD5-992A-95D82A148131}"/>
          </ac:spMkLst>
        </pc:spChg>
        <pc:spChg chg="mod topLvl">
          <ac:chgData name="Rui Kang" userId="fee8404635ecc4fd" providerId="LiveId" clId="{EA9DF0F8-AD05-40AA-9154-3E01E46FDBC3}" dt="2019-08-19T20:04:16.037" v="1109" actId="165"/>
          <ac:spMkLst>
            <pc:docMk/>
            <pc:sldMk cId="1568321856" sldId="1736"/>
            <ac:spMk id="25" creationId="{DA548506-F6E3-4141-9BE8-5E6AE667C136}"/>
          </ac:spMkLst>
        </pc:spChg>
        <pc:spChg chg="mod topLvl">
          <ac:chgData name="Rui Kang" userId="fee8404635ecc4fd" providerId="LiveId" clId="{EA9DF0F8-AD05-40AA-9154-3E01E46FDBC3}" dt="2019-08-19T20:02:18.694" v="1082" actId="165"/>
          <ac:spMkLst>
            <pc:docMk/>
            <pc:sldMk cId="1568321856" sldId="1736"/>
            <ac:spMk id="28" creationId="{4BFC7E9A-C0A5-4939-A376-DC27C574AFDC}"/>
          </ac:spMkLst>
        </pc:spChg>
        <pc:spChg chg="mod topLvl">
          <ac:chgData name="Rui Kang" userId="fee8404635ecc4fd" providerId="LiveId" clId="{EA9DF0F8-AD05-40AA-9154-3E01E46FDBC3}" dt="2019-08-19T20:02:18.694" v="1082" actId="165"/>
          <ac:spMkLst>
            <pc:docMk/>
            <pc:sldMk cId="1568321856" sldId="1736"/>
            <ac:spMk id="29" creationId="{39E3E9CE-DA2A-48EE-A1BE-65BC93E8646F}"/>
          </ac:spMkLst>
        </pc:spChg>
        <pc:spChg chg="mod topLvl">
          <ac:chgData name="Rui Kang" userId="fee8404635ecc4fd" providerId="LiveId" clId="{EA9DF0F8-AD05-40AA-9154-3E01E46FDBC3}" dt="2019-08-19T20:04:20.920" v="1110" actId="165"/>
          <ac:spMkLst>
            <pc:docMk/>
            <pc:sldMk cId="1568321856" sldId="1736"/>
            <ac:spMk id="32" creationId="{EF9BB6DC-338F-47C7-948B-18B6681BA313}"/>
          </ac:spMkLst>
        </pc:spChg>
        <pc:spChg chg="mod topLvl">
          <ac:chgData name="Rui Kang" userId="fee8404635ecc4fd" providerId="LiveId" clId="{EA9DF0F8-AD05-40AA-9154-3E01E46FDBC3}" dt="2019-08-19T20:04:20.920" v="1110" actId="165"/>
          <ac:spMkLst>
            <pc:docMk/>
            <pc:sldMk cId="1568321856" sldId="1736"/>
            <ac:spMk id="33" creationId="{F1C3EAF2-5598-4494-A103-C3D79DEAB53C}"/>
          </ac:spMkLst>
        </pc:spChg>
        <pc:spChg chg="add mod ord">
          <ac:chgData name="Rui Kang" userId="fee8404635ecc4fd" providerId="LiveId" clId="{EA9DF0F8-AD05-40AA-9154-3E01E46FDBC3}" dt="2019-08-19T20:03:50.397" v="1107" actId="164"/>
          <ac:spMkLst>
            <pc:docMk/>
            <pc:sldMk cId="1568321856" sldId="1736"/>
            <ac:spMk id="39" creationId="{76B08312-D076-40B2-9ECD-62EB74C5F96E}"/>
          </ac:spMkLst>
        </pc:spChg>
        <pc:grpChg chg="add mod topLvl">
          <ac:chgData name="Rui Kang" userId="fee8404635ecc4fd" providerId="LiveId" clId="{EA9DF0F8-AD05-40AA-9154-3E01E46FDBC3}" dt="2019-08-19T20:04:31.108" v="1112" actId="12789"/>
          <ac:grpSpMkLst>
            <pc:docMk/>
            <pc:sldMk cId="1568321856" sldId="1736"/>
            <ac:grpSpMk id="14" creationId="{8F6B2DA5-A450-4BC9-9891-5E3F3583E15F}"/>
          </ac:grpSpMkLst>
        </pc:grpChg>
        <pc:grpChg chg="add mod topLvl">
          <ac:chgData name="Rui Kang" userId="fee8404635ecc4fd" providerId="LiveId" clId="{EA9DF0F8-AD05-40AA-9154-3E01E46FDBC3}" dt="2019-08-19T20:02:18.694" v="1082" actId="165"/>
          <ac:grpSpMkLst>
            <pc:docMk/>
            <pc:sldMk cId="1568321856" sldId="1736"/>
            <ac:grpSpMk id="15" creationId="{6F48DEE8-8855-4C92-9D19-EF8263F772A0}"/>
          </ac:grpSpMkLst>
        </pc:grpChg>
        <pc:grpChg chg="add del mod">
          <ac:chgData name="Rui Kang" userId="fee8404635ecc4fd" providerId="LiveId" clId="{EA9DF0F8-AD05-40AA-9154-3E01E46FDBC3}" dt="2019-08-19T20:04:23.991" v="1111" actId="165"/>
          <ac:grpSpMkLst>
            <pc:docMk/>
            <pc:sldMk cId="1568321856" sldId="1736"/>
            <ac:grpSpMk id="16" creationId="{F4BECFA6-162F-4184-A567-091FAAF1E1C6}"/>
          </ac:grpSpMkLst>
        </pc:grpChg>
        <pc:grpChg chg="add del mod">
          <ac:chgData name="Rui Kang" userId="fee8404635ecc4fd" providerId="LiveId" clId="{EA9DF0F8-AD05-40AA-9154-3E01E46FDBC3}" dt="2019-08-19T20:04:20.920" v="1110" actId="165"/>
          <ac:grpSpMkLst>
            <pc:docMk/>
            <pc:sldMk cId="1568321856" sldId="1736"/>
            <ac:grpSpMk id="17" creationId="{4FB12EC8-2CED-4C85-870B-EF279828DA3E}"/>
          </ac:grpSpMkLst>
        </pc:grpChg>
        <pc:grpChg chg="add del mod">
          <ac:chgData name="Rui Kang" userId="fee8404635ecc4fd" providerId="LiveId" clId="{EA9DF0F8-AD05-40AA-9154-3E01E46FDBC3}" dt="2019-08-19T20:02:18.694" v="1082" actId="165"/>
          <ac:grpSpMkLst>
            <pc:docMk/>
            <pc:sldMk cId="1568321856" sldId="1736"/>
            <ac:grpSpMk id="18" creationId="{1718AA74-9A8F-4559-B191-628AE4BEDBC3}"/>
          </ac:grpSpMkLst>
        </pc:grpChg>
        <pc:grpChg chg="del">
          <ac:chgData name="Rui Kang" userId="fee8404635ecc4fd" providerId="LiveId" clId="{EA9DF0F8-AD05-40AA-9154-3E01E46FDBC3}" dt="2019-08-19T19:13:21.508" v="674" actId="165"/>
          <ac:grpSpMkLst>
            <pc:docMk/>
            <pc:sldMk cId="1568321856" sldId="1736"/>
            <ac:grpSpMk id="19" creationId="{739BB37B-6A79-4FF5-9E2B-CEEB2802A72E}"/>
          </ac:grpSpMkLst>
        </pc:grpChg>
        <pc:grpChg chg="del">
          <ac:chgData name="Rui Kang" userId="fee8404635ecc4fd" providerId="LiveId" clId="{EA9DF0F8-AD05-40AA-9154-3E01E46FDBC3}" dt="2019-08-19T19:13:35.332" v="677" actId="165"/>
          <ac:grpSpMkLst>
            <pc:docMk/>
            <pc:sldMk cId="1568321856" sldId="1736"/>
            <ac:grpSpMk id="23" creationId="{9AEC75DA-2327-4B4F-A6D9-7A7228437F07}"/>
          </ac:grpSpMkLst>
        </pc:grpChg>
        <pc:grpChg chg="del">
          <ac:chgData name="Rui Kang" userId="fee8404635ecc4fd" providerId="LiveId" clId="{EA9DF0F8-AD05-40AA-9154-3E01E46FDBC3}" dt="2019-08-19T19:13:32.446" v="676" actId="165"/>
          <ac:grpSpMkLst>
            <pc:docMk/>
            <pc:sldMk cId="1568321856" sldId="1736"/>
            <ac:grpSpMk id="27" creationId="{864699B7-5D02-4B44-825F-C624B415F320}"/>
          </ac:grpSpMkLst>
        </pc:grpChg>
        <pc:grpChg chg="del">
          <ac:chgData name="Rui Kang" userId="fee8404635ecc4fd" providerId="LiveId" clId="{EA9DF0F8-AD05-40AA-9154-3E01E46FDBC3}" dt="2019-08-19T19:13:29.775" v="675" actId="165"/>
          <ac:grpSpMkLst>
            <pc:docMk/>
            <pc:sldMk cId="1568321856" sldId="1736"/>
            <ac:grpSpMk id="31" creationId="{F7ABA8A9-421C-458B-B6E7-9291BBA8F8E3}"/>
          </ac:grpSpMkLst>
        </pc:grpChg>
        <pc:grpChg chg="add del mod">
          <ac:chgData name="Rui Kang" userId="fee8404635ecc4fd" providerId="LiveId" clId="{EA9DF0F8-AD05-40AA-9154-3E01E46FDBC3}" dt="2019-08-19T20:04:16.037" v="1109" actId="165"/>
          <ac:grpSpMkLst>
            <pc:docMk/>
            <pc:sldMk cId="1568321856" sldId="1736"/>
            <ac:grpSpMk id="38" creationId="{D6362CB8-A4B2-4E67-AF7B-AEC988155FBF}"/>
          </ac:grpSpMkLst>
        </pc:grpChg>
        <pc:grpChg chg="add mod">
          <ac:chgData name="Rui Kang" userId="fee8404635ecc4fd" providerId="LiveId" clId="{EA9DF0F8-AD05-40AA-9154-3E01E46FDBC3}" dt="2019-08-19T20:04:31.108" v="1112" actId="12789"/>
          <ac:grpSpMkLst>
            <pc:docMk/>
            <pc:sldMk cId="1568321856" sldId="1736"/>
            <ac:grpSpMk id="40" creationId="{8F789CCB-2697-44C9-BBAE-F2B84961C203}"/>
          </ac:grpSpMkLst>
        </pc:grpChg>
        <pc:picChg chg="mod">
          <ac:chgData name="Rui Kang" userId="fee8404635ecc4fd" providerId="LiveId" clId="{EA9DF0F8-AD05-40AA-9154-3E01E46FDBC3}" dt="2019-08-19T19:19:24.747" v="749" actId="164"/>
          <ac:picMkLst>
            <pc:docMk/>
            <pc:sldMk cId="1568321856" sldId="1736"/>
            <ac:picMk id="5" creationId="{F6C24C23-456A-4A39-A843-D59F3A3E46B0}"/>
          </ac:picMkLst>
        </pc:picChg>
        <pc:picChg chg="add mod topLvl">
          <ac:chgData name="Rui Kang" userId="fee8404635ecc4fd" providerId="LiveId" clId="{EA9DF0F8-AD05-40AA-9154-3E01E46FDBC3}" dt="2019-08-19T20:04:31.108" v="1112" actId="12789"/>
          <ac:picMkLst>
            <pc:docMk/>
            <pc:sldMk cId="1568321856" sldId="1736"/>
            <ac:picMk id="9" creationId="{FB2A9FE3-B386-4D36-9719-70EB9EBD44FD}"/>
          </ac:picMkLst>
        </pc:picChg>
        <pc:picChg chg="add mod topLvl">
          <ac:chgData name="Rui Kang" userId="fee8404635ecc4fd" providerId="LiveId" clId="{EA9DF0F8-AD05-40AA-9154-3E01E46FDBC3}" dt="2019-08-19T20:04:31.108" v="1112" actId="12789"/>
          <ac:picMkLst>
            <pc:docMk/>
            <pc:sldMk cId="1568321856" sldId="1736"/>
            <ac:picMk id="11" creationId="{4D459B1E-5DA5-4236-A225-8CBFA6DBB1AF}"/>
          </ac:picMkLst>
        </pc:picChg>
        <pc:picChg chg="add mod topLvl">
          <ac:chgData name="Rui Kang" userId="fee8404635ecc4fd" providerId="LiveId" clId="{EA9DF0F8-AD05-40AA-9154-3E01E46FDBC3}" dt="2019-08-19T20:03:50.397" v="1107" actId="164"/>
          <ac:picMkLst>
            <pc:docMk/>
            <pc:sldMk cId="1568321856" sldId="1736"/>
            <ac:picMk id="13" creationId="{7B26A744-0184-44A4-A0BF-E1CCA27550D9}"/>
          </ac:picMkLst>
        </pc:picChg>
        <pc:picChg chg="del mod topLvl">
          <ac:chgData name="Rui Kang" userId="fee8404635ecc4fd" providerId="LiveId" clId="{EA9DF0F8-AD05-40AA-9154-3E01E46FDBC3}" dt="2019-08-19T19:13:47.156" v="678" actId="478"/>
          <ac:picMkLst>
            <pc:docMk/>
            <pc:sldMk cId="1568321856" sldId="1736"/>
            <ac:picMk id="22" creationId="{AC61E524-37FC-41EA-9475-16AFBEC4C2E0}"/>
          </ac:picMkLst>
        </pc:picChg>
        <pc:picChg chg="del mod topLvl">
          <ac:chgData name="Rui Kang" userId="fee8404635ecc4fd" providerId="LiveId" clId="{EA9DF0F8-AD05-40AA-9154-3E01E46FDBC3}" dt="2019-08-19T19:15:35.461" v="698" actId="478"/>
          <ac:picMkLst>
            <pc:docMk/>
            <pc:sldMk cId="1568321856" sldId="1736"/>
            <ac:picMk id="26" creationId="{3C43A4C1-41D0-450C-99FE-DC1251C5A2D3}"/>
          </ac:picMkLst>
        </pc:picChg>
        <pc:picChg chg="del mod topLvl">
          <ac:chgData name="Rui Kang" userId="fee8404635ecc4fd" providerId="LiveId" clId="{EA9DF0F8-AD05-40AA-9154-3E01E46FDBC3}" dt="2019-08-19T19:17:19.793" v="707" actId="478"/>
          <ac:picMkLst>
            <pc:docMk/>
            <pc:sldMk cId="1568321856" sldId="1736"/>
            <ac:picMk id="30" creationId="{236295DA-9438-4B9B-9A35-353FBC585441}"/>
          </ac:picMkLst>
        </pc:picChg>
        <pc:picChg chg="del mod topLvl">
          <ac:chgData name="Rui Kang" userId="fee8404635ecc4fd" providerId="LiveId" clId="{EA9DF0F8-AD05-40AA-9154-3E01E46FDBC3}" dt="2019-08-19T19:14:06.844" v="687" actId="478"/>
          <ac:picMkLst>
            <pc:docMk/>
            <pc:sldMk cId="1568321856" sldId="1736"/>
            <ac:picMk id="34" creationId="{FB93C2B3-0297-47EF-AC9E-CF460C050B15}"/>
          </ac:picMkLst>
        </pc:picChg>
        <pc:picChg chg="mod topLvl">
          <ac:chgData name="Rui Kang" userId="fee8404635ecc4fd" providerId="LiveId" clId="{EA9DF0F8-AD05-40AA-9154-3E01E46FDBC3}" dt="2019-08-19T20:04:20.920" v="1110" actId="165"/>
          <ac:picMkLst>
            <pc:docMk/>
            <pc:sldMk cId="1568321856" sldId="1736"/>
            <ac:picMk id="35" creationId="{23656EE2-835C-4442-96E2-7866EE51DF34}"/>
          </ac:picMkLst>
        </pc:picChg>
        <pc:picChg chg="add mod">
          <ac:chgData name="Rui Kang" userId="fee8404635ecc4fd" providerId="LiveId" clId="{EA9DF0F8-AD05-40AA-9154-3E01E46FDBC3}" dt="2019-08-19T19:18:49.417" v="744" actId="164"/>
          <ac:picMkLst>
            <pc:docMk/>
            <pc:sldMk cId="1568321856" sldId="1736"/>
            <ac:picMk id="36" creationId="{C133503B-6E52-4F5F-B9B6-84C94F1FA459}"/>
          </ac:picMkLst>
        </pc:picChg>
        <pc:picChg chg="add mod">
          <ac:chgData name="Rui Kang" userId="fee8404635ecc4fd" providerId="LiveId" clId="{EA9DF0F8-AD05-40AA-9154-3E01E46FDBC3}" dt="2019-08-19T19:18:49.417" v="744" actId="164"/>
          <ac:picMkLst>
            <pc:docMk/>
            <pc:sldMk cId="1568321856" sldId="1736"/>
            <ac:picMk id="37" creationId="{363DF32C-2F88-44D7-916D-9B4625748A2D}"/>
          </ac:picMkLst>
        </pc:picChg>
      </pc:sldChg>
      <pc:sldChg chg="addSp delSp modSp">
        <pc:chgData name="Rui Kang" userId="fee8404635ecc4fd" providerId="LiveId" clId="{EA9DF0F8-AD05-40AA-9154-3E01E46FDBC3}" dt="2019-08-20T04:12:50.421" v="2118" actId="1036"/>
        <pc:sldMkLst>
          <pc:docMk/>
          <pc:sldMk cId="3605162957" sldId="1737"/>
        </pc:sldMkLst>
        <pc:spChg chg="mod topLvl">
          <ac:chgData name="Rui Kang" userId="fee8404635ecc4fd" providerId="LiveId" clId="{EA9DF0F8-AD05-40AA-9154-3E01E46FDBC3}" dt="2019-08-20T04:11:59.335" v="2051" actId="165"/>
          <ac:spMkLst>
            <pc:docMk/>
            <pc:sldMk cId="3605162957" sldId="1737"/>
            <ac:spMk id="4" creationId="{1E91D604-64C5-4B32-B190-9854CAAA2EC3}"/>
          </ac:spMkLst>
        </pc:spChg>
        <pc:spChg chg="mod">
          <ac:chgData name="Rui Kang" userId="fee8404635ecc4fd" providerId="LiveId" clId="{EA9DF0F8-AD05-40AA-9154-3E01E46FDBC3}" dt="2019-08-20T04:10:54.617" v="2045" actId="20577"/>
          <ac:spMkLst>
            <pc:docMk/>
            <pc:sldMk cId="3605162957" sldId="1737"/>
            <ac:spMk id="8" creationId="{881F9E03-5E37-4DBB-8708-31392A9A7E5C}"/>
          </ac:spMkLst>
        </pc:spChg>
        <pc:spChg chg="mod topLvl">
          <ac:chgData name="Rui Kang" userId="fee8404635ecc4fd" providerId="LiveId" clId="{EA9DF0F8-AD05-40AA-9154-3E01E46FDBC3}" dt="2019-08-20T04:12:50.421" v="2118" actId="1036"/>
          <ac:spMkLst>
            <pc:docMk/>
            <pc:sldMk cId="3605162957" sldId="1737"/>
            <ac:spMk id="20" creationId="{0AB9BCC3-DD03-4B8F-8B70-EC4C23571A72}"/>
          </ac:spMkLst>
        </pc:spChg>
        <pc:spChg chg="mod topLvl">
          <ac:chgData name="Rui Kang" userId="fee8404635ecc4fd" providerId="LiveId" clId="{EA9DF0F8-AD05-40AA-9154-3E01E46FDBC3}" dt="2019-08-20T04:11:59.335" v="2051" actId="165"/>
          <ac:spMkLst>
            <pc:docMk/>
            <pc:sldMk cId="3605162957" sldId="1737"/>
            <ac:spMk id="21" creationId="{C44F9C3A-3701-4D47-B887-43345784E723}"/>
          </ac:spMkLst>
        </pc:spChg>
        <pc:spChg chg="add">
          <ac:chgData name="Rui Kang" userId="fee8404635ecc4fd" providerId="LiveId" clId="{EA9DF0F8-AD05-40AA-9154-3E01E46FDBC3}" dt="2019-08-20T04:11:12.188" v="2050"/>
          <ac:spMkLst>
            <pc:docMk/>
            <pc:sldMk cId="3605162957" sldId="1737"/>
            <ac:spMk id="22" creationId="{9FA2745E-58C4-4BB3-9500-741A66C5C40F}"/>
          </ac:spMkLst>
        </pc:spChg>
        <pc:spChg chg="mod topLvl">
          <ac:chgData name="Rui Kang" userId="fee8404635ecc4fd" providerId="LiveId" clId="{EA9DF0F8-AD05-40AA-9154-3E01E46FDBC3}" dt="2019-08-20T04:12:50.421" v="2118" actId="1036"/>
          <ac:spMkLst>
            <pc:docMk/>
            <pc:sldMk cId="3605162957" sldId="1737"/>
            <ac:spMk id="28" creationId="{4BFC7E9A-C0A5-4939-A376-DC27C574AFDC}"/>
          </ac:spMkLst>
        </pc:spChg>
        <pc:spChg chg="mod topLvl">
          <ac:chgData name="Rui Kang" userId="fee8404635ecc4fd" providerId="LiveId" clId="{EA9DF0F8-AD05-40AA-9154-3E01E46FDBC3}" dt="2019-08-20T04:11:59.335" v="2051" actId="165"/>
          <ac:spMkLst>
            <pc:docMk/>
            <pc:sldMk cId="3605162957" sldId="1737"/>
            <ac:spMk id="29" creationId="{39E3E9CE-DA2A-48EE-A1BE-65BC93E8646F}"/>
          </ac:spMkLst>
        </pc:spChg>
        <pc:spChg chg="mod topLvl">
          <ac:chgData name="Rui Kang" userId="fee8404635ecc4fd" providerId="LiveId" clId="{EA9DF0F8-AD05-40AA-9154-3E01E46FDBC3}" dt="2019-08-20T04:12:50.421" v="2118" actId="1036"/>
          <ac:spMkLst>
            <pc:docMk/>
            <pc:sldMk cId="3605162957" sldId="1737"/>
            <ac:spMk id="32" creationId="{EF9BB6DC-338F-47C7-948B-18B6681BA313}"/>
          </ac:spMkLst>
        </pc:spChg>
        <pc:spChg chg="mod topLvl">
          <ac:chgData name="Rui Kang" userId="fee8404635ecc4fd" providerId="LiveId" clId="{EA9DF0F8-AD05-40AA-9154-3E01E46FDBC3}" dt="2019-08-20T04:11:59.335" v="2051" actId="165"/>
          <ac:spMkLst>
            <pc:docMk/>
            <pc:sldMk cId="3605162957" sldId="1737"/>
            <ac:spMk id="33" creationId="{F1C3EAF2-5598-4494-A103-C3D79DEAB53C}"/>
          </ac:spMkLst>
        </pc:spChg>
        <pc:spChg chg="mod topLvl">
          <ac:chgData name="Rui Kang" userId="fee8404635ecc4fd" providerId="LiveId" clId="{EA9DF0F8-AD05-40AA-9154-3E01E46FDBC3}" dt="2019-08-20T04:12:50.421" v="2118" actId="1036"/>
          <ac:spMkLst>
            <pc:docMk/>
            <pc:sldMk cId="3605162957" sldId="1737"/>
            <ac:spMk id="36" creationId="{36C2FBD3-E323-4767-B57D-E432362F72B9}"/>
          </ac:spMkLst>
        </pc:spChg>
        <pc:spChg chg="mod topLvl">
          <ac:chgData name="Rui Kang" userId="fee8404635ecc4fd" providerId="LiveId" clId="{EA9DF0F8-AD05-40AA-9154-3E01E46FDBC3}" dt="2019-08-20T04:11:59.335" v="2051" actId="165"/>
          <ac:spMkLst>
            <pc:docMk/>
            <pc:sldMk cId="3605162957" sldId="1737"/>
            <ac:spMk id="37" creationId="{97373FA0-39D8-4B51-B275-0542778A022E}"/>
          </ac:spMkLst>
        </pc:spChg>
        <pc:grpChg chg="add del mod">
          <ac:chgData name="Rui Kang" userId="fee8404635ecc4fd" providerId="LiveId" clId="{EA9DF0F8-AD05-40AA-9154-3E01E46FDBC3}" dt="2019-08-19T22:21:46.441" v="1628" actId="165"/>
          <ac:grpSpMkLst>
            <pc:docMk/>
            <pc:sldMk cId="3605162957" sldId="1737"/>
            <ac:grpSpMk id="14" creationId="{D0426E78-D413-45DD-9FE1-7747AF0346D6}"/>
          </ac:grpSpMkLst>
        </pc:grpChg>
        <pc:grpChg chg="add del mod">
          <ac:chgData name="Rui Kang" userId="fee8404635ecc4fd" providerId="LiveId" clId="{EA9DF0F8-AD05-40AA-9154-3E01E46FDBC3}" dt="2019-08-20T04:11:59.335" v="2051" actId="165"/>
          <ac:grpSpMkLst>
            <pc:docMk/>
            <pc:sldMk cId="3605162957" sldId="1737"/>
            <ac:grpSpMk id="15" creationId="{8AE67C70-877B-46F2-A356-56B3B8CF9E80}"/>
          </ac:grpSpMkLst>
        </pc:grpChg>
        <pc:grpChg chg="add del mod">
          <ac:chgData name="Rui Kang" userId="fee8404635ecc4fd" providerId="LiveId" clId="{EA9DF0F8-AD05-40AA-9154-3E01E46FDBC3}" dt="2019-08-20T04:11:59.335" v="2051" actId="165"/>
          <ac:grpSpMkLst>
            <pc:docMk/>
            <pc:sldMk cId="3605162957" sldId="1737"/>
            <ac:grpSpMk id="16" creationId="{34A34B48-FDA6-415B-9ED3-53E9BB999B51}"/>
          </ac:grpSpMkLst>
        </pc:grpChg>
        <pc:grpChg chg="add del mod">
          <ac:chgData name="Rui Kang" userId="fee8404635ecc4fd" providerId="LiveId" clId="{EA9DF0F8-AD05-40AA-9154-3E01E46FDBC3}" dt="2019-08-20T04:11:59.335" v="2051" actId="165"/>
          <ac:grpSpMkLst>
            <pc:docMk/>
            <pc:sldMk cId="3605162957" sldId="1737"/>
            <ac:grpSpMk id="17" creationId="{28ACB9C1-AF89-4577-9093-CDB7C18C2434}"/>
          </ac:grpSpMkLst>
        </pc:grpChg>
        <pc:grpChg chg="del">
          <ac:chgData name="Rui Kang" userId="fee8404635ecc4fd" providerId="LiveId" clId="{EA9DF0F8-AD05-40AA-9154-3E01E46FDBC3}" dt="2019-08-19T18:49:42.973" v="584" actId="165"/>
          <ac:grpSpMkLst>
            <pc:docMk/>
            <pc:sldMk cId="3605162957" sldId="1737"/>
            <ac:grpSpMk id="19" creationId="{739BB37B-6A79-4FF5-9E2B-CEEB2802A72E}"/>
          </ac:grpSpMkLst>
        </pc:grpChg>
        <pc:grpChg chg="del">
          <ac:chgData name="Rui Kang" userId="fee8404635ecc4fd" providerId="LiveId" clId="{EA9DF0F8-AD05-40AA-9154-3E01E46FDBC3}" dt="2019-08-19T18:49:20.293" v="577" actId="165"/>
          <ac:grpSpMkLst>
            <pc:docMk/>
            <pc:sldMk cId="3605162957" sldId="1737"/>
            <ac:grpSpMk id="27" creationId="{864699B7-5D02-4B44-825F-C624B415F320}"/>
          </ac:grpSpMkLst>
        </pc:grpChg>
        <pc:grpChg chg="del">
          <ac:chgData name="Rui Kang" userId="fee8404635ecc4fd" providerId="LiveId" clId="{EA9DF0F8-AD05-40AA-9154-3E01E46FDBC3}" dt="2019-08-19T18:53:32.254" v="592" actId="165"/>
          <ac:grpSpMkLst>
            <pc:docMk/>
            <pc:sldMk cId="3605162957" sldId="1737"/>
            <ac:grpSpMk id="31" creationId="{F7ABA8A9-421C-458B-B6E7-9291BBA8F8E3}"/>
          </ac:grpSpMkLst>
        </pc:grpChg>
        <pc:grpChg chg="del">
          <ac:chgData name="Rui Kang" userId="fee8404635ecc4fd" providerId="LiveId" clId="{EA9DF0F8-AD05-40AA-9154-3E01E46FDBC3}" dt="2019-08-19T18:53:49.134" v="601" actId="165"/>
          <ac:grpSpMkLst>
            <pc:docMk/>
            <pc:sldMk cId="3605162957" sldId="1737"/>
            <ac:grpSpMk id="35" creationId="{6765D27D-2532-4799-83A9-2FB7AF952BFE}"/>
          </ac:grpSpMkLst>
        </pc:grpChg>
        <pc:grpChg chg="add del mod">
          <ac:chgData name="Rui Kang" userId="fee8404635ecc4fd" providerId="LiveId" clId="{EA9DF0F8-AD05-40AA-9154-3E01E46FDBC3}" dt="2019-08-20T04:11:59.335" v="2051" actId="165"/>
          <ac:grpSpMkLst>
            <pc:docMk/>
            <pc:sldMk cId="3605162957" sldId="1737"/>
            <ac:grpSpMk id="40" creationId="{57567727-12CA-456D-B961-2655EB02098A}"/>
          </ac:grpSpMkLst>
        </pc:grpChg>
        <pc:picChg chg="add del mod topLvl">
          <ac:chgData name="Rui Kang" userId="fee8404635ecc4fd" providerId="LiveId" clId="{EA9DF0F8-AD05-40AA-9154-3E01E46FDBC3}" dt="2019-08-19T22:21:48.159" v="1629" actId="478"/>
          <ac:picMkLst>
            <pc:docMk/>
            <pc:sldMk cId="3605162957" sldId="1737"/>
            <ac:picMk id="3" creationId="{1D46C113-1FD5-4E4E-8CE7-70A2B28BD1E7}"/>
          </ac:picMkLst>
        </pc:picChg>
        <pc:picChg chg="mod topLvl">
          <ac:chgData name="Rui Kang" userId="fee8404635ecc4fd" providerId="LiveId" clId="{EA9DF0F8-AD05-40AA-9154-3E01E46FDBC3}" dt="2019-08-20T04:11:59.335" v="2051" actId="165"/>
          <ac:picMkLst>
            <pc:docMk/>
            <pc:sldMk cId="3605162957" sldId="1737"/>
            <ac:picMk id="7" creationId="{F792E6D1-94B4-46BC-923B-3AE71300BB62}"/>
          </ac:picMkLst>
        </pc:picChg>
        <pc:picChg chg="add mod topLvl">
          <ac:chgData name="Rui Kang" userId="fee8404635ecc4fd" providerId="LiveId" clId="{EA9DF0F8-AD05-40AA-9154-3E01E46FDBC3}" dt="2019-08-20T04:11:59.335" v="2051" actId="165"/>
          <ac:picMkLst>
            <pc:docMk/>
            <pc:sldMk cId="3605162957" sldId="1737"/>
            <ac:picMk id="9" creationId="{7B9DFD44-B990-4890-86D7-32E62ED13205}"/>
          </ac:picMkLst>
        </pc:picChg>
        <pc:picChg chg="add mod topLvl">
          <ac:chgData name="Rui Kang" userId="fee8404635ecc4fd" providerId="LiveId" clId="{EA9DF0F8-AD05-40AA-9154-3E01E46FDBC3}" dt="2019-08-20T04:11:59.335" v="2051" actId="165"/>
          <ac:picMkLst>
            <pc:docMk/>
            <pc:sldMk cId="3605162957" sldId="1737"/>
            <ac:picMk id="11" creationId="{6007B1D4-9B77-466A-A8C0-7A059D06E7B8}"/>
          </ac:picMkLst>
        </pc:picChg>
        <pc:picChg chg="add mod topLvl">
          <ac:chgData name="Rui Kang" userId="fee8404635ecc4fd" providerId="LiveId" clId="{EA9DF0F8-AD05-40AA-9154-3E01E46FDBC3}" dt="2019-08-20T04:11:59.335" v="2051" actId="165"/>
          <ac:picMkLst>
            <pc:docMk/>
            <pc:sldMk cId="3605162957" sldId="1737"/>
            <ac:picMk id="13" creationId="{451DD64E-996E-4B9B-A3EB-77899DBA43BD}"/>
          </ac:picMkLst>
        </pc:picChg>
        <pc:picChg chg="del mod topLvl">
          <ac:chgData name="Rui Kang" userId="fee8404635ecc4fd" providerId="LiveId" clId="{EA9DF0F8-AD05-40AA-9154-3E01E46FDBC3}" dt="2019-08-19T18:49:44.834" v="585" actId="478"/>
          <ac:picMkLst>
            <pc:docMk/>
            <pc:sldMk cId="3605162957" sldId="1737"/>
            <ac:picMk id="22" creationId="{AC61E524-37FC-41EA-9475-16AFBEC4C2E0}"/>
          </ac:picMkLst>
        </pc:picChg>
        <pc:picChg chg="add del mod">
          <ac:chgData name="Rui Kang" userId="fee8404635ecc4fd" providerId="LiveId" clId="{EA9DF0F8-AD05-40AA-9154-3E01E46FDBC3}" dt="2019-08-19T22:22:27.972" v="1638" actId="478"/>
          <ac:picMkLst>
            <pc:docMk/>
            <pc:sldMk cId="3605162957" sldId="1737"/>
            <ac:picMk id="23" creationId="{C9BD013A-A582-47ED-BC00-F18BBCB5D798}"/>
          </ac:picMkLst>
        </pc:picChg>
        <pc:picChg chg="add del mod">
          <ac:chgData name="Rui Kang" userId="fee8404635ecc4fd" providerId="LiveId" clId="{EA9DF0F8-AD05-40AA-9154-3E01E46FDBC3}" dt="2019-08-19T22:24:31.384" v="1645" actId="478"/>
          <ac:picMkLst>
            <pc:docMk/>
            <pc:sldMk cId="3605162957" sldId="1737"/>
            <ac:picMk id="25" creationId="{686FFB49-34AA-4E11-AE8C-B7F06ECB60A0}"/>
          </ac:picMkLst>
        </pc:picChg>
        <pc:picChg chg="del mod topLvl">
          <ac:chgData name="Rui Kang" userId="fee8404635ecc4fd" providerId="LiveId" clId="{EA9DF0F8-AD05-40AA-9154-3E01E46FDBC3}" dt="2019-08-19T18:49:22.126" v="578" actId="478"/>
          <ac:picMkLst>
            <pc:docMk/>
            <pc:sldMk cId="3605162957" sldId="1737"/>
            <ac:picMk id="30" creationId="{236295DA-9438-4B9B-9A35-353FBC585441}"/>
          </ac:picMkLst>
        </pc:picChg>
        <pc:picChg chg="del mod topLvl">
          <ac:chgData name="Rui Kang" userId="fee8404635ecc4fd" providerId="LiveId" clId="{EA9DF0F8-AD05-40AA-9154-3E01E46FDBC3}" dt="2019-08-19T18:53:33.881" v="593" actId="478"/>
          <ac:picMkLst>
            <pc:docMk/>
            <pc:sldMk cId="3605162957" sldId="1737"/>
            <ac:picMk id="34" creationId="{FB93C2B3-0297-47EF-AC9E-CF460C050B15}"/>
          </ac:picMkLst>
        </pc:picChg>
        <pc:picChg chg="del mod topLvl">
          <ac:chgData name="Rui Kang" userId="fee8404635ecc4fd" providerId="LiveId" clId="{EA9DF0F8-AD05-40AA-9154-3E01E46FDBC3}" dt="2019-08-19T18:53:51.170" v="602" actId="478"/>
          <ac:picMkLst>
            <pc:docMk/>
            <pc:sldMk cId="3605162957" sldId="1737"/>
            <ac:picMk id="38" creationId="{2AAF0EBD-5A00-4B38-8398-3371948790F0}"/>
          </ac:picMkLst>
        </pc:picChg>
        <pc:picChg chg="add mod topLvl">
          <ac:chgData name="Rui Kang" userId="fee8404635ecc4fd" providerId="LiveId" clId="{EA9DF0F8-AD05-40AA-9154-3E01E46FDBC3}" dt="2019-08-20T04:11:59.335" v="2051" actId="165"/>
          <ac:picMkLst>
            <pc:docMk/>
            <pc:sldMk cId="3605162957" sldId="1737"/>
            <ac:picMk id="39" creationId="{43C5CEEC-0DC8-43F2-97BF-23564EB92EA9}"/>
          </ac:picMkLst>
        </pc:picChg>
      </pc:sldChg>
      <pc:sldChg chg="ord">
        <pc:chgData name="Rui Kang" userId="fee8404635ecc4fd" providerId="LiveId" clId="{EA9DF0F8-AD05-40AA-9154-3E01E46FDBC3}" dt="2019-08-20T04:10:05.988" v="2032"/>
        <pc:sldMkLst>
          <pc:docMk/>
          <pc:sldMk cId="2107679501" sldId="1738"/>
        </pc:sldMkLst>
      </pc:sldChg>
      <pc:sldChg chg="addSp delSp modSp">
        <pc:chgData name="Rui Kang" userId="fee8404635ecc4fd" providerId="LiveId" clId="{EA9DF0F8-AD05-40AA-9154-3E01E46FDBC3}" dt="2019-08-20T04:27:04.470" v="2470" actId="14100"/>
        <pc:sldMkLst>
          <pc:docMk/>
          <pc:sldMk cId="3998185798" sldId="1739"/>
        </pc:sldMkLst>
        <pc:spChg chg="add mod">
          <ac:chgData name="Rui Kang" userId="fee8404635ecc4fd" providerId="LiveId" clId="{EA9DF0F8-AD05-40AA-9154-3E01E46FDBC3}" dt="2019-08-19T20:00:57.859" v="1079" actId="164"/>
          <ac:spMkLst>
            <pc:docMk/>
            <pc:sldMk cId="3998185798" sldId="1739"/>
            <ac:spMk id="2" creationId="{785081B9-4023-4C6E-A48C-F37DAA19F188}"/>
          </ac:spMkLst>
        </pc:spChg>
        <pc:spChg chg="del mod">
          <ac:chgData name="Rui Kang" userId="fee8404635ecc4fd" providerId="LiveId" clId="{EA9DF0F8-AD05-40AA-9154-3E01E46FDBC3}" dt="2019-08-19T20:08:52.346" v="1215" actId="478"/>
          <ac:spMkLst>
            <pc:docMk/>
            <pc:sldMk cId="3998185798" sldId="1739"/>
            <ac:spMk id="3" creationId="{52D29A6E-A9E6-4A2E-9937-AF280BDA7418}"/>
          </ac:spMkLst>
        </pc:spChg>
        <pc:spChg chg="mod">
          <ac:chgData name="Rui Kang" userId="fee8404635ecc4fd" providerId="LiveId" clId="{EA9DF0F8-AD05-40AA-9154-3E01E46FDBC3}" dt="2019-08-20T04:13:46.679" v="2121" actId="20577"/>
          <ac:spMkLst>
            <pc:docMk/>
            <pc:sldMk cId="3998185798" sldId="1739"/>
            <ac:spMk id="6" creationId="{A6D5DA05-D526-43FA-9D68-040CEA9E1386}"/>
          </ac:spMkLst>
        </pc:spChg>
        <pc:spChg chg="add mod">
          <ac:chgData name="Rui Kang" userId="fee8404635ecc4fd" providerId="LiveId" clId="{EA9DF0F8-AD05-40AA-9154-3E01E46FDBC3}" dt="2019-08-19T20:00:10.576" v="1070" actId="164"/>
          <ac:spMkLst>
            <pc:docMk/>
            <pc:sldMk cId="3998185798" sldId="1739"/>
            <ac:spMk id="7" creationId="{B45D790C-80FC-4BE9-A051-7832A4A3061B}"/>
          </ac:spMkLst>
        </pc:spChg>
        <pc:spChg chg="add mod">
          <ac:chgData name="Rui Kang" userId="fee8404635ecc4fd" providerId="LiveId" clId="{EA9DF0F8-AD05-40AA-9154-3E01E46FDBC3}" dt="2019-08-19T19:59:49.579" v="1066" actId="164"/>
          <ac:spMkLst>
            <pc:docMk/>
            <pc:sldMk cId="3998185798" sldId="1739"/>
            <ac:spMk id="10" creationId="{90EC1AB5-D97C-4888-AE93-687F17BCCDDC}"/>
          </ac:spMkLst>
        </pc:spChg>
        <pc:spChg chg="add mod">
          <ac:chgData name="Rui Kang" userId="fee8404635ecc4fd" providerId="LiveId" clId="{EA9DF0F8-AD05-40AA-9154-3E01E46FDBC3}" dt="2019-08-19T19:59:49.579" v="1066" actId="164"/>
          <ac:spMkLst>
            <pc:docMk/>
            <pc:sldMk cId="3998185798" sldId="1739"/>
            <ac:spMk id="12" creationId="{3AF8E390-0FDB-4FC8-B2E4-89D6A847F087}"/>
          </ac:spMkLst>
        </pc:spChg>
        <pc:spChg chg="add mod">
          <ac:chgData name="Rui Kang" userId="fee8404635ecc4fd" providerId="LiveId" clId="{EA9DF0F8-AD05-40AA-9154-3E01E46FDBC3}" dt="2019-08-19T20:00:10.576" v="1070" actId="164"/>
          <ac:spMkLst>
            <pc:docMk/>
            <pc:sldMk cId="3998185798" sldId="1739"/>
            <ac:spMk id="13" creationId="{34AA3679-ACE9-4622-8FD7-A2C4D40F7A6E}"/>
          </ac:spMkLst>
        </pc:spChg>
        <pc:spChg chg="add mod">
          <ac:chgData name="Rui Kang" userId="fee8404635ecc4fd" providerId="LiveId" clId="{EA9DF0F8-AD05-40AA-9154-3E01E46FDBC3}" dt="2019-08-19T19:59:55.983" v="1067" actId="164"/>
          <ac:spMkLst>
            <pc:docMk/>
            <pc:sldMk cId="3998185798" sldId="1739"/>
            <ac:spMk id="14" creationId="{59239ECD-1797-46D1-9E9F-4CE6D4A924C5}"/>
          </ac:spMkLst>
        </pc:spChg>
        <pc:spChg chg="add mod">
          <ac:chgData name="Rui Kang" userId="fee8404635ecc4fd" providerId="LiveId" clId="{EA9DF0F8-AD05-40AA-9154-3E01E46FDBC3}" dt="2019-08-19T19:59:55.983" v="1067" actId="164"/>
          <ac:spMkLst>
            <pc:docMk/>
            <pc:sldMk cId="3998185798" sldId="1739"/>
            <ac:spMk id="16" creationId="{7481A88F-DC9E-48D9-B441-A4FD227171B6}"/>
          </ac:spMkLst>
        </pc:spChg>
        <pc:spChg chg="add mod ord">
          <ac:chgData name="Rui Kang" userId="fee8404635ecc4fd" providerId="LiveId" clId="{EA9DF0F8-AD05-40AA-9154-3E01E46FDBC3}" dt="2019-08-19T19:59:49.579" v="1066" actId="164"/>
          <ac:spMkLst>
            <pc:docMk/>
            <pc:sldMk cId="3998185798" sldId="1739"/>
            <ac:spMk id="17" creationId="{EEC2FB28-5D1B-4116-9401-A2FA8B968588}"/>
          </ac:spMkLst>
        </pc:spChg>
        <pc:spChg chg="add mod ord">
          <ac:chgData name="Rui Kang" userId="fee8404635ecc4fd" providerId="LiveId" clId="{EA9DF0F8-AD05-40AA-9154-3E01E46FDBC3}" dt="2019-08-19T20:00:10.576" v="1070" actId="164"/>
          <ac:spMkLst>
            <pc:docMk/>
            <pc:sldMk cId="3998185798" sldId="1739"/>
            <ac:spMk id="18" creationId="{99C49666-161A-4AC5-AADB-E8FA33BAF3C0}"/>
          </ac:spMkLst>
        </pc:spChg>
        <pc:spChg chg="add del mod">
          <ac:chgData name="Rui Kang" userId="fee8404635ecc4fd" providerId="LiveId" clId="{EA9DF0F8-AD05-40AA-9154-3E01E46FDBC3}" dt="2019-08-19T19:56:39.896" v="1024" actId="478"/>
          <ac:spMkLst>
            <pc:docMk/>
            <pc:sldMk cId="3998185798" sldId="1739"/>
            <ac:spMk id="19" creationId="{75A1935E-1CA8-46FB-B366-A372BD75CEC7}"/>
          </ac:spMkLst>
        </pc:spChg>
        <pc:spChg chg="add del mod">
          <ac:chgData name="Rui Kang" userId="fee8404635ecc4fd" providerId="LiveId" clId="{EA9DF0F8-AD05-40AA-9154-3E01E46FDBC3}" dt="2019-08-19T19:55:37.848" v="1000" actId="478"/>
          <ac:spMkLst>
            <pc:docMk/>
            <pc:sldMk cId="3998185798" sldId="1739"/>
            <ac:spMk id="20" creationId="{30A57A2D-AF4E-40EA-AE05-AFA8302F0CC3}"/>
          </ac:spMkLst>
        </pc:spChg>
        <pc:spChg chg="add mod ord">
          <ac:chgData name="Rui Kang" userId="fee8404635ecc4fd" providerId="LiveId" clId="{EA9DF0F8-AD05-40AA-9154-3E01E46FDBC3}" dt="2019-08-19T19:59:55.983" v="1067" actId="164"/>
          <ac:spMkLst>
            <pc:docMk/>
            <pc:sldMk cId="3998185798" sldId="1739"/>
            <ac:spMk id="21" creationId="{2F85A300-9D61-4CFD-A078-CB9688AEFD21}"/>
          </ac:spMkLst>
        </pc:spChg>
        <pc:spChg chg="add del">
          <ac:chgData name="Rui Kang" userId="fee8404635ecc4fd" providerId="LiveId" clId="{EA9DF0F8-AD05-40AA-9154-3E01E46FDBC3}" dt="2019-08-19T20:05:23.259" v="1119"/>
          <ac:spMkLst>
            <pc:docMk/>
            <pc:sldMk cId="3998185798" sldId="1739"/>
            <ac:spMk id="32" creationId="{ABB39359-36C4-41C1-9F20-85792FE328D1}"/>
          </ac:spMkLst>
        </pc:spChg>
        <pc:spChg chg="add mod topLvl">
          <ac:chgData name="Rui Kang" userId="fee8404635ecc4fd" providerId="LiveId" clId="{EA9DF0F8-AD05-40AA-9154-3E01E46FDBC3}" dt="2019-08-20T04:26:50.241" v="2468" actId="165"/>
          <ac:spMkLst>
            <pc:docMk/>
            <pc:sldMk cId="3998185798" sldId="1739"/>
            <ac:spMk id="33" creationId="{DC59BC4E-FD07-48E9-8671-F85BDBDDD4A6}"/>
          </ac:spMkLst>
        </pc:spChg>
        <pc:spChg chg="add mod topLvl">
          <ac:chgData name="Rui Kang" userId="fee8404635ecc4fd" providerId="LiveId" clId="{EA9DF0F8-AD05-40AA-9154-3E01E46FDBC3}" dt="2019-08-20T04:26:50.241" v="2468" actId="165"/>
          <ac:spMkLst>
            <pc:docMk/>
            <pc:sldMk cId="3998185798" sldId="1739"/>
            <ac:spMk id="34" creationId="{F7A83781-6DB6-46C4-88C2-6568873246D9}"/>
          </ac:spMkLst>
        </pc:spChg>
        <pc:spChg chg="add mod topLvl">
          <ac:chgData name="Rui Kang" userId="fee8404635ecc4fd" providerId="LiveId" clId="{EA9DF0F8-AD05-40AA-9154-3E01E46FDBC3}" dt="2019-08-20T04:26:50.241" v="2468" actId="165"/>
          <ac:spMkLst>
            <pc:docMk/>
            <pc:sldMk cId="3998185798" sldId="1739"/>
            <ac:spMk id="35" creationId="{861652DA-0B69-4631-B0A4-8CA0183EBB39}"/>
          </ac:spMkLst>
        </pc:spChg>
        <pc:spChg chg="add mod topLvl">
          <ac:chgData name="Rui Kang" userId="fee8404635ecc4fd" providerId="LiveId" clId="{EA9DF0F8-AD05-40AA-9154-3E01E46FDBC3}" dt="2019-08-20T04:26:50.241" v="2468" actId="165"/>
          <ac:spMkLst>
            <pc:docMk/>
            <pc:sldMk cId="3998185798" sldId="1739"/>
            <ac:spMk id="36" creationId="{969BB8F0-FF20-42A5-BDC1-49853D2815C1}"/>
          </ac:spMkLst>
        </pc:spChg>
        <pc:spChg chg="add mod topLvl">
          <ac:chgData name="Rui Kang" userId="fee8404635ecc4fd" providerId="LiveId" clId="{EA9DF0F8-AD05-40AA-9154-3E01E46FDBC3}" dt="2019-08-20T04:26:50.241" v="2468" actId="165"/>
          <ac:spMkLst>
            <pc:docMk/>
            <pc:sldMk cId="3998185798" sldId="1739"/>
            <ac:spMk id="37" creationId="{BBF10DAE-6308-4100-B46E-A0564ACB6D1D}"/>
          </ac:spMkLst>
        </pc:spChg>
        <pc:spChg chg="del">
          <ac:chgData name="Rui Kang" userId="fee8404635ecc4fd" providerId="LiveId" clId="{EA9DF0F8-AD05-40AA-9154-3E01E46FDBC3}" dt="2019-08-19T19:21:55.809" v="768" actId="478"/>
          <ac:spMkLst>
            <pc:docMk/>
            <pc:sldMk cId="3998185798" sldId="1739"/>
            <ac:spMk id="38" creationId="{7D85E90F-50DE-4D59-9CDC-830B0B8DF256}"/>
          </ac:spMkLst>
        </pc:spChg>
        <pc:spChg chg="add mod topLvl">
          <ac:chgData name="Rui Kang" userId="fee8404635ecc4fd" providerId="LiveId" clId="{EA9DF0F8-AD05-40AA-9154-3E01E46FDBC3}" dt="2019-08-20T04:26:50.241" v="2468" actId="165"/>
          <ac:spMkLst>
            <pc:docMk/>
            <pc:sldMk cId="3998185798" sldId="1739"/>
            <ac:spMk id="39" creationId="{E0A17F25-9279-46F8-AB99-6E86930C7C61}"/>
          </ac:spMkLst>
        </pc:spChg>
        <pc:spChg chg="add del mod">
          <ac:chgData name="Rui Kang" userId="fee8404635ecc4fd" providerId="LiveId" clId="{EA9DF0F8-AD05-40AA-9154-3E01E46FDBC3}" dt="2019-08-19T20:08:55.590" v="1216" actId="478"/>
          <ac:spMkLst>
            <pc:docMk/>
            <pc:sldMk cId="3998185798" sldId="1739"/>
            <ac:spMk id="40" creationId="{ED5364D6-A058-4F69-AFB6-F526C17DB514}"/>
          </ac:spMkLst>
        </pc:spChg>
        <pc:spChg chg="add mod topLvl">
          <ac:chgData name="Rui Kang" userId="fee8404635ecc4fd" providerId="LiveId" clId="{EA9DF0F8-AD05-40AA-9154-3E01E46FDBC3}" dt="2019-08-20T04:27:04.470" v="2470" actId="14100"/>
          <ac:spMkLst>
            <pc:docMk/>
            <pc:sldMk cId="3998185798" sldId="1739"/>
            <ac:spMk id="41" creationId="{D5294871-4E16-4BBD-BD02-455EB61D0851}"/>
          </ac:spMkLst>
        </pc:spChg>
        <pc:spChg chg="add mod ord topLvl">
          <ac:chgData name="Rui Kang" userId="fee8404635ecc4fd" providerId="LiveId" clId="{EA9DF0F8-AD05-40AA-9154-3E01E46FDBC3}" dt="2019-08-20T04:27:04.470" v="2470" actId="14100"/>
          <ac:spMkLst>
            <pc:docMk/>
            <pc:sldMk cId="3998185798" sldId="1739"/>
            <ac:spMk id="44" creationId="{2B81F0D3-BD8D-4B75-86DF-C38D18A60916}"/>
          </ac:spMkLst>
        </pc:spChg>
        <pc:spChg chg="add mod ord topLvl">
          <ac:chgData name="Rui Kang" userId="fee8404635ecc4fd" providerId="LiveId" clId="{EA9DF0F8-AD05-40AA-9154-3E01E46FDBC3}" dt="2019-08-20T04:27:04.470" v="2470" actId="14100"/>
          <ac:spMkLst>
            <pc:docMk/>
            <pc:sldMk cId="3998185798" sldId="1739"/>
            <ac:spMk id="45" creationId="{B663029F-228A-4B61-BD6E-901515C73188}"/>
          </ac:spMkLst>
        </pc:spChg>
        <pc:spChg chg="add mod topLvl">
          <ac:chgData name="Rui Kang" userId="fee8404635ecc4fd" providerId="LiveId" clId="{EA9DF0F8-AD05-40AA-9154-3E01E46FDBC3}" dt="2019-08-20T04:26:29.213" v="2465" actId="165"/>
          <ac:spMkLst>
            <pc:docMk/>
            <pc:sldMk cId="3998185798" sldId="1739"/>
            <ac:spMk id="53" creationId="{08CCF6C8-D90D-414B-9B19-B79E0FD6CCDF}"/>
          </ac:spMkLst>
        </pc:spChg>
        <pc:spChg chg="add mod topLvl">
          <ac:chgData name="Rui Kang" userId="fee8404635ecc4fd" providerId="LiveId" clId="{EA9DF0F8-AD05-40AA-9154-3E01E46FDBC3}" dt="2019-08-20T04:26:29.213" v="2465" actId="165"/>
          <ac:spMkLst>
            <pc:docMk/>
            <pc:sldMk cId="3998185798" sldId="1739"/>
            <ac:spMk id="54" creationId="{D8D06D4A-2975-4B47-AE0F-F51EB0B5D496}"/>
          </ac:spMkLst>
        </pc:spChg>
        <pc:spChg chg="add mod topLvl">
          <ac:chgData name="Rui Kang" userId="fee8404635ecc4fd" providerId="LiveId" clId="{EA9DF0F8-AD05-40AA-9154-3E01E46FDBC3}" dt="2019-08-20T04:26:29.213" v="2465" actId="165"/>
          <ac:spMkLst>
            <pc:docMk/>
            <pc:sldMk cId="3998185798" sldId="1739"/>
            <ac:spMk id="55" creationId="{D4B44AF5-8A3D-4D5A-8C34-E319F148B740}"/>
          </ac:spMkLst>
        </pc:spChg>
        <pc:grpChg chg="add mod">
          <ac:chgData name="Rui Kang" userId="fee8404635ecc4fd" providerId="LiveId" clId="{EA9DF0F8-AD05-40AA-9154-3E01E46FDBC3}" dt="2019-08-20T04:24:52.618" v="2348" actId="164"/>
          <ac:grpSpMkLst>
            <pc:docMk/>
            <pc:sldMk cId="3998185798" sldId="1739"/>
            <ac:grpSpMk id="3" creationId="{402804B9-BBB9-4C36-8DF1-41277B763633}"/>
          </ac:grpSpMkLst>
        </pc:grpChg>
        <pc:grpChg chg="add mod">
          <ac:chgData name="Rui Kang" userId="fee8404635ecc4fd" providerId="LiveId" clId="{EA9DF0F8-AD05-40AA-9154-3E01E46FDBC3}" dt="2019-08-20T04:24:47.783" v="2347" actId="164"/>
          <ac:grpSpMkLst>
            <pc:docMk/>
            <pc:sldMk cId="3998185798" sldId="1739"/>
            <ac:grpSpMk id="4" creationId="{BFBD0D17-7F69-4ACA-80D0-3B160412882C}"/>
          </ac:grpSpMkLst>
        </pc:grpChg>
        <pc:grpChg chg="add mod">
          <ac:chgData name="Rui Kang" userId="fee8404635ecc4fd" providerId="LiveId" clId="{EA9DF0F8-AD05-40AA-9154-3E01E46FDBC3}" dt="2019-08-20T04:24:47.418" v="2346" actId="164"/>
          <ac:grpSpMkLst>
            <pc:docMk/>
            <pc:sldMk cId="3998185798" sldId="1739"/>
            <ac:grpSpMk id="15" creationId="{3B4E619D-3DE3-4237-AA35-E3A635DA3A70}"/>
          </ac:grpSpMkLst>
        </pc:grpChg>
        <pc:grpChg chg="add del mod">
          <ac:chgData name="Rui Kang" userId="fee8404635ecc4fd" providerId="LiveId" clId="{EA9DF0F8-AD05-40AA-9154-3E01E46FDBC3}" dt="2019-08-20T04:26:50.241" v="2468" actId="165"/>
          <ac:grpSpMkLst>
            <pc:docMk/>
            <pc:sldMk cId="3998185798" sldId="1739"/>
            <ac:grpSpMk id="19" creationId="{7BD41E91-B8DF-49DF-A359-456AFBE7321B}"/>
          </ac:grpSpMkLst>
        </pc:grpChg>
        <pc:grpChg chg="add mod">
          <ac:chgData name="Rui Kang" userId="fee8404635ecc4fd" providerId="LiveId" clId="{EA9DF0F8-AD05-40AA-9154-3E01E46FDBC3}" dt="2019-08-20T04:25:09.405" v="2351" actId="164"/>
          <ac:grpSpMkLst>
            <pc:docMk/>
            <pc:sldMk cId="3998185798" sldId="1739"/>
            <ac:grpSpMk id="20" creationId="{A5E904C9-B23B-4293-BF65-011B7B97E9E0}"/>
          </ac:grpSpMkLst>
        </pc:grpChg>
        <pc:grpChg chg="add mod topLvl">
          <ac:chgData name="Rui Kang" userId="fee8404635ecc4fd" providerId="LiveId" clId="{EA9DF0F8-AD05-40AA-9154-3E01E46FDBC3}" dt="2019-08-19T20:00:57.859" v="1079" actId="164"/>
          <ac:grpSpMkLst>
            <pc:docMk/>
            <pc:sldMk cId="3998185798" sldId="1739"/>
            <ac:grpSpMk id="22" creationId="{AA6DBFC0-E192-4D1E-9A45-13CB2051C9D8}"/>
          </ac:grpSpMkLst>
        </pc:grpChg>
        <pc:grpChg chg="add mod topLvl">
          <ac:chgData name="Rui Kang" userId="fee8404635ecc4fd" providerId="LiveId" clId="{EA9DF0F8-AD05-40AA-9154-3E01E46FDBC3}" dt="2019-08-19T20:00:57.859" v="1079" actId="164"/>
          <ac:grpSpMkLst>
            <pc:docMk/>
            <pc:sldMk cId="3998185798" sldId="1739"/>
            <ac:grpSpMk id="23" creationId="{0C1203F6-5B02-4654-BC9E-DF09F9A2C868}"/>
          </ac:grpSpMkLst>
        </pc:grpChg>
        <pc:grpChg chg="add mod">
          <ac:chgData name="Rui Kang" userId="fee8404635ecc4fd" providerId="LiveId" clId="{EA9DF0F8-AD05-40AA-9154-3E01E46FDBC3}" dt="2019-08-19T20:00:57.859" v="1079" actId="164"/>
          <ac:grpSpMkLst>
            <pc:docMk/>
            <pc:sldMk cId="3998185798" sldId="1739"/>
            <ac:grpSpMk id="24" creationId="{3072CF9C-D629-425C-91FB-7011A7EA0E5C}"/>
          </ac:grpSpMkLst>
        </pc:grpChg>
        <pc:grpChg chg="add del mod">
          <ac:chgData name="Rui Kang" userId="fee8404635ecc4fd" providerId="LiveId" clId="{EA9DF0F8-AD05-40AA-9154-3E01E46FDBC3}" dt="2019-08-20T04:26:50.241" v="2468" actId="165"/>
          <ac:grpSpMkLst>
            <pc:docMk/>
            <pc:sldMk cId="3998185798" sldId="1739"/>
            <ac:grpSpMk id="25" creationId="{56205184-8895-45B0-B045-7E923EB65F8C}"/>
          </ac:grpSpMkLst>
        </pc:grpChg>
        <pc:grpChg chg="add del mod">
          <ac:chgData name="Rui Kang" userId="fee8404635ecc4fd" providerId="LiveId" clId="{EA9DF0F8-AD05-40AA-9154-3E01E46FDBC3}" dt="2019-08-19T20:00:40.761" v="1073" actId="165"/>
          <ac:grpSpMkLst>
            <pc:docMk/>
            <pc:sldMk cId="3998185798" sldId="1739"/>
            <ac:grpSpMk id="25" creationId="{FC228BE3-D40D-4C4B-970E-14C0B02A57DB}"/>
          </ac:grpSpMkLst>
        </pc:grpChg>
        <pc:grpChg chg="add mod">
          <ac:chgData name="Rui Kang" userId="fee8404635ecc4fd" providerId="LiveId" clId="{EA9DF0F8-AD05-40AA-9154-3E01E46FDBC3}" dt="2019-08-20T04:25:26.255" v="2354" actId="555"/>
          <ac:grpSpMkLst>
            <pc:docMk/>
            <pc:sldMk cId="3998185798" sldId="1739"/>
            <ac:grpSpMk id="26" creationId="{B9FE51A4-3B32-47BE-BC47-D6B55F1EC6D9}"/>
          </ac:grpSpMkLst>
        </pc:grpChg>
        <pc:grpChg chg="add del mod">
          <ac:chgData name="Rui Kang" userId="fee8404635ecc4fd" providerId="LiveId" clId="{EA9DF0F8-AD05-40AA-9154-3E01E46FDBC3}" dt="2019-08-20T04:26:29.213" v="2465" actId="165"/>
          <ac:grpSpMkLst>
            <pc:docMk/>
            <pc:sldMk cId="3998185798" sldId="1739"/>
            <ac:grpSpMk id="27" creationId="{71AC276D-C72B-4B98-BC13-C2A81EBE49BE}"/>
          </ac:grpSpMkLst>
        </pc:grpChg>
        <pc:grpChg chg="add mod topLvl">
          <ac:chgData name="Rui Kang" userId="fee8404635ecc4fd" providerId="LiveId" clId="{EA9DF0F8-AD05-40AA-9154-3E01E46FDBC3}" dt="2019-08-20T04:26:50.241" v="2468" actId="165"/>
          <ac:grpSpMkLst>
            <pc:docMk/>
            <pc:sldMk cId="3998185798" sldId="1739"/>
            <ac:grpSpMk id="28" creationId="{8FF4B04F-B008-4DAC-8615-64C7374461F7}"/>
          </ac:grpSpMkLst>
        </pc:grpChg>
        <pc:grpChg chg="add mod topLvl">
          <ac:chgData name="Rui Kang" userId="fee8404635ecc4fd" providerId="LiveId" clId="{EA9DF0F8-AD05-40AA-9154-3E01E46FDBC3}" dt="2019-08-20T04:26:29.213" v="2465" actId="165"/>
          <ac:grpSpMkLst>
            <pc:docMk/>
            <pc:sldMk cId="3998185798" sldId="1739"/>
            <ac:grpSpMk id="42" creationId="{F62D1456-E315-4E89-9B4E-4FEBCA2CDD64}"/>
          </ac:grpSpMkLst>
        </pc:grpChg>
        <pc:grpChg chg="add del mod topLvl">
          <ac:chgData name="Rui Kang" userId="fee8404635ecc4fd" providerId="LiveId" clId="{EA9DF0F8-AD05-40AA-9154-3E01E46FDBC3}" dt="2019-08-20T04:14:24.840" v="2125" actId="165"/>
          <ac:grpSpMkLst>
            <pc:docMk/>
            <pc:sldMk cId="3998185798" sldId="1739"/>
            <ac:grpSpMk id="46" creationId="{6E04C487-4B21-478D-8FAE-BC65F5AFD761}"/>
          </ac:grpSpMkLst>
        </pc:grpChg>
        <pc:grpChg chg="add del mod topLvl">
          <ac:chgData name="Rui Kang" userId="fee8404635ecc4fd" providerId="LiveId" clId="{EA9DF0F8-AD05-40AA-9154-3E01E46FDBC3}" dt="2019-08-20T04:18:46.231" v="2210" actId="165"/>
          <ac:grpSpMkLst>
            <pc:docMk/>
            <pc:sldMk cId="3998185798" sldId="1739"/>
            <ac:grpSpMk id="47" creationId="{714F3F02-95F6-4669-9A56-B38E0F4C74D8}"/>
          </ac:grpSpMkLst>
        </pc:grpChg>
        <pc:grpChg chg="add del mod">
          <ac:chgData name="Rui Kang" userId="fee8404635ecc4fd" providerId="LiveId" clId="{EA9DF0F8-AD05-40AA-9154-3E01E46FDBC3}" dt="2019-08-20T04:14:16.738" v="2124" actId="165"/>
          <ac:grpSpMkLst>
            <pc:docMk/>
            <pc:sldMk cId="3998185798" sldId="1739"/>
            <ac:grpSpMk id="49" creationId="{7D7C24EC-AFFF-47F1-B7FE-D990ADF90071}"/>
          </ac:grpSpMkLst>
        </pc:grpChg>
        <pc:grpChg chg="add del mod">
          <ac:chgData name="Rui Kang" userId="fee8404635ecc4fd" providerId="LiveId" clId="{EA9DF0F8-AD05-40AA-9154-3E01E46FDBC3}" dt="2019-08-20T04:14:16.738" v="2124" actId="165"/>
          <ac:grpSpMkLst>
            <pc:docMk/>
            <pc:sldMk cId="3998185798" sldId="1739"/>
            <ac:grpSpMk id="50" creationId="{46B48694-480C-4A26-AA80-193738B50403}"/>
          </ac:grpSpMkLst>
        </pc:grpChg>
        <pc:picChg chg="add mod">
          <ac:chgData name="Rui Kang" userId="fee8404635ecc4fd" providerId="LiveId" clId="{EA9DF0F8-AD05-40AA-9154-3E01E46FDBC3}" dt="2019-08-19T19:59:55.983" v="1067" actId="164"/>
          <ac:picMkLst>
            <pc:docMk/>
            <pc:sldMk cId="3998185798" sldId="1739"/>
            <ac:picMk id="5" creationId="{37E22947-DFB9-46AE-8AE5-66D23D77CD42}"/>
          </ac:picMkLst>
        </pc:picChg>
        <pc:picChg chg="add mod">
          <ac:chgData name="Rui Kang" userId="fee8404635ecc4fd" providerId="LiveId" clId="{EA9DF0F8-AD05-40AA-9154-3E01E46FDBC3}" dt="2019-08-19T20:00:10.576" v="1070" actId="164"/>
          <ac:picMkLst>
            <pc:docMk/>
            <pc:sldMk cId="3998185798" sldId="1739"/>
            <ac:picMk id="9" creationId="{BC893602-78DE-4AB7-8F00-B6A7B4658EED}"/>
          </ac:picMkLst>
        </pc:picChg>
        <pc:picChg chg="add mod">
          <ac:chgData name="Rui Kang" userId="fee8404635ecc4fd" providerId="LiveId" clId="{EA9DF0F8-AD05-40AA-9154-3E01E46FDBC3}" dt="2019-08-19T19:59:49.579" v="1066" actId="164"/>
          <ac:picMkLst>
            <pc:docMk/>
            <pc:sldMk cId="3998185798" sldId="1739"/>
            <ac:picMk id="11" creationId="{1A7A9D88-7E2A-48E7-9FD8-8B8C735D8C25}"/>
          </ac:picMkLst>
        </pc:picChg>
        <pc:picChg chg="add del mod">
          <ac:chgData name="Rui Kang" userId="fee8404635ecc4fd" providerId="LiveId" clId="{EA9DF0F8-AD05-40AA-9154-3E01E46FDBC3}" dt="2019-08-19T19:50:09.584" v="870" actId="478"/>
          <ac:picMkLst>
            <pc:docMk/>
            <pc:sldMk cId="3998185798" sldId="1739"/>
            <ac:picMk id="15" creationId="{7F8860EB-86B8-493F-9F66-19E8CB6E33A6}"/>
          </ac:picMkLst>
        </pc:picChg>
        <pc:picChg chg="add mod topLvl">
          <ac:chgData name="Rui Kang" userId="fee8404635ecc4fd" providerId="LiveId" clId="{EA9DF0F8-AD05-40AA-9154-3E01E46FDBC3}" dt="2019-08-20T04:26:50.241" v="2468" actId="165"/>
          <ac:picMkLst>
            <pc:docMk/>
            <pc:sldMk cId="3998185798" sldId="1739"/>
            <ac:picMk id="31" creationId="{0B5296DD-F23A-4D87-83E9-5C65EB8EB597}"/>
          </ac:picMkLst>
        </pc:picChg>
        <pc:picChg chg="add mod topLvl">
          <ac:chgData name="Rui Kang" userId="fee8404635ecc4fd" providerId="LiveId" clId="{EA9DF0F8-AD05-40AA-9154-3E01E46FDBC3}" dt="2019-08-20T04:26:50.241" v="2468" actId="165"/>
          <ac:picMkLst>
            <pc:docMk/>
            <pc:sldMk cId="3998185798" sldId="1739"/>
            <ac:picMk id="40" creationId="{6425F515-8B1E-4042-A860-D60166740D42}"/>
          </ac:picMkLst>
        </pc:picChg>
        <pc:picChg chg="add del mod">
          <ac:chgData name="Rui Kang" userId="fee8404635ecc4fd" providerId="LiveId" clId="{EA9DF0F8-AD05-40AA-9154-3E01E46FDBC3}" dt="2019-08-19T20:14:44.957" v="1296" actId="478"/>
          <ac:picMkLst>
            <pc:docMk/>
            <pc:sldMk cId="3998185798" sldId="1739"/>
            <ac:picMk id="42" creationId="{948355CE-2006-4550-8690-80C51FB7D137}"/>
          </ac:picMkLst>
        </pc:picChg>
        <pc:picChg chg="add mod topLvl">
          <ac:chgData name="Rui Kang" userId="fee8404635ecc4fd" providerId="LiveId" clId="{EA9DF0F8-AD05-40AA-9154-3E01E46FDBC3}" dt="2019-08-20T04:26:50.241" v="2468" actId="165"/>
          <ac:picMkLst>
            <pc:docMk/>
            <pc:sldMk cId="3998185798" sldId="1739"/>
            <ac:picMk id="43" creationId="{6726665B-2DCA-412B-8084-CE85211E04CA}"/>
          </ac:picMkLst>
        </pc:picChg>
        <pc:picChg chg="add del mod topLvl">
          <ac:chgData name="Rui Kang" userId="fee8404635ecc4fd" providerId="LiveId" clId="{EA9DF0F8-AD05-40AA-9154-3E01E46FDBC3}" dt="2019-08-20T04:19:45.694" v="2226" actId="478"/>
          <ac:picMkLst>
            <pc:docMk/>
            <pc:sldMk cId="3998185798" sldId="1739"/>
            <ac:picMk id="48" creationId="{23503CD2-6ED9-4B09-BB05-1922CF2B0E92}"/>
          </ac:picMkLst>
        </pc:picChg>
        <pc:picChg chg="add mod topLvl">
          <ac:chgData name="Rui Kang" userId="fee8404635ecc4fd" providerId="LiveId" clId="{EA9DF0F8-AD05-40AA-9154-3E01E46FDBC3}" dt="2019-08-20T04:26:29.213" v="2465" actId="165"/>
          <ac:picMkLst>
            <pc:docMk/>
            <pc:sldMk cId="3998185798" sldId="1739"/>
            <ac:picMk id="56" creationId="{1C0D0BDD-78FE-40A4-9BD3-FE66CEC168D8}"/>
          </ac:picMkLst>
        </pc:picChg>
      </pc:sldChg>
      <pc:sldChg chg="addSp modSp">
        <pc:chgData name="Rui Kang" userId="fee8404635ecc4fd" providerId="LiveId" clId="{EA9DF0F8-AD05-40AA-9154-3E01E46FDBC3}" dt="2019-08-19T15:52:16.897" v="173" actId="1076"/>
        <pc:sldMkLst>
          <pc:docMk/>
          <pc:sldMk cId="2084139290" sldId="1740"/>
        </pc:sldMkLst>
        <pc:spChg chg="add mod">
          <ac:chgData name="Rui Kang" userId="fee8404635ecc4fd" providerId="LiveId" clId="{EA9DF0F8-AD05-40AA-9154-3E01E46FDBC3}" dt="2019-08-19T15:48:34.508" v="146" actId="1076"/>
          <ac:spMkLst>
            <pc:docMk/>
            <pc:sldMk cId="2084139290" sldId="1740"/>
            <ac:spMk id="9" creationId="{BF274855-0401-4CAC-8ACE-8C3F13CCCE46}"/>
          </ac:spMkLst>
        </pc:spChg>
        <pc:spChg chg="add mod">
          <ac:chgData name="Rui Kang" userId="fee8404635ecc4fd" providerId="LiveId" clId="{EA9DF0F8-AD05-40AA-9154-3E01E46FDBC3}" dt="2019-08-19T15:52:16.897" v="173" actId="1076"/>
          <ac:spMkLst>
            <pc:docMk/>
            <pc:sldMk cId="2084139290" sldId="1740"/>
            <ac:spMk id="11" creationId="{30586333-661B-42D9-B7AD-443FBF767586}"/>
          </ac:spMkLst>
        </pc:spChg>
      </pc:sldChg>
      <pc:sldChg chg="modSp">
        <pc:chgData name="Rui Kang" userId="fee8404635ecc4fd" providerId="LiveId" clId="{EA9DF0F8-AD05-40AA-9154-3E01E46FDBC3}" dt="2019-08-20T04:28:56.873" v="2509" actId="27636"/>
        <pc:sldMkLst>
          <pc:docMk/>
          <pc:sldMk cId="4197826194" sldId="1741"/>
        </pc:sldMkLst>
        <pc:spChg chg="mod">
          <ac:chgData name="Rui Kang" userId="fee8404635ecc4fd" providerId="LiveId" clId="{EA9DF0F8-AD05-40AA-9154-3E01E46FDBC3}" dt="2019-08-20T04:28:56.873" v="2509" actId="27636"/>
          <ac:spMkLst>
            <pc:docMk/>
            <pc:sldMk cId="4197826194" sldId="1741"/>
            <ac:spMk id="6" creationId="{00000000-0000-0000-0000-000000000000}"/>
          </ac:spMkLst>
        </pc:spChg>
      </pc:sldChg>
      <pc:sldChg chg="addSp delSp modSp">
        <pc:chgData name="Rui Kang" userId="fee8404635ecc4fd" providerId="LiveId" clId="{EA9DF0F8-AD05-40AA-9154-3E01E46FDBC3}" dt="2019-08-20T04:01:45.239" v="1997" actId="1076"/>
        <pc:sldMkLst>
          <pc:docMk/>
          <pc:sldMk cId="3686083232" sldId="1743"/>
        </pc:sldMkLst>
        <pc:spChg chg="mod">
          <ac:chgData name="Rui Kang" userId="fee8404635ecc4fd" providerId="LiveId" clId="{EA9DF0F8-AD05-40AA-9154-3E01E46FDBC3}" dt="2019-08-20T02:19:02.984" v="1885" actId="207"/>
          <ac:spMkLst>
            <pc:docMk/>
            <pc:sldMk cId="3686083232" sldId="1743"/>
            <ac:spMk id="3" creationId="{11330C06-0A0E-4673-8934-99F27D1A2BE7}"/>
          </ac:spMkLst>
        </pc:spChg>
        <pc:spChg chg="mod">
          <ac:chgData name="Rui Kang" userId="fee8404635ecc4fd" providerId="LiveId" clId="{EA9DF0F8-AD05-40AA-9154-3E01E46FDBC3}" dt="2019-08-20T02:21:52.844" v="1903" actId="207"/>
          <ac:spMkLst>
            <pc:docMk/>
            <pc:sldMk cId="3686083232" sldId="1743"/>
            <ac:spMk id="33" creationId="{00000000-0000-0000-0000-000000000000}"/>
          </ac:spMkLst>
        </pc:spChg>
        <pc:spChg chg="mod">
          <ac:chgData name="Rui Kang" userId="fee8404635ecc4fd" providerId="LiveId" clId="{EA9DF0F8-AD05-40AA-9154-3E01E46FDBC3}" dt="2019-08-20T01:31:17.760" v="1818" actId="14100"/>
          <ac:spMkLst>
            <pc:docMk/>
            <pc:sldMk cId="3686083232" sldId="1743"/>
            <ac:spMk id="34" creationId="{00000000-0000-0000-0000-000000000000}"/>
          </ac:spMkLst>
        </pc:spChg>
        <pc:spChg chg="mod">
          <ac:chgData name="Rui Kang" userId="fee8404635ecc4fd" providerId="LiveId" clId="{EA9DF0F8-AD05-40AA-9154-3E01E46FDBC3}" dt="2019-08-20T01:33:03.376" v="1881" actId="207"/>
          <ac:spMkLst>
            <pc:docMk/>
            <pc:sldMk cId="3686083232" sldId="1743"/>
            <ac:spMk id="37" creationId="{00000000-0000-0000-0000-000000000000}"/>
          </ac:spMkLst>
        </pc:spChg>
        <pc:spChg chg="mod">
          <ac:chgData name="Rui Kang" userId="fee8404635ecc4fd" providerId="LiveId" clId="{EA9DF0F8-AD05-40AA-9154-3E01E46FDBC3}" dt="2019-08-20T02:19:32.861" v="1890" actId="14100"/>
          <ac:spMkLst>
            <pc:docMk/>
            <pc:sldMk cId="3686083232" sldId="1743"/>
            <ac:spMk id="39" creationId="{00000000-0000-0000-0000-000000000000}"/>
          </ac:spMkLst>
        </pc:spChg>
        <pc:spChg chg="mod">
          <ac:chgData name="Rui Kang" userId="fee8404635ecc4fd" providerId="LiveId" clId="{EA9DF0F8-AD05-40AA-9154-3E01E46FDBC3}" dt="2019-08-20T02:25:59.474" v="1952" actId="6549"/>
          <ac:spMkLst>
            <pc:docMk/>
            <pc:sldMk cId="3686083232" sldId="1743"/>
            <ac:spMk id="40" creationId="{00000000-0000-0000-0000-000000000000}"/>
          </ac:spMkLst>
        </pc:spChg>
        <pc:spChg chg="mod">
          <ac:chgData name="Rui Kang" userId="fee8404635ecc4fd" providerId="LiveId" clId="{EA9DF0F8-AD05-40AA-9154-3E01E46FDBC3}" dt="2019-08-20T02:21:52.844" v="1903" actId="207"/>
          <ac:spMkLst>
            <pc:docMk/>
            <pc:sldMk cId="3686083232" sldId="1743"/>
            <ac:spMk id="46" creationId="{00000000-0000-0000-0000-000000000000}"/>
          </ac:spMkLst>
        </pc:spChg>
        <pc:spChg chg="del mod">
          <ac:chgData name="Rui Kang" userId="fee8404635ecc4fd" providerId="LiveId" clId="{EA9DF0F8-AD05-40AA-9154-3E01E46FDBC3}" dt="2019-08-20T02:22:25.401" v="1936" actId="478"/>
          <ac:spMkLst>
            <pc:docMk/>
            <pc:sldMk cId="3686083232" sldId="1743"/>
            <ac:spMk id="49" creationId="{00000000-0000-0000-0000-000000000000}"/>
          </ac:spMkLst>
        </pc:spChg>
        <pc:spChg chg="mod">
          <ac:chgData name="Rui Kang" userId="fee8404635ecc4fd" providerId="LiveId" clId="{EA9DF0F8-AD05-40AA-9154-3E01E46FDBC3}" dt="2019-08-20T02:19:25.983" v="1888" actId="14100"/>
          <ac:spMkLst>
            <pc:docMk/>
            <pc:sldMk cId="3686083232" sldId="1743"/>
            <ac:spMk id="50" creationId="{00000000-0000-0000-0000-000000000000}"/>
          </ac:spMkLst>
        </pc:spChg>
        <pc:spChg chg="mod">
          <ac:chgData name="Rui Kang" userId="fee8404635ecc4fd" providerId="LiveId" clId="{EA9DF0F8-AD05-40AA-9154-3E01E46FDBC3}" dt="2019-08-20T01:30:17.635" v="1758" actId="1035"/>
          <ac:spMkLst>
            <pc:docMk/>
            <pc:sldMk cId="3686083232" sldId="1743"/>
            <ac:spMk id="57" creationId="{00000000-0000-0000-0000-000000000000}"/>
          </ac:spMkLst>
        </pc:spChg>
        <pc:spChg chg="del mod">
          <ac:chgData name="Rui Kang" userId="fee8404635ecc4fd" providerId="LiveId" clId="{EA9DF0F8-AD05-40AA-9154-3E01E46FDBC3}" dt="2019-08-20T02:22:20.634" v="1935" actId="478"/>
          <ac:spMkLst>
            <pc:docMk/>
            <pc:sldMk cId="3686083232" sldId="1743"/>
            <ac:spMk id="63" creationId="{00000000-0000-0000-0000-000000000000}"/>
          </ac:spMkLst>
        </pc:spChg>
        <pc:spChg chg="mod">
          <ac:chgData name="Rui Kang" userId="fee8404635ecc4fd" providerId="LiveId" clId="{EA9DF0F8-AD05-40AA-9154-3E01E46FDBC3}" dt="2019-08-20T04:01:45.239" v="1997" actId="1076"/>
          <ac:spMkLst>
            <pc:docMk/>
            <pc:sldMk cId="3686083232" sldId="1743"/>
            <ac:spMk id="66" creationId="{00000000-0000-0000-0000-000000000000}"/>
          </ac:spMkLst>
        </pc:spChg>
        <pc:spChg chg="add mod">
          <ac:chgData name="Rui Kang" userId="fee8404635ecc4fd" providerId="LiveId" clId="{EA9DF0F8-AD05-40AA-9154-3E01E46FDBC3}" dt="2019-08-20T04:01:45.239" v="1997" actId="1076"/>
          <ac:spMkLst>
            <pc:docMk/>
            <pc:sldMk cId="3686083232" sldId="1743"/>
            <ac:spMk id="67" creationId="{9916BB95-3B42-4393-92D3-EEA8E3C0758F}"/>
          </ac:spMkLst>
        </pc:spChg>
        <pc:spChg chg="add del mod ord">
          <ac:chgData name="Rui Kang" userId="fee8404635ecc4fd" providerId="LiveId" clId="{EA9DF0F8-AD05-40AA-9154-3E01E46FDBC3}" dt="2019-08-20T02:22:16.135" v="1934" actId="171"/>
          <ac:spMkLst>
            <pc:docMk/>
            <pc:sldMk cId="3686083232" sldId="1743"/>
            <ac:spMk id="68" creationId="{6A5C6B8E-5F22-4B90-99EB-D21BF356C780}"/>
          </ac:spMkLst>
        </pc:spChg>
        <pc:spChg chg="add mod ord">
          <ac:chgData name="Rui Kang" userId="fee8404635ecc4fd" providerId="LiveId" clId="{EA9DF0F8-AD05-40AA-9154-3E01E46FDBC3}" dt="2019-08-20T02:22:16.135" v="1934" actId="171"/>
          <ac:spMkLst>
            <pc:docMk/>
            <pc:sldMk cId="3686083232" sldId="1743"/>
            <ac:spMk id="69" creationId="{C5C7BD53-8284-4694-9128-A70683953A84}"/>
          </ac:spMkLst>
        </pc:spChg>
        <pc:spChg chg="add mod">
          <ac:chgData name="Rui Kang" userId="fee8404635ecc4fd" providerId="LiveId" clId="{EA9DF0F8-AD05-40AA-9154-3E01E46FDBC3}" dt="2019-08-20T02:26:55.708" v="1994" actId="242"/>
          <ac:spMkLst>
            <pc:docMk/>
            <pc:sldMk cId="3686083232" sldId="1743"/>
            <ac:spMk id="70" creationId="{E79569BC-AE84-4E0F-9F10-E9796FA2A197}"/>
          </ac:spMkLst>
        </pc:spChg>
        <pc:spChg chg="mod">
          <ac:chgData name="Rui Kang" userId="fee8404635ecc4fd" providerId="LiveId" clId="{EA9DF0F8-AD05-40AA-9154-3E01E46FDBC3}" dt="2019-08-20T01:30:17.635" v="1758" actId="1035"/>
          <ac:spMkLst>
            <pc:docMk/>
            <pc:sldMk cId="3686083232" sldId="1743"/>
            <ac:spMk id="81" creationId="{B612B53B-C700-4199-80A5-274C7676F621}"/>
          </ac:spMkLst>
        </pc:spChg>
        <pc:spChg chg="mod">
          <ac:chgData name="Rui Kang" userId="fee8404635ecc4fd" providerId="LiveId" clId="{EA9DF0F8-AD05-40AA-9154-3E01E46FDBC3}" dt="2019-08-19T21:47:49.012" v="1615" actId="20577"/>
          <ac:spMkLst>
            <pc:docMk/>
            <pc:sldMk cId="3686083232" sldId="1743"/>
            <ac:spMk id="86" creationId="{838AC4D6-6437-4918-A265-A780D73CF6FB}"/>
          </ac:spMkLst>
        </pc:spChg>
        <pc:spChg chg="mod">
          <ac:chgData name="Rui Kang" userId="fee8404635ecc4fd" providerId="LiveId" clId="{EA9DF0F8-AD05-40AA-9154-3E01E46FDBC3}" dt="2019-08-20T02:25:22.470" v="1948" actId="1076"/>
          <ac:spMkLst>
            <pc:docMk/>
            <pc:sldMk cId="3686083232" sldId="1743"/>
            <ac:spMk id="88" creationId="{B042DD4E-A50C-4031-A0B2-43547C7213F9}"/>
          </ac:spMkLst>
        </pc:spChg>
        <pc:spChg chg="mod">
          <ac:chgData name="Rui Kang" userId="fee8404635ecc4fd" providerId="LiveId" clId="{EA9DF0F8-AD05-40AA-9154-3E01E46FDBC3}" dt="2019-08-20T02:22:52.663" v="1944" actId="12789"/>
          <ac:spMkLst>
            <pc:docMk/>
            <pc:sldMk cId="3686083232" sldId="1743"/>
            <ac:spMk id="90" creationId="{19807908-3D94-4A15-99BF-0F114C1813E0}"/>
          </ac:spMkLst>
        </pc:spChg>
        <pc:spChg chg="mod">
          <ac:chgData name="Rui Kang" userId="fee8404635ecc4fd" providerId="LiveId" clId="{EA9DF0F8-AD05-40AA-9154-3E01E46FDBC3}" dt="2019-08-20T02:22:52.663" v="1944" actId="12789"/>
          <ac:spMkLst>
            <pc:docMk/>
            <pc:sldMk cId="3686083232" sldId="1743"/>
            <ac:spMk id="91" creationId="{F98A1741-AE74-4F4B-B4FB-8E006694219B}"/>
          </ac:spMkLst>
        </pc:spChg>
        <pc:spChg chg="mod">
          <ac:chgData name="Rui Kang" userId="fee8404635ecc4fd" providerId="LiveId" clId="{EA9DF0F8-AD05-40AA-9154-3E01E46FDBC3}" dt="2019-08-20T04:01:45.239" v="1997" actId="1076"/>
          <ac:spMkLst>
            <pc:docMk/>
            <pc:sldMk cId="3686083232" sldId="1743"/>
            <ac:spMk id="97" creationId="{4FFDC282-8C66-4E9C-BF25-2FEA1D58B88E}"/>
          </ac:spMkLst>
        </pc:spChg>
        <pc:grpChg chg="mod">
          <ac:chgData name="Rui Kang" userId="fee8404635ecc4fd" providerId="LiveId" clId="{EA9DF0F8-AD05-40AA-9154-3E01E46FDBC3}" dt="2019-08-20T02:20:52.013" v="1894" actId="553"/>
          <ac:grpSpMkLst>
            <pc:docMk/>
            <pc:sldMk cId="3686083232" sldId="1743"/>
            <ac:grpSpMk id="9" creationId="{00000000-0000-0000-0000-000000000000}"/>
          </ac:grpSpMkLst>
        </pc:grpChg>
        <pc:grpChg chg="mod">
          <ac:chgData name="Rui Kang" userId="fee8404635ecc4fd" providerId="LiveId" clId="{EA9DF0F8-AD05-40AA-9154-3E01E46FDBC3}" dt="2019-08-20T02:20:37.552" v="1892" actId="554"/>
          <ac:grpSpMkLst>
            <pc:docMk/>
            <pc:sldMk cId="3686083232" sldId="1743"/>
            <ac:grpSpMk id="12" creationId="{00000000-0000-0000-0000-000000000000}"/>
          </ac:grpSpMkLst>
        </pc:grpChg>
        <pc:grpChg chg="mod">
          <ac:chgData name="Rui Kang" userId="fee8404635ecc4fd" providerId="LiveId" clId="{EA9DF0F8-AD05-40AA-9154-3E01E46FDBC3}" dt="2019-08-20T02:20:57.379" v="1896" actId="552"/>
          <ac:grpSpMkLst>
            <pc:docMk/>
            <pc:sldMk cId="3686083232" sldId="1743"/>
            <ac:grpSpMk id="15" creationId="{00000000-0000-0000-0000-000000000000}"/>
          </ac:grpSpMkLst>
        </pc:grpChg>
        <pc:grpChg chg="mod">
          <ac:chgData name="Rui Kang" userId="fee8404635ecc4fd" providerId="LiveId" clId="{EA9DF0F8-AD05-40AA-9154-3E01E46FDBC3}" dt="2019-08-20T02:20:37.552" v="1892" actId="554"/>
          <ac:grpSpMkLst>
            <pc:docMk/>
            <pc:sldMk cId="3686083232" sldId="1743"/>
            <ac:grpSpMk id="18" creationId="{00000000-0000-0000-0000-000000000000}"/>
          </ac:grpSpMkLst>
        </pc:grpChg>
        <pc:grpChg chg="mod">
          <ac:chgData name="Rui Kang" userId="fee8404635ecc4fd" providerId="LiveId" clId="{EA9DF0F8-AD05-40AA-9154-3E01E46FDBC3}" dt="2019-08-20T02:21:08.563" v="1898" actId="555"/>
          <ac:grpSpMkLst>
            <pc:docMk/>
            <pc:sldMk cId="3686083232" sldId="1743"/>
            <ac:grpSpMk id="21" creationId="{00000000-0000-0000-0000-000000000000}"/>
          </ac:grpSpMkLst>
        </pc:grpChg>
        <pc:grpChg chg="mod">
          <ac:chgData name="Rui Kang" userId="fee8404635ecc4fd" providerId="LiveId" clId="{EA9DF0F8-AD05-40AA-9154-3E01E46FDBC3}" dt="2019-08-20T02:21:08.563" v="1898" actId="555"/>
          <ac:grpSpMkLst>
            <pc:docMk/>
            <pc:sldMk cId="3686083232" sldId="1743"/>
            <ac:grpSpMk id="24" creationId="{00000000-0000-0000-0000-000000000000}"/>
          </ac:grpSpMkLst>
        </pc:grpChg>
        <pc:grpChg chg="mod">
          <ac:chgData name="Rui Kang" userId="fee8404635ecc4fd" providerId="LiveId" clId="{EA9DF0F8-AD05-40AA-9154-3E01E46FDBC3}" dt="2019-08-20T02:21:08.563" v="1898" actId="555"/>
          <ac:grpSpMkLst>
            <pc:docMk/>
            <pc:sldMk cId="3686083232" sldId="1743"/>
            <ac:grpSpMk id="27" creationId="{00000000-0000-0000-0000-000000000000}"/>
          </ac:grpSpMkLst>
        </pc:grpChg>
        <pc:grpChg chg="mod">
          <ac:chgData name="Rui Kang" userId="fee8404635ecc4fd" providerId="LiveId" clId="{EA9DF0F8-AD05-40AA-9154-3E01E46FDBC3}" dt="2019-08-20T02:21:08.563" v="1898" actId="555"/>
          <ac:grpSpMkLst>
            <pc:docMk/>
            <pc:sldMk cId="3686083232" sldId="1743"/>
            <ac:grpSpMk id="30" creationId="{00000000-0000-0000-0000-000000000000}"/>
          </ac:grpSpMkLst>
        </pc:grpChg>
        <pc:grpChg chg="mod">
          <ac:chgData name="Rui Kang" userId="fee8404635ecc4fd" providerId="LiveId" clId="{EA9DF0F8-AD05-40AA-9154-3E01E46FDBC3}" dt="2019-08-20T01:31:10.046" v="1816" actId="1038"/>
          <ac:grpSpMkLst>
            <pc:docMk/>
            <pc:sldMk cId="3686083232" sldId="1743"/>
            <ac:grpSpMk id="51" creationId="{00000000-0000-0000-0000-000000000000}"/>
          </ac:grpSpMkLst>
        </pc:grpChg>
        <pc:grpChg chg="mod">
          <ac:chgData name="Rui Kang" userId="fee8404635ecc4fd" providerId="LiveId" clId="{EA9DF0F8-AD05-40AA-9154-3E01E46FDBC3}" dt="2019-08-20T01:31:10.046" v="1816" actId="1038"/>
          <ac:grpSpMkLst>
            <pc:docMk/>
            <pc:sldMk cId="3686083232" sldId="1743"/>
            <ac:grpSpMk id="54" creationId="{00000000-0000-0000-0000-000000000000}"/>
          </ac:grpSpMkLst>
        </pc:grpChg>
        <pc:graphicFrameChg chg="mod">
          <ac:chgData name="Rui Kang" userId="fee8404635ecc4fd" providerId="LiveId" clId="{EA9DF0F8-AD05-40AA-9154-3E01E46FDBC3}" dt="2019-08-20T02:16:35.525" v="1882" actId="1076"/>
          <ac:graphicFrameMkLst>
            <pc:docMk/>
            <pc:sldMk cId="3686083232" sldId="1743"/>
            <ac:graphicFrameMk id="98" creationId="{38AA3EEC-C5A9-4F5D-902A-639E998CDF9A}"/>
          </ac:graphicFrameMkLst>
        </pc:graphicFrameChg>
        <pc:picChg chg="mod">
          <ac:chgData name="Rui Kang" userId="fee8404635ecc4fd" providerId="LiveId" clId="{EA9DF0F8-AD05-40AA-9154-3E01E46FDBC3}" dt="2019-08-20T01:30:17.635" v="1758" actId="1035"/>
          <ac:picMkLst>
            <pc:docMk/>
            <pc:sldMk cId="3686083232" sldId="1743"/>
            <ac:picMk id="5" creationId="{74944B04-9F25-45E2-9B39-75D79F2514B4}"/>
          </ac:picMkLst>
        </pc:picChg>
        <pc:picChg chg="mod">
          <ac:chgData name="Rui Kang" userId="fee8404635ecc4fd" providerId="LiveId" clId="{EA9DF0F8-AD05-40AA-9154-3E01E46FDBC3}" dt="2019-08-20T02:25:23.934" v="1949" actId="1076"/>
          <ac:picMkLst>
            <pc:docMk/>
            <pc:sldMk cId="3686083232" sldId="1743"/>
            <ac:picMk id="8" creationId="{F31BD460-0A34-4C15-825D-9F0F467B74DE}"/>
          </ac:picMkLst>
        </pc:picChg>
        <pc:picChg chg="mod">
          <ac:chgData name="Rui Kang" userId="fee8404635ecc4fd" providerId="LiveId" clId="{EA9DF0F8-AD05-40AA-9154-3E01E46FDBC3}" dt="2019-08-20T01:30:17.635" v="1758" actId="1035"/>
          <ac:picMkLst>
            <pc:docMk/>
            <pc:sldMk cId="3686083232" sldId="1743"/>
            <ac:picMk id="85" creationId="{6BF21056-955E-408C-AD62-557875BCCE1F}"/>
          </ac:picMkLst>
        </pc:picChg>
        <pc:picChg chg="mod">
          <ac:chgData name="Rui Kang" userId="fee8404635ecc4fd" providerId="LiveId" clId="{EA9DF0F8-AD05-40AA-9154-3E01E46FDBC3}" dt="2019-08-20T02:22:52.663" v="1944" actId="12789"/>
          <ac:picMkLst>
            <pc:docMk/>
            <pc:sldMk cId="3686083232" sldId="1743"/>
            <ac:picMk id="92" creationId="{1097CC95-9812-42FC-8BD7-0B0DC71C6E86}"/>
          </ac:picMkLst>
        </pc:picChg>
        <pc:picChg chg="mod">
          <ac:chgData name="Rui Kang" userId="fee8404635ecc4fd" providerId="LiveId" clId="{EA9DF0F8-AD05-40AA-9154-3E01E46FDBC3}" dt="2019-08-20T02:26:04.687" v="1953" actId="1076"/>
          <ac:picMkLst>
            <pc:docMk/>
            <pc:sldMk cId="3686083232" sldId="1743"/>
            <ac:picMk id="96" creationId="{3261AC08-63EC-45FE-8D96-308EA2A02A1A}"/>
          </ac:picMkLst>
        </pc:picChg>
      </pc:sldChg>
      <pc:sldChg chg="modSp add del">
        <pc:chgData name="Rui Kang" userId="fee8404635ecc4fd" providerId="LiveId" clId="{EA9DF0F8-AD05-40AA-9154-3E01E46FDBC3}" dt="2019-08-19T14:53:38.834" v="3" actId="2696"/>
        <pc:sldMkLst>
          <pc:docMk/>
          <pc:sldMk cId="26581417" sldId="1744"/>
        </pc:sldMkLst>
        <pc:spChg chg="mod">
          <ac:chgData name="Rui Kang" userId="fee8404635ecc4fd" providerId="LiveId" clId="{EA9DF0F8-AD05-40AA-9154-3E01E46FDBC3}" dt="2019-08-19T14:53:35.444" v="1" actId="27636"/>
          <ac:spMkLst>
            <pc:docMk/>
            <pc:sldMk cId="26581417" sldId="1744"/>
            <ac:spMk id="3" creationId="{00000000-0000-0000-0000-000000000000}"/>
          </ac:spMkLst>
        </pc:spChg>
        <pc:spChg chg="mod">
          <ac:chgData name="Rui Kang" userId="fee8404635ecc4fd" providerId="LiveId" clId="{EA9DF0F8-AD05-40AA-9154-3E01E46FDBC3}" dt="2019-08-19T14:53:35.446" v="2" actId="27636"/>
          <ac:spMkLst>
            <pc:docMk/>
            <pc:sldMk cId="26581417" sldId="1744"/>
            <ac:spMk id="6" creationId="{00000000-0000-0000-0000-000000000000}"/>
          </ac:spMkLst>
        </pc:spChg>
      </pc:sldChg>
      <pc:sldChg chg="modSp add">
        <pc:chgData name="Rui Kang" userId="fee8404635ecc4fd" providerId="LiveId" clId="{EA9DF0F8-AD05-40AA-9154-3E01E46FDBC3}" dt="2019-08-19T14:53:48.403" v="19" actId="20577"/>
        <pc:sldMkLst>
          <pc:docMk/>
          <pc:sldMk cId="3163510998" sldId="1744"/>
        </pc:sldMkLst>
        <pc:spChg chg="mod">
          <ac:chgData name="Rui Kang" userId="fee8404635ecc4fd" providerId="LiveId" clId="{EA9DF0F8-AD05-40AA-9154-3E01E46FDBC3}" dt="2019-08-19T14:53:48.403" v="19" actId="20577"/>
          <ac:spMkLst>
            <pc:docMk/>
            <pc:sldMk cId="3163510998" sldId="1744"/>
            <ac:spMk id="6" creationId="{00000000-0000-0000-0000-000000000000}"/>
          </ac:spMkLst>
        </pc:spChg>
      </pc:sldChg>
      <pc:sldChg chg="add del">
        <pc:chgData name="Rui Kang" userId="fee8404635ecc4fd" providerId="LiveId" clId="{EA9DF0F8-AD05-40AA-9154-3E01E46FDBC3}" dt="2019-08-19T14:54:07.017" v="23"/>
        <pc:sldMkLst>
          <pc:docMk/>
          <pc:sldMk cId="342553209" sldId="1745"/>
        </pc:sldMkLst>
      </pc:sldChg>
      <pc:sldChg chg="add del">
        <pc:chgData name="Rui Kang" userId="fee8404635ecc4fd" providerId="LiveId" clId="{EA9DF0F8-AD05-40AA-9154-3E01E46FDBC3}" dt="2019-08-19T14:53:56.092" v="21"/>
        <pc:sldMkLst>
          <pc:docMk/>
          <pc:sldMk cId="940244825" sldId="1745"/>
        </pc:sldMkLst>
      </pc:sldChg>
      <pc:sldChg chg="add">
        <pc:chgData name="Rui Kang" userId="fee8404635ecc4fd" providerId="LiveId" clId="{EA9DF0F8-AD05-40AA-9154-3E01E46FDBC3}" dt="2019-08-19T14:54:16.521" v="24"/>
        <pc:sldMkLst>
          <pc:docMk/>
          <pc:sldMk cId="1282073680" sldId="1745"/>
        </pc:sldMkLst>
      </pc:sldChg>
      <pc:sldChg chg="addSp modSp add modTransition">
        <pc:chgData name="Rui Kang" userId="fee8404635ecc4fd" providerId="LiveId" clId="{EA9DF0F8-AD05-40AA-9154-3E01E46FDBC3}" dt="2019-08-19T16:20:57.332" v="470"/>
        <pc:sldMkLst>
          <pc:docMk/>
          <pc:sldMk cId="4279582590" sldId="1746"/>
        </pc:sldMkLst>
        <pc:spChg chg="mod">
          <ac:chgData name="Rui Kang" userId="fee8404635ecc4fd" providerId="LiveId" clId="{EA9DF0F8-AD05-40AA-9154-3E01E46FDBC3}" dt="2019-08-19T16:18:52.587" v="217" actId="20577"/>
          <ac:spMkLst>
            <pc:docMk/>
            <pc:sldMk cId="4279582590" sldId="1746"/>
            <ac:spMk id="3" creationId="{3542FD08-E7FA-448F-BD13-C14E4553933E}"/>
          </ac:spMkLst>
        </pc:spChg>
        <pc:spChg chg="mod">
          <ac:chgData name="Rui Kang" userId="fee8404635ecc4fd" providerId="LiveId" clId="{EA9DF0F8-AD05-40AA-9154-3E01E46FDBC3}" dt="2019-08-19T16:20:08.085" v="467" actId="20577"/>
          <ac:spMkLst>
            <pc:docMk/>
            <pc:sldMk cId="4279582590" sldId="1746"/>
            <ac:spMk id="4" creationId="{3502602C-F0E6-47AF-8858-93F573DD238A}"/>
          </ac:spMkLst>
        </pc:spChg>
        <pc:spChg chg="add mod">
          <ac:chgData name="Rui Kang" userId="fee8404635ecc4fd" providerId="LiveId" clId="{EA9DF0F8-AD05-40AA-9154-3E01E46FDBC3}" dt="2019-08-19T16:20:48.049" v="469" actId="1076"/>
          <ac:spMkLst>
            <pc:docMk/>
            <pc:sldMk cId="4279582590" sldId="1746"/>
            <ac:spMk id="6" creationId="{DDFE3ECF-EF52-4829-9347-700F37A17F73}"/>
          </ac:spMkLst>
        </pc:spChg>
      </pc:sldChg>
      <pc:sldChg chg="modSp add">
        <pc:chgData name="Rui Kang" userId="fee8404635ecc4fd" providerId="LiveId" clId="{EA9DF0F8-AD05-40AA-9154-3E01E46FDBC3}" dt="2019-08-19T16:33:50.941" v="504" actId="207"/>
        <pc:sldMkLst>
          <pc:docMk/>
          <pc:sldMk cId="1590136054" sldId="1747"/>
        </pc:sldMkLst>
        <pc:spChg chg="mod">
          <ac:chgData name="Rui Kang" userId="fee8404635ecc4fd" providerId="LiveId" clId="{EA9DF0F8-AD05-40AA-9154-3E01E46FDBC3}" dt="2019-08-19T16:33:50.941" v="504" actId="207"/>
          <ac:spMkLst>
            <pc:docMk/>
            <pc:sldMk cId="1590136054" sldId="1747"/>
            <ac:spMk id="2" creationId="{B5AAC76E-1F7A-4D95-8C56-E506EDBDE996}"/>
          </ac:spMkLst>
        </pc:spChg>
      </pc:sldChg>
      <pc:sldChg chg="modSp">
        <pc:chgData name="Rui Kang" userId="fee8404635ecc4fd" providerId="LiveId" clId="{EA9DF0F8-AD05-40AA-9154-3E01E46FDBC3}" dt="2019-08-20T04:11:06.689" v="2049" actId="1076"/>
        <pc:sldMkLst>
          <pc:docMk/>
          <pc:sldMk cId="2214407422" sldId="1751"/>
        </pc:sldMkLst>
        <pc:spChg chg="mod">
          <ac:chgData name="Rui Kang" userId="fee8404635ecc4fd" providerId="LiveId" clId="{EA9DF0F8-AD05-40AA-9154-3E01E46FDBC3}" dt="2019-08-20T04:08:45.463" v="2020" actId="20577"/>
          <ac:spMkLst>
            <pc:docMk/>
            <pc:sldMk cId="2214407422" sldId="1751"/>
            <ac:spMk id="9" creationId="{00000000-0000-0000-0000-000000000000}"/>
          </ac:spMkLst>
        </pc:spChg>
        <pc:spChg chg="mod">
          <ac:chgData name="Rui Kang" userId="fee8404635ecc4fd" providerId="LiveId" clId="{EA9DF0F8-AD05-40AA-9154-3E01E46FDBC3}" dt="2019-08-20T04:11:06.689" v="2049" actId="1076"/>
          <ac:spMkLst>
            <pc:docMk/>
            <pc:sldMk cId="2214407422" sldId="1751"/>
            <ac:spMk id="10" creationId="{00000000-0000-0000-0000-000000000000}"/>
          </ac:spMkLst>
        </pc:spChg>
      </pc:sldChg>
      <pc:sldChg chg="add">
        <pc:chgData name="Rui Kang" userId="fee8404635ecc4fd" providerId="LiveId" clId="{EA9DF0F8-AD05-40AA-9154-3E01E46FDBC3}" dt="2019-08-20T04:38:14.855" v="2518"/>
        <pc:sldMkLst>
          <pc:docMk/>
          <pc:sldMk cId="1140850309" sldId="1753"/>
        </pc:sldMkLst>
      </pc:sldChg>
    </pc:docChg>
  </pc:docChgLst>
  <pc:docChgLst>
    <pc:chgData name="Rui Kang" userId="fee8404635ecc4fd" providerId="LiveId" clId="{2F0C32FB-4A8D-44BF-9D88-E7144F9A953F}"/>
    <pc:docChg chg="custSel addSld delSld modSld sldOrd">
      <pc:chgData name="Rui Kang" userId="fee8404635ecc4fd" providerId="LiveId" clId="{2F0C32FB-4A8D-44BF-9D88-E7144F9A953F}" dt="2019-08-16T20:23:05.708" v="649"/>
      <pc:docMkLst>
        <pc:docMk/>
      </pc:docMkLst>
      <pc:sldChg chg="add">
        <pc:chgData name="Rui Kang" userId="fee8404635ecc4fd" providerId="LiveId" clId="{2F0C32FB-4A8D-44BF-9D88-E7144F9A953F}" dt="2019-08-16T16:09:09.679" v="527"/>
        <pc:sldMkLst>
          <pc:docMk/>
          <pc:sldMk cId="0" sldId="294"/>
        </pc:sldMkLst>
      </pc:sldChg>
      <pc:sldChg chg="add del">
        <pc:chgData name="Rui Kang" userId="fee8404635ecc4fd" providerId="LiveId" clId="{2F0C32FB-4A8D-44BF-9D88-E7144F9A953F}" dt="2019-08-16T16:32:18.841" v="531"/>
        <pc:sldMkLst>
          <pc:docMk/>
          <pc:sldMk cId="0" sldId="297"/>
        </pc:sldMkLst>
      </pc:sldChg>
      <pc:sldChg chg="add del">
        <pc:chgData name="Rui Kang" userId="fee8404635ecc4fd" providerId="LiveId" clId="{2F0C32FB-4A8D-44BF-9D88-E7144F9A953F}" dt="2019-08-16T16:32:18.841" v="531"/>
        <pc:sldMkLst>
          <pc:docMk/>
          <pc:sldMk cId="0" sldId="298"/>
        </pc:sldMkLst>
      </pc:sldChg>
      <pc:sldChg chg="add">
        <pc:chgData name="Rui Kang" userId="fee8404635ecc4fd" providerId="LiveId" clId="{2F0C32FB-4A8D-44BF-9D88-E7144F9A953F}" dt="2019-08-16T16:09:09.679" v="527"/>
        <pc:sldMkLst>
          <pc:docMk/>
          <pc:sldMk cId="0" sldId="300"/>
        </pc:sldMkLst>
      </pc:sldChg>
      <pc:sldChg chg="add del">
        <pc:chgData name="Rui Kang" userId="fee8404635ecc4fd" providerId="LiveId" clId="{2F0C32FB-4A8D-44BF-9D88-E7144F9A953F}" dt="2019-08-16T16:08:34.996" v="526"/>
        <pc:sldMkLst>
          <pc:docMk/>
          <pc:sldMk cId="0" sldId="301"/>
        </pc:sldMkLst>
      </pc:sldChg>
      <pc:sldChg chg="add">
        <pc:chgData name="Rui Kang" userId="fee8404635ecc4fd" providerId="LiveId" clId="{2F0C32FB-4A8D-44BF-9D88-E7144F9A953F}" dt="2019-08-16T16:09:09.679" v="527"/>
        <pc:sldMkLst>
          <pc:docMk/>
          <pc:sldMk cId="0" sldId="302"/>
        </pc:sldMkLst>
      </pc:sldChg>
      <pc:sldChg chg="add del">
        <pc:chgData name="Rui Kang" userId="fee8404635ecc4fd" providerId="LiveId" clId="{2F0C32FB-4A8D-44BF-9D88-E7144F9A953F}" dt="2019-08-16T16:32:18.841" v="531"/>
        <pc:sldMkLst>
          <pc:docMk/>
          <pc:sldMk cId="0" sldId="303"/>
        </pc:sldMkLst>
      </pc:sldChg>
      <pc:sldChg chg="add">
        <pc:chgData name="Rui Kang" userId="fee8404635ecc4fd" providerId="LiveId" clId="{2F0C32FB-4A8D-44BF-9D88-E7144F9A953F}" dt="2019-08-16T16:09:09.679" v="527"/>
        <pc:sldMkLst>
          <pc:docMk/>
          <pc:sldMk cId="0" sldId="415"/>
        </pc:sldMkLst>
      </pc:sldChg>
      <pc:sldChg chg="add del">
        <pc:chgData name="Rui Kang" userId="fee8404635ecc4fd" providerId="LiveId" clId="{2F0C32FB-4A8D-44BF-9D88-E7144F9A953F}" dt="2019-08-16T16:32:18.841" v="531"/>
        <pc:sldMkLst>
          <pc:docMk/>
          <pc:sldMk cId="0" sldId="453"/>
        </pc:sldMkLst>
      </pc:sldChg>
      <pc:sldChg chg="add del">
        <pc:chgData name="Rui Kang" userId="fee8404635ecc4fd" providerId="LiveId" clId="{2F0C32FB-4A8D-44BF-9D88-E7144F9A953F}" dt="2019-08-16T16:32:18.841" v="531"/>
        <pc:sldMkLst>
          <pc:docMk/>
          <pc:sldMk cId="0" sldId="455"/>
        </pc:sldMkLst>
      </pc:sldChg>
      <pc:sldChg chg="add">
        <pc:chgData name="Rui Kang" userId="fee8404635ecc4fd" providerId="LiveId" clId="{2F0C32FB-4A8D-44BF-9D88-E7144F9A953F}" dt="2019-08-16T16:31:58.070" v="528"/>
        <pc:sldMkLst>
          <pc:docMk/>
          <pc:sldMk cId="0" sldId="506"/>
        </pc:sldMkLst>
      </pc:sldChg>
      <pc:sldChg chg="add">
        <pc:chgData name="Rui Kang" userId="fee8404635ecc4fd" providerId="LiveId" clId="{2F0C32FB-4A8D-44BF-9D88-E7144F9A953F}" dt="2019-08-16T16:33:25.010" v="534"/>
        <pc:sldMkLst>
          <pc:docMk/>
          <pc:sldMk cId="0" sldId="512"/>
        </pc:sldMkLst>
      </pc:sldChg>
      <pc:sldChg chg="add del">
        <pc:chgData name="Rui Kang" userId="fee8404635ecc4fd" providerId="LiveId" clId="{2F0C32FB-4A8D-44BF-9D88-E7144F9A953F}" dt="2019-08-16T16:08:34.996" v="526"/>
        <pc:sldMkLst>
          <pc:docMk/>
          <pc:sldMk cId="0" sldId="513"/>
        </pc:sldMkLst>
      </pc:sldChg>
      <pc:sldChg chg="add del">
        <pc:chgData name="Rui Kang" userId="fee8404635ecc4fd" providerId="LiveId" clId="{2F0C32FB-4A8D-44BF-9D88-E7144F9A953F}" dt="2019-08-16T16:08:34.996" v="526"/>
        <pc:sldMkLst>
          <pc:docMk/>
          <pc:sldMk cId="0" sldId="515"/>
        </pc:sldMkLst>
      </pc:sldChg>
      <pc:sldChg chg="add del">
        <pc:chgData name="Rui Kang" userId="fee8404635ecc4fd" providerId="LiveId" clId="{2F0C32FB-4A8D-44BF-9D88-E7144F9A953F}" dt="2019-08-16T16:08:34.996" v="526"/>
        <pc:sldMkLst>
          <pc:docMk/>
          <pc:sldMk cId="0" sldId="516"/>
        </pc:sldMkLst>
      </pc:sldChg>
      <pc:sldChg chg="add del">
        <pc:chgData name="Rui Kang" userId="fee8404635ecc4fd" providerId="LiveId" clId="{2F0C32FB-4A8D-44BF-9D88-E7144F9A953F}" dt="2019-08-16T16:08:34.996" v="526"/>
        <pc:sldMkLst>
          <pc:docMk/>
          <pc:sldMk cId="0" sldId="517"/>
        </pc:sldMkLst>
      </pc:sldChg>
      <pc:sldChg chg="add del">
        <pc:chgData name="Rui Kang" userId="fee8404635ecc4fd" providerId="LiveId" clId="{2F0C32FB-4A8D-44BF-9D88-E7144F9A953F}" dt="2019-08-16T16:08:34.996" v="526"/>
        <pc:sldMkLst>
          <pc:docMk/>
          <pc:sldMk cId="0" sldId="518"/>
        </pc:sldMkLst>
      </pc:sldChg>
      <pc:sldChg chg="add del">
        <pc:chgData name="Rui Kang" userId="fee8404635ecc4fd" providerId="LiveId" clId="{2F0C32FB-4A8D-44BF-9D88-E7144F9A953F}" dt="2019-08-16T16:32:18.841" v="531"/>
        <pc:sldMkLst>
          <pc:docMk/>
          <pc:sldMk cId="0" sldId="523"/>
        </pc:sldMkLst>
      </pc:sldChg>
      <pc:sldChg chg="add del">
        <pc:chgData name="Rui Kang" userId="fee8404635ecc4fd" providerId="LiveId" clId="{2F0C32FB-4A8D-44BF-9D88-E7144F9A953F}" dt="2019-08-16T16:33:41.943" v="537"/>
        <pc:sldMkLst>
          <pc:docMk/>
          <pc:sldMk cId="0" sldId="525"/>
        </pc:sldMkLst>
      </pc:sldChg>
      <pc:sldChg chg="add del">
        <pc:chgData name="Rui Kang" userId="fee8404635ecc4fd" providerId="LiveId" clId="{2F0C32FB-4A8D-44BF-9D88-E7144F9A953F}" dt="2019-08-16T16:33:41.943" v="537"/>
        <pc:sldMkLst>
          <pc:docMk/>
          <pc:sldMk cId="0" sldId="527"/>
        </pc:sldMkLst>
      </pc:sldChg>
      <pc:sldChg chg="add del">
        <pc:chgData name="Rui Kang" userId="fee8404635ecc4fd" providerId="LiveId" clId="{2F0C32FB-4A8D-44BF-9D88-E7144F9A953F}" dt="2019-08-16T16:33:41.943" v="537"/>
        <pc:sldMkLst>
          <pc:docMk/>
          <pc:sldMk cId="0" sldId="528"/>
        </pc:sldMkLst>
      </pc:sldChg>
      <pc:sldChg chg="add del">
        <pc:chgData name="Rui Kang" userId="fee8404635ecc4fd" providerId="LiveId" clId="{2F0C32FB-4A8D-44BF-9D88-E7144F9A953F}" dt="2019-08-16T16:08:34.996" v="526"/>
        <pc:sldMkLst>
          <pc:docMk/>
          <pc:sldMk cId="0" sldId="529"/>
        </pc:sldMkLst>
      </pc:sldChg>
      <pc:sldChg chg="modSp add del">
        <pc:chgData name="Rui Kang" userId="fee8404635ecc4fd" providerId="LiveId" clId="{2F0C32FB-4A8D-44BF-9D88-E7144F9A953F}" dt="2019-08-16T20:16:27.194" v="554" actId="27636"/>
        <pc:sldMkLst>
          <pc:docMk/>
          <pc:sldMk cId="0" sldId="530"/>
        </pc:sldMkLst>
        <pc:spChg chg="mod">
          <ac:chgData name="Rui Kang" userId="fee8404635ecc4fd" providerId="LiveId" clId="{2F0C32FB-4A8D-44BF-9D88-E7144F9A953F}" dt="2019-08-16T20:16:27.194" v="554" actId="27636"/>
          <ac:spMkLst>
            <pc:docMk/>
            <pc:sldMk cId="0" sldId="530"/>
            <ac:spMk id="2" creationId="{00000000-0000-0000-0000-000000000000}"/>
          </ac:spMkLst>
        </pc:spChg>
        <pc:spChg chg="mod">
          <ac:chgData name="Rui Kang" userId="fee8404635ecc4fd" providerId="LiveId" clId="{2F0C32FB-4A8D-44BF-9D88-E7144F9A953F}" dt="2019-08-16T20:16:27.193" v="553" actId="27636"/>
          <ac:spMkLst>
            <pc:docMk/>
            <pc:sldMk cId="0" sldId="530"/>
            <ac:spMk id="3" creationId="{00000000-0000-0000-0000-000000000000}"/>
          </ac:spMkLst>
        </pc:spChg>
      </pc:sldChg>
      <pc:sldChg chg="modSp add del">
        <pc:chgData name="Rui Kang" userId="fee8404635ecc4fd" providerId="LiveId" clId="{2F0C32FB-4A8D-44BF-9D88-E7144F9A953F}" dt="2019-08-16T20:16:27.172" v="550" actId="27636"/>
        <pc:sldMkLst>
          <pc:docMk/>
          <pc:sldMk cId="0" sldId="531"/>
        </pc:sldMkLst>
        <pc:spChg chg="mod">
          <ac:chgData name="Rui Kang" userId="fee8404635ecc4fd" providerId="LiveId" clId="{2F0C32FB-4A8D-44BF-9D88-E7144F9A953F}" dt="2019-08-16T20:16:27.170" v="549" actId="27636"/>
          <ac:spMkLst>
            <pc:docMk/>
            <pc:sldMk cId="0" sldId="531"/>
            <ac:spMk id="2" creationId="{00000000-0000-0000-0000-000000000000}"/>
          </ac:spMkLst>
        </pc:spChg>
        <pc:spChg chg="mod">
          <ac:chgData name="Rui Kang" userId="fee8404635ecc4fd" providerId="LiveId" clId="{2F0C32FB-4A8D-44BF-9D88-E7144F9A953F}" dt="2019-08-16T20:16:27.172" v="550" actId="27636"/>
          <ac:spMkLst>
            <pc:docMk/>
            <pc:sldMk cId="0" sldId="531"/>
            <ac:spMk id="3" creationId="{00000000-0000-0000-0000-000000000000}"/>
          </ac:spMkLst>
        </pc:spChg>
      </pc:sldChg>
      <pc:sldChg chg="modSp add del">
        <pc:chgData name="Rui Kang" userId="fee8404635ecc4fd" providerId="LiveId" clId="{2F0C32FB-4A8D-44BF-9D88-E7144F9A953F}" dt="2019-08-16T20:16:27.182" v="552" actId="27636"/>
        <pc:sldMkLst>
          <pc:docMk/>
          <pc:sldMk cId="0" sldId="533"/>
        </pc:sldMkLst>
        <pc:spChg chg="mod">
          <ac:chgData name="Rui Kang" userId="fee8404635ecc4fd" providerId="LiveId" clId="{2F0C32FB-4A8D-44BF-9D88-E7144F9A953F}" dt="2019-08-16T20:16:27.180" v="551" actId="27636"/>
          <ac:spMkLst>
            <pc:docMk/>
            <pc:sldMk cId="0" sldId="533"/>
            <ac:spMk id="2" creationId="{00000000-0000-0000-0000-000000000000}"/>
          </ac:spMkLst>
        </pc:spChg>
        <pc:spChg chg="mod">
          <ac:chgData name="Rui Kang" userId="fee8404635ecc4fd" providerId="LiveId" clId="{2F0C32FB-4A8D-44BF-9D88-E7144F9A953F}" dt="2019-08-16T20:16:27.182" v="552" actId="27636"/>
          <ac:spMkLst>
            <pc:docMk/>
            <pc:sldMk cId="0" sldId="533"/>
            <ac:spMk id="3" creationId="{00000000-0000-0000-0000-000000000000}"/>
          </ac:spMkLst>
        </pc:spChg>
      </pc:sldChg>
      <pc:sldChg chg="modSp add">
        <pc:chgData name="Rui Kang" userId="fee8404635ecc4fd" providerId="LiveId" clId="{2F0C32FB-4A8D-44BF-9D88-E7144F9A953F}" dt="2019-08-16T20:16:27.138" v="544" actId="27636"/>
        <pc:sldMkLst>
          <pc:docMk/>
          <pc:sldMk cId="0" sldId="534"/>
        </pc:sldMkLst>
        <pc:spChg chg="mod">
          <ac:chgData name="Rui Kang" userId="fee8404635ecc4fd" providerId="LiveId" clId="{2F0C32FB-4A8D-44BF-9D88-E7144F9A953F}" dt="2019-08-16T20:16:27.136" v="543" actId="27636"/>
          <ac:spMkLst>
            <pc:docMk/>
            <pc:sldMk cId="0" sldId="534"/>
            <ac:spMk id="2" creationId="{00000000-0000-0000-0000-000000000000}"/>
          </ac:spMkLst>
        </pc:spChg>
        <pc:spChg chg="mod">
          <ac:chgData name="Rui Kang" userId="fee8404635ecc4fd" providerId="LiveId" clId="{2F0C32FB-4A8D-44BF-9D88-E7144F9A953F}" dt="2019-08-16T20:16:27.138" v="544" actId="27636"/>
          <ac:spMkLst>
            <pc:docMk/>
            <pc:sldMk cId="0" sldId="534"/>
            <ac:spMk id="3" creationId="{00000000-0000-0000-0000-000000000000}"/>
          </ac:spMkLst>
        </pc:spChg>
      </pc:sldChg>
      <pc:sldChg chg="modSp add">
        <pc:chgData name="Rui Kang" userId="fee8404635ecc4fd" providerId="LiveId" clId="{2F0C32FB-4A8D-44BF-9D88-E7144F9A953F}" dt="2019-08-16T20:16:27.146" v="546" actId="27636"/>
        <pc:sldMkLst>
          <pc:docMk/>
          <pc:sldMk cId="0" sldId="540"/>
        </pc:sldMkLst>
        <pc:spChg chg="mod">
          <ac:chgData name="Rui Kang" userId="fee8404635ecc4fd" providerId="LiveId" clId="{2F0C32FB-4A8D-44BF-9D88-E7144F9A953F}" dt="2019-08-16T20:16:27.144" v="545" actId="27636"/>
          <ac:spMkLst>
            <pc:docMk/>
            <pc:sldMk cId="0" sldId="540"/>
            <ac:spMk id="2" creationId="{00000000-0000-0000-0000-000000000000}"/>
          </ac:spMkLst>
        </pc:spChg>
        <pc:spChg chg="mod">
          <ac:chgData name="Rui Kang" userId="fee8404635ecc4fd" providerId="LiveId" clId="{2F0C32FB-4A8D-44BF-9D88-E7144F9A953F}" dt="2019-08-16T20:16:27.146" v="546" actId="27636"/>
          <ac:spMkLst>
            <pc:docMk/>
            <pc:sldMk cId="0" sldId="540"/>
            <ac:spMk id="3" creationId="{00000000-0000-0000-0000-000000000000}"/>
          </ac:spMkLst>
        </pc:spChg>
      </pc:sldChg>
      <pc:sldChg chg="modSp add">
        <pc:chgData name="Rui Kang" userId="fee8404635ecc4fd" providerId="LiveId" clId="{2F0C32FB-4A8D-44BF-9D88-E7144F9A953F}" dt="2019-08-16T20:16:27.158" v="548" actId="27636"/>
        <pc:sldMkLst>
          <pc:docMk/>
          <pc:sldMk cId="0" sldId="546"/>
        </pc:sldMkLst>
        <pc:spChg chg="mod">
          <ac:chgData name="Rui Kang" userId="fee8404635ecc4fd" providerId="LiveId" clId="{2F0C32FB-4A8D-44BF-9D88-E7144F9A953F}" dt="2019-08-16T20:16:27.158" v="548" actId="27636"/>
          <ac:spMkLst>
            <pc:docMk/>
            <pc:sldMk cId="0" sldId="546"/>
            <ac:spMk id="2" creationId="{00000000-0000-0000-0000-000000000000}"/>
          </ac:spMkLst>
        </pc:spChg>
        <pc:spChg chg="mod">
          <ac:chgData name="Rui Kang" userId="fee8404635ecc4fd" providerId="LiveId" clId="{2F0C32FB-4A8D-44BF-9D88-E7144F9A953F}" dt="2019-08-16T20:16:27.156" v="547" actId="27636"/>
          <ac:spMkLst>
            <pc:docMk/>
            <pc:sldMk cId="0" sldId="546"/>
            <ac:spMk id="3" creationId="{00000000-0000-0000-0000-000000000000}"/>
          </ac:spMkLst>
        </pc:spChg>
      </pc:sldChg>
      <pc:sldChg chg="add">
        <pc:chgData name="Rui Kang" userId="fee8404635ecc4fd" providerId="LiveId" clId="{2F0C32FB-4A8D-44BF-9D88-E7144F9A953F}" dt="2019-08-16T16:09:09.679" v="527"/>
        <pc:sldMkLst>
          <pc:docMk/>
          <pc:sldMk cId="0" sldId="559"/>
        </pc:sldMkLst>
      </pc:sldChg>
      <pc:sldChg chg="add del">
        <pc:chgData name="Rui Kang" userId="fee8404635ecc4fd" providerId="LiveId" clId="{2F0C32FB-4A8D-44BF-9D88-E7144F9A953F}" dt="2019-08-16T16:08:34.996" v="526"/>
        <pc:sldMkLst>
          <pc:docMk/>
          <pc:sldMk cId="0" sldId="560"/>
        </pc:sldMkLst>
      </pc:sldChg>
      <pc:sldChg chg="add">
        <pc:chgData name="Rui Kang" userId="fee8404635ecc4fd" providerId="LiveId" clId="{2F0C32FB-4A8D-44BF-9D88-E7144F9A953F}" dt="2019-08-16T16:31:58.070" v="528"/>
        <pc:sldMkLst>
          <pc:docMk/>
          <pc:sldMk cId="0" sldId="562"/>
        </pc:sldMkLst>
      </pc:sldChg>
      <pc:sldChg chg="addSp delSp modSp add">
        <pc:chgData name="Rui Kang" userId="fee8404635ecc4fd" providerId="LiveId" clId="{2F0C32FB-4A8D-44BF-9D88-E7144F9A953F}" dt="2019-08-15T14:26:46.174" v="15"/>
        <pc:sldMkLst>
          <pc:docMk/>
          <pc:sldMk cId="4267007771" sldId="1686"/>
        </pc:sldMkLst>
        <pc:spChg chg="del">
          <ac:chgData name="Rui Kang" userId="fee8404635ecc4fd" providerId="LiveId" clId="{2F0C32FB-4A8D-44BF-9D88-E7144F9A953F}" dt="2019-08-15T14:23:59.429" v="1"/>
          <ac:spMkLst>
            <pc:docMk/>
            <pc:sldMk cId="4267007771" sldId="1686"/>
            <ac:spMk id="2" creationId="{8B8CC81C-76BE-4580-A66A-3CCAF996698E}"/>
          </ac:spMkLst>
        </pc:spChg>
        <pc:spChg chg="add mod">
          <ac:chgData name="Rui Kang" userId="fee8404635ecc4fd" providerId="LiveId" clId="{2F0C32FB-4A8D-44BF-9D88-E7144F9A953F}" dt="2019-08-15T14:26:46.174" v="15"/>
          <ac:spMkLst>
            <pc:docMk/>
            <pc:sldMk cId="4267007771" sldId="1686"/>
            <ac:spMk id="3" creationId="{3542FD08-E7FA-448F-BD13-C14E4553933E}"/>
          </ac:spMkLst>
        </pc:spChg>
        <pc:spChg chg="add mod">
          <ac:chgData name="Rui Kang" userId="fee8404635ecc4fd" providerId="LiveId" clId="{2F0C32FB-4A8D-44BF-9D88-E7144F9A953F}" dt="2019-08-15T14:24:58.999" v="3"/>
          <ac:spMkLst>
            <pc:docMk/>
            <pc:sldMk cId="4267007771" sldId="1686"/>
            <ac:spMk id="4" creationId="{3502602C-F0E6-47AF-8858-93F573DD238A}"/>
          </ac:spMkLst>
        </pc:spChg>
        <pc:spChg chg="add mod">
          <ac:chgData name="Rui Kang" userId="fee8404635ecc4fd" providerId="LiveId" clId="{2F0C32FB-4A8D-44BF-9D88-E7144F9A953F}" dt="2019-08-15T14:26:45.394" v="14"/>
          <ac:spMkLst>
            <pc:docMk/>
            <pc:sldMk cId="4267007771" sldId="1686"/>
            <ac:spMk id="5" creationId="{179438C7-45C7-4245-92BE-863E90337A5B}"/>
          </ac:spMkLst>
        </pc:spChg>
      </pc:sldChg>
      <pc:sldChg chg="addSp delSp modSp add">
        <pc:chgData name="Rui Kang" userId="fee8404635ecc4fd" providerId="LiveId" clId="{2F0C32FB-4A8D-44BF-9D88-E7144F9A953F}" dt="2019-08-15T14:26:41.506" v="13"/>
        <pc:sldMkLst>
          <pc:docMk/>
          <pc:sldMk cId="30298805" sldId="1687"/>
        </pc:sldMkLst>
        <pc:spChg chg="del">
          <ac:chgData name="Rui Kang" userId="fee8404635ecc4fd" providerId="LiveId" clId="{2F0C32FB-4A8D-44BF-9D88-E7144F9A953F}" dt="2019-08-15T14:26:06.690" v="8"/>
          <ac:spMkLst>
            <pc:docMk/>
            <pc:sldMk cId="30298805" sldId="1687"/>
            <ac:spMk id="2" creationId="{8FBD82E0-B22E-412D-9A40-71563612B9B3}"/>
          </ac:spMkLst>
        </pc:spChg>
        <pc:spChg chg="del mod">
          <ac:chgData name="Rui Kang" userId="fee8404635ecc4fd" providerId="LiveId" clId="{2F0C32FB-4A8D-44BF-9D88-E7144F9A953F}" dt="2019-08-15T14:26:06.690" v="8"/>
          <ac:spMkLst>
            <pc:docMk/>
            <pc:sldMk cId="30298805" sldId="1687"/>
            <ac:spMk id="3" creationId="{D1FB8CD3-D777-4475-B2ED-523408C3E79A}"/>
          </ac:spMkLst>
        </pc:spChg>
        <pc:spChg chg="del mod">
          <ac:chgData name="Rui Kang" userId="fee8404635ecc4fd" providerId="LiveId" clId="{2F0C32FB-4A8D-44BF-9D88-E7144F9A953F}" dt="2019-08-15T14:26:06.690" v="8"/>
          <ac:spMkLst>
            <pc:docMk/>
            <pc:sldMk cId="30298805" sldId="1687"/>
            <ac:spMk id="4" creationId="{905FC667-2BD1-4CC4-B021-09D0D2B97291}"/>
          </ac:spMkLst>
        </pc:spChg>
        <pc:spChg chg="del">
          <ac:chgData name="Rui Kang" userId="fee8404635ecc4fd" providerId="LiveId" clId="{2F0C32FB-4A8D-44BF-9D88-E7144F9A953F}" dt="2019-08-15T14:26:06.690" v="8"/>
          <ac:spMkLst>
            <pc:docMk/>
            <pc:sldMk cId="30298805" sldId="1687"/>
            <ac:spMk id="5" creationId="{76A77934-A09B-45CE-8003-D1657266CDBB}"/>
          </ac:spMkLst>
        </pc:spChg>
        <pc:spChg chg="add mod">
          <ac:chgData name="Rui Kang" userId="fee8404635ecc4fd" providerId="LiveId" clId="{2F0C32FB-4A8D-44BF-9D88-E7144F9A953F}" dt="2019-08-15T14:26:41.506" v="13"/>
          <ac:spMkLst>
            <pc:docMk/>
            <pc:sldMk cId="30298805" sldId="1687"/>
            <ac:spMk id="6" creationId="{02FFCD6F-193B-482E-BBCE-CB8BB20CFF59}"/>
          </ac:spMkLst>
        </pc:spChg>
        <pc:spChg chg="add mod">
          <ac:chgData name="Rui Kang" userId="fee8404635ecc4fd" providerId="LiveId" clId="{2F0C32FB-4A8D-44BF-9D88-E7144F9A953F}" dt="2019-08-15T14:26:36.036" v="12" actId="15"/>
          <ac:spMkLst>
            <pc:docMk/>
            <pc:sldMk cId="30298805" sldId="1687"/>
            <ac:spMk id="7" creationId="{C00BAF14-5778-4410-8746-BA5C962793C0}"/>
          </ac:spMkLst>
        </pc:spChg>
        <pc:spChg chg="add mod">
          <ac:chgData name="Rui Kang" userId="fee8404635ecc4fd" providerId="LiveId" clId="{2F0C32FB-4A8D-44BF-9D88-E7144F9A953F}" dt="2019-08-15T14:26:06.690" v="8"/>
          <ac:spMkLst>
            <pc:docMk/>
            <pc:sldMk cId="30298805" sldId="1687"/>
            <ac:spMk id="8" creationId="{54ADBB1E-4AE2-4386-B1B3-154C1355FF8B}"/>
          </ac:spMkLst>
        </pc:spChg>
      </pc:sldChg>
      <pc:sldChg chg="addSp delSp modSp add">
        <pc:chgData name="Rui Kang" userId="fee8404635ecc4fd" providerId="LiveId" clId="{2F0C32FB-4A8D-44BF-9D88-E7144F9A953F}" dt="2019-08-16T14:17:56.813" v="33"/>
        <pc:sldMkLst>
          <pc:docMk/>
          <pc:sldMk cId="4121478331" sldId="1688"/>
        </pc:sldMkLst>
        <pc:spChg chg="del">
          <ac:chgData name="Rui Kang" userId="fee8404635ecc4fd" providerId="LiveId" clId="{2F0C32FB-4A8D-44BF-9D88-E7144F9A953F}" dt="2019-08-15T14:26:57.827" v="19"/>
          <ac:spMkLst>
            <pc:docMk/>
            <pc:sldMk cId="4121478331" sldId="1688"/>
            <ac:spMk id="2" creationId="{D0A555F7-BBD5-40DA-8CFB-F393BB1529EC}"/>
          </ac:spMkLst>
        </pc:spChg>
        <pc:spChg chg="del mod">
          <ac:chgData name="Rui Kang" userId="fee8404635ecc4fd" providerId="LiveId" clId="{2F0C32FB-4A8D-44BF-9D88-E7144F9A953F}" dt="2019-08-15T14:26:57.827" v="19"/>
          <ac:spMkLst>
            <pc:docMk/>
            <pc:sldMk cId="4121478331" sldId="1688"/>
            <ac:spMk id="3" creationId="{4720F65C-2F54-4270-BE28-A32DE8C93BED}"/>
          </ac:spMkLst>
        </pc:spChg>
        <pc:spChg chg="del mod">
          <ac:chgData name="Rui Kang" userId="fee8404635ecc4fd" providerId="LiveId" clId="{2F0C32FB-4A8D-44BF-9D88-E7144F9A953F}" dt="2019-08-15T14:26:57.827" v="19"/>
          <ac:spMkLst>
            <pc:docMk/>
            <pc:sldMk cId="4121478331" sldId="1688"/>
            <ac:spMk id="4" creationId="{95A4F2E0-A431-4B59-85E5-76D956370961}"/>
          </ac:spMkLst>
        </pc:spChg>
        <pc:spChg chg="del">
          <ac:chgData name="Rui Kang" userId="fee8404635ecc4fd" providerId="LiveId" clId="{2F0C32FB-4A8D-44BF-9D88-E7144F9A953F}" dt="2019-08-15T14:26:57.827" v="19"/>
          <ac:spMkLst>
            <pc:docMk/>
            <pc:sldMk cId="4121478331" sldId="1688"/>
            <ac:spMk id="5" creationId="{9C966DD0-578F-44BE-BBC6-EAF4D9E852F6}"/>
          </ac:spMkLst>
        </pc:spChg>
        <pc:spChg chg="add mod">
          <ac:chgData name="Rui Kang" userId="fee8404635ecc4fd" providerId="LiveId" clId="{2F0C32FB-4A8D-44BF-9D88-E7144F9A953F}" dt="2019-08-15T14:27:03.292" v="20"/>
          <ac:spMkLst>
            <pc:docMk/>
            <pc:sldMk cId="4121478331" sldId="1688"/>
            <ac:spMk id="6" creationId="{41EC9C2B-52D3-4BBC-B69E-0D32222950FA}"/>
          </ac:spMkLst>
        </pc:spChg>
        <pc:spChg chg="add del mod">
          <ac:chgData name="Rui Kang" userId="fee8404635ecc4fd" providerId="LiveId" clId="{2F0C32FB-4A8D-44BF-9D88-E7144F9A953F}" dt="2019-08-16T14:17:56.813" v="33"/>
          <ac:spMkLst>
            <pc:docMk/>
            <pc:sldMk cId="4121478331" sldId="1688"/>
            <ac:spMk id="7" creationId="{C8E22615-83BB-436D-A9B3-5262E02016B5}"/>
          </ac:spMkLst>
        </pc:spChg>
        <pc:spChg chg="add mod">
          <ac:chgData name="Rui Kang" userId="fee8404635ecc4fd" providerId="LiveId" clId="{2F0C32FB-4A8D-44BF-9D88-E7144F9A953F}" dt="2019-08-15T14:26:57.827" v="19"/>
          <ac:spMkLst>
            <pc:docMk/>
            <pc:sldMk cId="4121478331" sldId="1688"/>
            <ac:spMk id="8" creationId="{EC0BBF48-C91D-4BF6-8233-A51D70E6588E}"/>
          </ac:spMkLst>
        </pc:spChg>
        <pc:picChg chg="add mod">
          <ac:chgData name="Rui Kang" userId="fee8404635ecc4fd" providerId="LiveId" clId="{2F0C32FB-4A8D-44BF-9D88-E7144F9A953F}" dt="2019-08-16T14:17:56.813" v="33"/>
          <ac:picMkLst>
            <pc:docMk/>
            <pc:sldMk cId="4121478331" sldId="1688"/>
            <ac:picMk id="3" creationId="{1854EBDA-98D4-4D9E-A08A-5BAD6AA8E219}"/>
          </ac:picMkLst>
        </pc:picChg>
        <pc:picChg chg="add del mod">
          <ac:chgData name="Rui Kang" userId="fee8404635ecc4fd" providerId="LiveId" clId="{2F0C32FB-4A8D-44BF-9D88-E7144F9A953F}" dt="2019-08-15T14:27:13.623" v="24" actId="478"/>
          <ac:picMkLst>
            <pc:docMk/>
            <pc:sldMk cId="4121478331" sldId="1688"/>
            <ac:picMk id="9" creationId="{A518D24D-1E73-412C-9832-3114969F6D5F}"/>
          </ac:picMkLst>
        </pc:picChg>
        <pc:picChg chg="add del mod">
          <ac:chgData name="Rui Kang" userId="fee8404635ecc4fd" providerId="LiveId" clId="{2F0C32FB-4A8D-44BF-9D88-E7144F9A953F}" dt="2019-08-15T14:27:51.461" v="30" actId="478"/>
          <ac:picMkLst>
            <pc:docMk/>
            <pc:sldMk cId="4121478331" sldId="1688"/>
            <ac:picMk id="10" creationId="{0B209775-87C5-4EB3-8321-A311667067EA}"/>
          </ac:picMkLst>
        </pc:picChg>
        <pc:picChg chg="add del">
          <ac:chgData name="Rui Kang" userId="fee8404635ecc4fd" providerId="LiveId" clId="{2F0C32FB-4A8D-44BF-9D88-E7144F9A953F}" dt="2019-08-15T14:39:34.438" v="32" actId="478"/>
          <ac:picMkLst>
            <pc:docMk/>
            <pc:sldMk cId="4121478331" sldId="1688"/>
            <ac:picMk id="11" creationId="{ED9BF46B-88A3-48CC-8149-D1DB39925B58}"/>
          </ac:picMkLst>
        </pc:picChg>
      </pc:sldChg>
      <pc:sldChg chg="addSp delSp modSp add">
        <pc:chgData name="Rui Kang" userId="fee8404635ecc4fd" providerId="LiveId" clId="{2F0C32FB-4A8D-44BF-9D88-E7144F9A953F}" dt="2019-08-16T14:18:20.183" v="40" actId="27636"/>
        <pc:sldMkLst>
          <pc:docMk/>
          <pc:sldMk cId="2035128374" sldId="1689"/>
        </pc:sldMkLst>
        <pc:spChg chg="del">
          <ac:chgData name="Rui Kang" userId="fee8404635ecc4fd" providerId="LiveId" clId="{2F0C32FB-4A8D-44BF-9D88-E7144F9A953F}" dt="2019-08-16T14:18:08.639" v="37"/>
          <ac:spMkLst>
            <pc:docMk/>
            <pc:sldMk cId="2035128374" sldId="1689"/>
            <ac:spMk id="2" creationId="{8145E02C-9107-4794-A7B1-D3290C5826ED}"/>
          </ac:spMkLst>
        </pc:spChg>
        <pc:spChg chg="del mod">
          <ac:chgData name="Rui Kang" userId="fee8404635ecc4fd" providerId="LiveId" clId="{2F0C32FB-4A8D-44BF-9D88-E7144F9A953F}" dt="2019-08-16T14:18:08.639" v="37"/>
          <ac:spMkLst>
            <pc:docMk/>
            <pc:sldMk cId="2035128374" sldId="1689"/>
            <ac:spMk id="3" creationId="{DBFA4FC6-4DD2-4C1E-9832-1701A935FDAE}"/>
          </ac:spMkLst>
        </pc:spChg>
        <pc:spChg chg="del mod">
          <ac:chgData name="Rui Kang" userId="fee8404635ecc4fd" providerId="LiveId" clId="{2F0C32FB-4A8D-44BF-9D88-E7144F9A953F}" dt="2019-08-16T14:18:08.639" v="37"/>
          <ac:spMkLst>
            <pc:docMk/>
            <pc:sldMk cId="2035128374" sldId="1689"/>
            <ac:spMk id="4" creationId="{52261CAC-4BAE-4884-BCA6-A9B6657F80E0}"/>
          </ac:spMkLst>
        </pc:spChg>
        <pc:spChg chg="del">
          <ac:chgData name="Rui Kang" userId="fee8404635ecc4fd" providerId="LiveId" clId="{2F0C32FB-4A8D-44BF-9D88-E7144F9A953F}" dt="2019-08-16T14:18:08.639" v="37"/>
          <ac:spMkLst>
            <pc:docMk/>
            <pc:sldMk cId="2035128374" sldId="1689"/>
            <ac:spMk id="5" creationId="{104F1DD0-70B0-4E43-A7CE-E66938C6DE8C}"/>
          </ac:spMkLst>
        </pc:spChg>
        <pc:spChg chg="add mod">
          <ac:chgData name="Rui Kang" userId="fee8404635ecc4fd" providerId="LiveId" clId="{2F0C32FB-4A8D-44BF-9D88-E7144F9A953F}" dt="2019-08-16T14:18:12.708" v="38"/>
          <ac:spMkLst>
            <pc:docMk/>
            <pc:sldMk cId="2035128374" sldId="1689"/>
            <ac:spMk id="6" creationId="{9BF02FFA-C1D6-4705-8CAC-DD3987FB5F64}"/>
          </ac:spMkLst>
        </pc:spChg>
        <pc:spChg chg="add mod">
          <ac:chgData name="Rui Kang" userId="fee8404635ecc4fd" providerId="LiveId" clId="{2F0C32FB-4A8D-44BF-9D88-E7144F9A953F}" dt="2019-08-16T14:18:20.183" v="40" actId="27636"/>
          <ac:spMkLst>
            <pc:docMk/>
            <pc:sldMk cId="2035128374" sldId="1689"/>
            <ac:spMk id="7" creationId="{08B4968B-D9C4-47EC-A3A5-C6E62400473B}"/>
          </ac:spMkLst>
        </pc:spChg>
        <pc:spChg chg="add mod">
          <ac:chgData name="Rui Kang" userId="fee8404635ecc4fd" providerId="LiveId" clId="{2F0C32FB-4A8D-44BF-9D88-E7144F9A953F}" dt="2019-08-16T14:18:08.639" v="37"/>
          <ac:spMkLst>
            <pc:docMk/>
            <pc:sldMk cId="2035128374" sldId="1689"/>
            <ac:spMk id="8" creationId="{9BB867AF-D998-41ED-9C99-E70B2897035B}"/>
          </ac:spMkLst>
        </pc:spChg>
      </pc:sldChg>
      <pc:sldChg chg="addSp delSp modSp add">
        <pc:chgData name="Rui Kang" userId="fee8404635ecc4fd" providerId="LiveId" clId="{2F0C32FB-4A8D-44BF-9D88-E7144F9A953F}" dt="2019-08-16T14:19:07.129" v="51" actId="14100"/>
        <pc:sldMkLst>
          <pc:docMk/>
          <pc:sldMk cId="3426236820" sldId="1690"/>
        </pc:sldMkLst>
        <pc:spChg chg="del">
          <ac:chgData name="Rui Kang" userId="fee8404635ecc4fd" providerId="LiveId" clId="{2F0C32FB-4A8D-44BF-9D88-E7144F9A953F}" dt="2019-08-16T14:18:29.248" v="44"/>
          <ac:spMkLst>
            <pc:docMk/>
            <pc:sldMk cId="3426236820" sldId="1690"/>
            <ac:spMk id="2" creationId="{64777812-028E-42FC-B5A8-5D74C99BF5D0}"/>
          </ac:spMkLst>
        </pc:spChg>
        <pc:spChg chg="del mod">
          <ac:chgData name="Rui Kang" userId="fee8404635ecc4fd" providerId="LiveId" clId="{2F0C32FB-4A8D-44BF-9D88-E7144F9A953F}" dt="2019-08-16T14:18:29.248" v="44"/>
          <ac:spMkLst>
            <pc:docMk/>
            <pc:sldMk cId="3426236820" sldId="1690"/>
            <ac:spMk id="3" creationId="{4D83941A-AF74-4A61-B500-97607A0BF839}"/>
          </ac:spMkLst>
        </pc:spChg>
        <pc:spChg chg="del mod">
          <ac:chgData name="Rui Kang" userId="fee8404635ecc4fd" providerId="LiveId" clId="{2F0C32FB-4A8D-44BF-9D88-E7144F9A953F}" dt="2019-08-16T14:18:29.248" v="44"/>
          <ac:spMkLst>
            <pc:docMk/>
            <pc:sldMk cId="3426236820" sldId="1690"/>
            <ac:spMk id="4" creationId="{7D61A021-5D58-427A-A910-380A7AED3ACF}"/>
          </ac:spMkLst>
        </pc:spChg>
        <pc:spChg chg="del">
          <ac:chgData name="Rui Kang" userId="fee8404635ecc4fd" providerId="LiveId" clId="{2F0C32FB-4A8D-44BF-9D88-E7144F9A953F}" dt="2019-08-16T14:18:29.248" v="44"/>
          <ac:spMkLst>
            <pc:docMk/>
            <pc:sldMk cId="3426236820" sldId="1690"/>
            <ac:spMk id="5" creationId="{81011C1B-7769-4814-9BE2-379C52F39075}"/>
          </ac:spMkLst>
        </pc:spChg>
        <pc:spChg chg="add mod">
          <ac:chgData name="Rui Kang" userId="fee8404635ecc4fd" providerId="LiveId" clId="{2F0C32FB-4A8D-44BF-9D88-E7144F9A953F}" dt="2019-08-16T14:18:34.202" v="45"/>
          <ac:spMkLst>
            <pc:docMk/>
            <pc:sldMk cId="3426236820" sldId="1690"/>
            <ac:spMk id="6" creationId="{DA9E3B2E-07B0-434B-BCE0-6AF2EF15244D}"/>
          </ac:spMkLst>
        </pc:spChg>
        <pc:spChg chg="add mod">
          <ac:chgData name="Rui Kang" userId="fee8404635ecc4fd" providerId="LiveId" clId="{2F0C32FB-4A8D-44BF-9D88-E7144F9A953F}" dt="2019-08-16T14:19:07.129" v="51" actId="14100"/>
          <ac:spMkLst>
            <pc:docMk/>
            <pc:sldMk cId="3426236820" sldId="1690"/>
            <ac:spMk id="7" creationId="{C3BE1E55-9B13-4B14-9C14-2F057B288082}"/>
          </ac:spMkLst>
        </pc:spChg>
        <pc:spChg chg="add mod">
          <ac:chgData name="Rui Kang" userId="fee8404635ecc4fd" providerId="LiveId" clId="{2F0C32FB-4A8D-44BF-9D88-E7144F9A953F}" dt="2019-08-16T14:18:29.248" v="44"/>
          <ac:spMkLst>
            <pc:docMk/>
            <pc:sldMk cId="3426236820" sldId="1690"/>
            <ac:spMk id="8" creationId="{40A81665-FB2E-4E97-BB02-9C4ACA509370}"/>
          </ac:spMkLst>
        </pc:spChg>
        <pc:picChg chg="add mod">
          <ac:chgData name="Rui Kang" userId="fee8404635ecc4fd" providerId="LiveId" clId="{2F0C32FB-4A8D-44BF-9D88-E7144F9A953F}" dt="2019-08-16T14:19:04.754" v="50" actId="1076"/>
          <ac:picMkLst>
            <pc:docMk/>
            <pc:sldMk cId="3426236820" sldId="1690"/>
            <ac:picMk id="10" creationId="{C8B96481-7F03-426B-BA36-50F0CFB01ED5}"/>
          </ac:picMkLst>
        </pc:picChg>
      </pc:sldChg>
      <pc:sldChg chg="addSp delSp modSp add">
        <pc:chgData name="Rui Kang" userId="fee8404635ecc4fd" providerId="LiveId" clId="{2F0C32FB-4A8D-44BF-9D88-E7144F9A953F}" dt="2019-08-16T14:23:38.965" v="96" actId="255"/>
        <pc:sldMkLst>
          <pc:docMk/>
          <pc:sldMk cId="3944451875" sldId="1691"/>
        </pc:sldMkLst>
        <pc:spChg chg="del">
          <ac:chgData name="Rui Kang" userId="fee8404635ecc4fd" providerId="LiveId" clId="{2F0C32FB-4A8D-44BF-9D88-E7144F9A953F}" dt="2019-08-16T14:19:21.231" v="55"/>
          <ac:spMkLst>
            <pc:docMk/>
            <pc:sldMk cId="3944451875" sldId="1691"/>
            <ac:spMk id="2" creationId="{B452CAF1-5469-4004-8A48-B6F6E84BB677}"/>
          </ac:spMkLst>
        </pc:spChg>
        <pc:spChg chg="del mod">
          <ac:chgData name="Rui Kang" userId="fee8404635ecc4fd" providerId="LiveId" clId="{2F0C32FB-4A8D-44BF-9D88-E7144F9A953F}" dt="2019-08-16T14:19:21.231" v="55"/>
          <ac:spMkLst>
            <pc:docMk/>
            <pc:sldMk cId="3944451875" sldId="1691"/>
            <ac:spMk id="3" creationId="{EE4AB61D-2772-47BF-B981-94C55B134C67}"/>
          </ac:spMkLst>
        </pc:spChg>
        <pc:spChg chg="del mod">
          <ac:chgData name="Rui Kang" userId="fee8404635ecc4fd" providerId="LiveId" clId="{2F0C32FB-4A8D-44BF-9D88-E7144F9A953F}" dt="2019-08-16T14:19:21.231" v="55"/>
          <ac:spMkLst>
            <pc:docMk/>
            <pc:sldMk cId="3944451875" sldId="1691"/>
            <ac:spMk id="4" creationId="{59924D9D-8DF3-42BB-A1C4-C898D2BD8A8D}"/>
          </ac:spMkLst>
        </pc:spChg>
        <pc:spChg chg="del">
          <ac:chgData name="Rui Kang" userId="fee8404635ecc4fd" providerId="LiveId" clId="{2F0C32FB-4A8D-44BF-9D88-E7144F9A953F}" dt="2019-08-16T14:19:21.231" v="55"/>
          <ac:spMkLst>
            <pc:docMk/>
            <pc:sldMk cId="3944451875" sldId="1691"/>
            <ac:spMk id="5" creationId="{2BC6EECC-63F5-4B29-AC97-28BB149D4446}"/>
          </ac:spMkLst>
        </pc:spChg>
        <pc:spChg chg="add mod">
          <ac:chgData name="Rui Kang" userId="fee8404635ecc4fd" providerId="LiveId" clId="{2F0C32FB-4A8D-44BF-9D88-E7144F9A953F}" dt="2019-08-16T14:19:21.231" v="55"/>
          <ac:spMkLst>
            <pc:docMk/>
            <pc:sldMk cId="3944451875" sldId="1691"/>
            <ac:spMk id="6" creationId="{E3F5D4F7-8581-4F9A-B43B-BD9E9F179145}"/>
          </ac:spMkLst>
        </pc:spChg>
        <pc:spChg chg="add del mod">
          <ac:chgData name="Rui Kang" userId="fee8404635ecc4fd" providerId="LiveId" clId="{2F0C32FB-4A8D-44BF-9D88-E7144F9A953F}" dt="2019-08-16T14:20:37.757" v="58" actId="3680"/>
          <ac:spMkLst>
            <pc:docMk/>
            <pc:sldMk cId="3944451875" sldId="1691"/>
            <ac:spMk id="7" creationId="{DE34124B-3BE5-44EB-9923-D25F4AAB96E4}"/>
          </ac:spMkLst>
        </pc:spChg>
        <pc:spChg chg="add mod">
          <ac:chgData name="Rui Kang" userId="fee8404635ecc4fd" providerId="LiveId" clId="{2F0C32FB-4A8D-44BF-9D88-E7144F9A953F}" dt="2019-08-16T14:19:21.231" v="55"/>
          <ac:spMkLst>
            <pc:docMk/>
            <pc:sldMk cId="3944451875" sldId="1691"/>
            <ac:spMk id="8" creationId="{B09FD682-E806-445A-B152-49EA602C9923}"/>
          </ac:spMkLst>
        </pc:spChg>
        <pc:spChg chg="add del">
          <ac:chgData name="Rui Kang" userId="fee8404635ecc4fd" providerId="LiveId" clId="{2F0C32FB-4A8D-44BF-9D88-E7144F9A953F}" dt="2019-08-16T14:19:38.155" v="57"/>
          <ac:spMkLst>
            <pc:docMk/>
            <pc:sldMk cId="3944451875" sldId="1691"/>
            <ac:spMk id="9" creationId="{C9273C69-0E96-4D81-A8AC-10A28B98F799}"/>
          </ac:spMkLst>
        </pc:spChg>
        <pc:graphicFrameChg chg="add mod modGraphic">
          <ac:chgData name="Rui Kang" userId="fee8404635ecc4fd" providerId="LiveId" clId="{2F0C32FB-4A8D-44BF-9D88-E7144F9A953F}" dt="2019-08-16T14:23:38.965" v="96" actId="255"/>
          <ac:graphicFrameMkLst>
            <pc:docMk/>
            <pc:sldMk cId="3944451875" sldId="1691"/>
            <ac:graphicFrameMk id="10" creationId="{874DC5A4-B090-41FB-919A-25CC303A1DC5}"/>
          </ac:graphicFrameMkLst>
        </pc:graphicFrameChg>
      </pc:sldChg>
      <pc:sldChg chg="addSp delSp modSp add">
        <pc:chgData name="Rui Kang" userId="fee8404635ecc4fd" providerId="LiveId" clId="{2F0C32FB-4A8D-44BF-9D88-E7144F9A953F}" dt="2019-08-16T14:24:06.820" v="104" actId="1076"/>
        <pc:sldMkLst>
          <pc:docMk/>
          <pc:sldMk cId="1154363398" sldId="1692"/>
        </pc:sldMkLst>
        <pc:spChg chg="del">
          <ac:chgData name="Rui Kang" userId="fee8404635ecc4fd" providerId="LiveId" clId="{2F0C32FB-4A8D-44BF-9D88-E7144F9A953F}" dt="2019-08-16T14:23:49.866" v="100"/>
          <ac:spMkLst>
            <pc:docMk/>
            <pc:sldMk cId="1154363398" sldId="1692"/>
            <ac:spMk id="2" creationId="{D526B839-212A-4BEF-AF5D-30C7D3AD7721}"/>
          </ac:spMkLst>
        </pc:spChg>
        <pc:spChg chg="del mod">
          <ac:chgData name="Rui Kang" userId="fee8404635ecc4fd" providerId="LiveId" clId="{2F0C32FB-4A8D-44BF-9D88-E7144F9A953F}" dt="2019-08-16T14:23:49.866" v="100"/>
          <ac:spMkLst>
            <pc:docMk/>
            <pc:sldMk cId="1154363398" sldId="1692"/>
            <ac:spMk id="3" creationId="{1BA87F77-E745-49A2-950B-7F37D733BDC0}"/>
          </ac:spMkLst>
        </pc:spChg>
        <pc:spChg chg="del mod">
          <ac:chgData name="Rui Kang" userId="fee8404635ecc4fd" providerId="LiveId" clId="{2F0C32FB-4A8D-44BF-9D88-E7144F9A953F}" dt="2019-08-16T14:23:49.866" v="100"/>
          <ac:spMkLst>
            <pc:docMk/>
            <pc:sldMk cId="1154363398" sldId="1692"/>
            <ac:spMk id="4" creationId="{0FD19AC9-EF28-465E-9179-1B79EBFC8133}"/>
          </ac:spMkLst>
        </pc:spChg>
        <pc:spChg chg="del">
          <ac:chgData name="Rui Kang" userId="fee8404635ecc4fd" providerId="LiveId" clId="{2F0C32FB-4A8D-44BF-9D88-E7144F9A953F}" dt="2019-08-16T14:23:49.866" v="100"/>
          <ac:spMkLst>
            <pc:docMk/>
            <pc:sldMk cId="1154363398" sldId="1692"/>
            <ac:spMk id="5" creationId="{92EE6E67-033A-4B0F-AA47-430432D63152}"/>
          </ac:spMkLst>
        </pc:spChg>
        <pc:spChg chg="add mod">
          <ac:chgData name="Rui Kang" userId="fee8404635ecc4fd" providerId="LiveId" clId="{2F0C32FB-4A8D-44BF-9D88-E7144F9A953F}" dt="2019-08-16T14:23:55.470" v="101"/>
          <ac:spMkLst>
            <pc:docMk/>
            <pc:sldMk cId="1154363398" sldId="1692"/>
            <ac:spMk id="6" creationId="{04C5A2C7-6F1D-41D8-9A66-B852B5D2161E}"/>
          </ac:spMkLst>
        </pc:spChg>
        <pc:spChg chg="add del mod">
          <ac:chgData name="Rui Kang" userId="fee8404635ecc4fd" providerId="LiveId" clId="{2F0C32FB-4A8D-44BF-9D88-E7144F9A953F}" dt="2019-08-16T14:24:02.141" v="102"/>
          <ac:spMkLst>
            <pc:docMk/>
            <pc:sldMk cId="1154363398" sldId="1692"/>
            <ac:spMk id="7" creationId="{7928CCEB-BE50-4849-887C-7F0D93774CF0}"/>
          </ac:spMkLst>
        </pc:spChg>
        <pc:spChg chg="add mod">
          <ac:chgData name="Rui Kang" userId="fee8404635ecc4fd" providerId="LiveId" clId="{2F0C32FB-4A8D-44BF-9D88-E7144F9A953F}" dt="2019-08-16T14:23:49.866" v="100"/>
          <ac:spMkLst>
            <pc:docMk/>
            <pc:sldMk cId="1154363398" sldId="1692"/>
            <ac:spMk id="8" creationId="{4A9E3D60-710B-4F22-AF11-5FF24786D728}"/>
          </ac:spMkLst>
        </pc:spChg>
        <pc:picChg chg="add mod">
          <ac:chgData name="Rui Kang" userId="fee8404635ecc4fd" providerId="LiveId" clId="{2F0C32FB-4A8D-44BF-9D88-E7144F9A953F}" dt="2019-08-16T14:24:06.820" v="104" actId="1076"/>
          <ac:picMkLst>
            <pc:docMk/>
            <pc:sldMk cId="1154363398" sldId="1692"/>
            <ac:picMk id="10" creationId="{A22FFCF7-48A3-428B-93E6-DBFA7DDECCB4}"/>
          </ac:picMkLst>
        </pc:picChg>
      </pc:sldChg>
      <pc:sldChg chg="addSp delSp modSp add">
        <pc:chgData name="Rui Kang" userId="fee8404635ecc4fd" providerId="LiveId" clId="{2F0C32FB-4A8D-44BF-9D88-E7144F9A953F}" dt="2019-08-16T14:24:37.215" v="112" actId="1076"/>
        <pc:sldMkLst>
          <pc:docMk/>
          <pc:sldMk cId="1646395946" sldId="1693"/>
        </pc:sldMkLst>
        <pc:spChg chg="del">
          <ac:chgData name="Rui Kang" userId="fee8404635ecc4fd" providerId="LiveId" clId="{2F0C32FB-4A8D-44BF-9D88-E7144F9A953F}" dt="2019-08-16T14:24:19.733" v="108"/>
          <ac:spMkLst>
            <pc:docMk/>
            <pc:sldMk cId="1646395946" sldId="1693"/>
            <ac:spMk id="2" creationId="{D5DBEC09-7C57-4461-A6B2-7FF1FFC120F2}"/>
          </ac:spMkLst>
        </pc:spChg>
        <pc:spChg chg="del mod">
          <ac:chgData name="Rui Kang" userId="fee8404635ecc4fd" providerId="LiveId" clId="{2F0C32FB-4A8D-44BF-9D88-E7144F9A953F}" dt="2019-08-16T14:24:19.733" v="108"/>
          <ac:spMkLst>
            <pc:docMk/>
            <pc:sldMk cId="1646395946" sldId="1693"/>
            <ac:spMk id="3" creationId="{53F8797F-3499-4703-80D8-3B6F9F91727C}"/>
          </ac:spMkLst>
        </pc:spChg>
        <pc:spChg chg="del mod">
          <ac:chgData name="Rui Kang" userId="fee8404635ecc4fd" providerId="LiveId" clId="{2F0C32FB-4A8D-44BF-9D88-E7144F9A953F}" dt="2019-08-16T14:24:19.733" v="108"/>
          <ac:spMkLst>
            <pc:docMk/>
            <pc:sldMk cId="1646395946" sldId="1693"/>
            <ac:spMk id="4" creationId="{F37AD802-FF0C-421C-BA7B-D6C35902FB18}"/>
          </ac:spMkLst>
        </pc:spChg>
        <pc:spChg chg="del">
          <ac:chgData name="Rui Kang" userId="fee8404635ecc4fd" providerId="LiveId" clId="{2F0C32FB-4A8D-44BF-9D88-E7144F9A953F}" dt="2019-08-16T14:24:19.733" v="108"/>
          <ac:spMkLst>
            <pc:docMk/>
            <pc:sldMk cId="1646395946" sldId="1693"/>
            <ac:spMk id="5" creationId="{2ADD3697-0700-4B21-A3ED-73C76A4F8FE9}"/>
          </ac:spMkLst>
        </pc:spChg>
        <pc:spChg chg="add mod">
          <ac:chgData name="Rui Kang" userId="fee8404635ecc4fd" providerId="LiveId" clId="{2F0C32FB-4A8D-44BF-9D88-E7144F9A953F}" dt="2019-08-16T14:24:24.318" v="109"/>
          <ac:spMkLst>
            <pc:docMk/>
            <pc:sldMk cId="1646395946" sldId="1693"/>
            <ac:spMk id="6" creationId="{FBF90126-99BE-4751-B42F-E31721E4963A}"/>
          </ac:spMkLst>
        </pc:spChg>
        <pc:spChg chg="add del mod">
          <ac:chgData name="Rui Kang" userId="fee8404635ecc4fd" providerId="LiveId" clId="{2F0C32FB-4A8D-44BF-9D88-E7144F9A953F}" dt="2019-08-16T14:24:34.094" v="110"/>
          <ac:spMkLst>
            <pc:docMk/>
            <pc:sldMk cId="1646395946" sldId="1693"/>
            <ac:spMk id="7" creationId="{4EAD46CC-1DF5-4B1A-9CAD-145B52513DB9}"/>
          </ac:spMkLst>
        </pc:spChg>
        <pc:spChg chg="add mod">
          <ac:chgData name="Rui Kang" userId="fee8404635ecc4fd" providerId="LiveId" clId="{2F0C32FB-4A8D-44BF-9D88-E7144F9A953F}" dt="2019-08-16T14:24:19.733" v="108"/>
          <ac:spMkLst>
            <pc:docMk/>
            <pc:sldMk cId="1646395946" sldId="1693"/>
            <ac:spMk id="8" creationId="{A915033E-A7B6-4792-8A8B-DB6B340C7D26}"/>
          </ac:spMkLst>
        </pc:spChg>
        <pc:picChg chg="add mod">
          <ac:chgData name="Rui Kang" userId="fee8404635ecc4fd" providerId="LiveId" clId="{2F0C32FB-4A8D-44BF-9D88-E7144F9A953F}" dt="2019-08-16T14:24:37.215" v="112" actId="1076"/>
          <ac:picMkLst>
            <pc:docMk/>
            <pc:sldMk cId="1646395946" sldId="1693"/>
            <ac:picMk id="10" creationId="{6A322263-5591-4BA6-9F23-3E0D79243F0C}"/>
          </ac:picMkLst>
        </pc:picChg>
      </pc:sldChg>
      <pc:sldChg chg="addSp delSp modSp add">
        <pc:chgData name="Rui Kang" userId="fee8404635ecc4fd" providerId="LiveId" clId="{2F0C32FB-4A8D-44BF-9D88-E7144F9A953F}" dt="2019-08-16T14:24:54.538" v="120" actId="20577"/>
        <pc:sldMkLst>
          <pc:docMk/>
          <pc:sldMk cId="3535958496" sldId="1694"/>
        </pc:sldMkLst>
        <pc:spChg chg="del">
          <ac:chgData name="Rui Kang" userId="fee8404635ecc4fd" providerId="LiveId" clId="{2F0C32FB-4A8D-44BF-9D88-E7144F9A953F}" dt="2019-08-16T14:24:48.120" v="116"/>
          <ac:spMkLst>
            <pc:docMk/>
            <pc:sldMk cId="3535958496" sldId="1694"/>
            <ac:spMk id="2" creationId="{C1C31422-E207-4F1F-9806-DD8CF1A55349}"/>
          </ac:spMkLst>
        </pc:spChg>
        <pc:spChg chg="del mod">
          <ac:chgData name="Rui Kang" userId="fee8404635ecc4fd" providerId="LiveId" clId="{2F0C32FB-4A8D-44BF-9D88-E7144F9A953F}" dt="2019-08-16T14:24:48.120" v="116"/>
          <ac:spMkLst>
            <pc:docMk/>
            <pc:sldMk cId="3535958496" sldId="1694"/>
            <ac:spMk id="3" creationId="{B915989D-8BCE-48AD-93E6-CFC7AD410011}"/>
          </ac:spMkLst>
        </pc:spChg>
        <pc:spChg chg="del mod">
          <ac:chgData name="Rui Kang" userId="fee8404635ecc4fd" providerId="LiveId" clId="{2F0C32FB-4A8D-44BF-9D88-E7144F9A953F}" dt="2019-08-16T14:24:48.120" v="116"/>
          <ac:spMkLst>
            <pc:docMk/>
            <pc:sldMk cId="3535958496" sldId="1694"/>
            <ac:spMk id="4" creationId="{828AABC3-DA0F-43FE-883C-BAADE8B853C8}"/>
          </ac:spMkLst>
        </pc:spChg>
        <pc:spChg chg="del">
          <ac:chgData name="Rui Kang" userId="fee8404635ecc4fd" providerId="LiveId" clId="{2F0C32FB-4A8D-44BF-9D88-E7144F9A953F}" dt="2019-08-16T14:24:48.120" v="116"/>
          <ac:spMkLst>
            <pc:docMk/>
            <pc:sldMk cId="3535958496" sldId="1694"/>
            <ac:spMk id="5" creationId="{4C500A5A-3CC0-4256-966F-8C80EA6E9C6B}"/>
          </ac:spMkLst>
        </pc:spChg>
        <pc:spChg chg="add mod">
          <ac:chgData name="Rui Kang" userId="fee8404635ecc4fd" providerId="LiveId" clId="{2F0C32FB-4A8D-44BF-9D88-E7144F9A953F}" dt="2019-08-16T14:24:51.892" v="117"/>
          <ac:spMkLst>
            <pc:docMk/>
            <pc:sldMk cId="3535958496" sldId="1694"/>
            <ac:spMk id="6" creationId="{0A75E9FB-E656-487F-8853-50634EBBE1C4}"/>
          </ac:spMkLst>
        </pc:spChg>
        <pc:spChg chg="add mod">
          <ac:chgData name="Rui Kang" userId="fee8404635ecc4fd" providerId="LiveId" clId="{2F0C32FB-4A8D-44BF-9D88-E7144F9A953F}" dt="2019-08-16T14:24:54.538" v="120" actId="20577"/>
          <ac:spMkLst>
            <pc:docMk/>
            <pc:sldMk cId="3535958496" sldId="1694"/>
            <ac:spMk id="7" creationId="{EFFE35BA-A796-40F0-9EFB-E33F4031AD11}"/>
          </ac:spMkLst>
        </pc:spChg>
        <pc:spChg chg="add mod">
          <ac:chgData name="Rui Kang" userId="fee8404635ecc4fd" providerId="LiveId" clId="{2F0C32FB-4A8D-44BF-9D88-E7144F9A953F}" dt="2019-08-16T14:24:48.120" v="116"/>
          <ac:spMkLst>
            <pc:docMk/>
            <pc:sldMk cId="3535958496" sldId="1694"/>
            <ac:spMk id="8" creationId="{8E0210AA-B204-4F91-BF48-093A692381D5}"/>
          </ac:spMkLst>
        </pc:spChg>
      </pc:sldChg>
      <pc:sldChg chg="addSp delSp modSp add">
        <pc:chgData name="Rui Kang" userId="fee8404635ecc4fd" providerId="LiveId" clId="{2F0C32FB-4A8D-44BF-9D88-E7144F9A953F}" dt="2019-08-16T14:25:16.430" v="127"/>
        <pc:sldMkLst>
          <pc:docMk/>
          <pc:sldMk cId="1931177867" sldId="1695"/>
        </pc:sldMkLst>
        <pc:spChg chg="del">
          <ac:chgData name="Rui Kang" userId="fee8404635ecc4fd" providerId="LiveId" clId="{2F0C32FB-4A8D-44BF-9D88-E7144F9A953F}" dt="2019-08-16T14:25:02.576" v="124"/>
          <ac:spMkLst>
            <pc:docMk/>
            <pc:sldMk cId="1931177867" sldId="1695"/>
            <ac:spMk id="2" creationId="{3C40C6B6-434E-44DC-9EDB-64C0A96958ED}"/>
          </ac:spMkLst>
        </pc:spChg>
        <pc:spChg chg="del mod">
          <ac:chgData name="Rui Kang" userId="fee8404635ecc4fd" providerId="LiveId" clId="{2F0C32FB-4A8D-44BF-9D88-E7144F9A953F}" dt="2019-08-16T14:25:02.576" v="124"/>
          <ac:spMkLst>
            <pc:docMk/>
            <pc:sldMk cId="1931177867" sldId="1695"/>
            <ac:spMk id="3" creationId="{AE784473-3E26-4E1E-AE60-1FFE52C277DD}"/>
          </ac:spMkLst>
        </pc:spChg>
        <pc:spChg chg="del mod">
          <ac:chgData name="Rui Kang" userId="fee8404635ecc4fd" providerId="LiveId" clId="{2F0C32FB-4A8D-44BF-9D88-E7144F9A953F}" dt="2019-08-16T14:25:02.576" v="124"/>
          <ac:spMkLst>
            <pc:docMk/>
            <pc:sldMk cId="1931177867" sldId="1695"/>
            <ac:spMk id="4" creationId="{50E94E1C-C24D-4DBE-B134-1EF281A7DD48}"/>
          </ac:spMkLst>
        </pc:spChg>
        <pc:spChg chg="del">
          <ac:chgData name="Rui Kang" userId="fee8404635ecc4fd" providerId="LiveId" clId="{2F0C32FB-4A8D-44BF-9D88-E7144F9A953F}" dt="2019-08-16T14:25:02.576" v="124"/>
          <ac:spMkLst>
            <pc:docMk/>
            <pc:sldMk cId="1931177867" sldId="1695"/>
            <ac:spMk id="5" creationId="{A4CB3496-4F27-4951-A222-10A1F4361A8B}"/>
          </ac:spMkLst>
        </pc:spChg>
        <pc:spChg chg="add mod">
          <ac:chgData name="Rui Kang" userId="fee8404635ecc4fd" providerId="LiveId" clId="{2F0C32FB-4A8D-44BF-9D88-E7144F9A953F}" dt="2019-08-16T14:25:06.938" v="125"/>
          <ac:spMkLst>
            <pc:docMk/>
            <pc:sldMk cId="1931177867" sldId="1695"/>
            <ac:spMk id="6" creationId="{608E109B-4F06-4FFD-A7EC-9A333F9652D8}"/>
          </ac:spMkLst>
        </pc:spChg>
        <pc:spChg chg="add mod">
          <ac:chgData name="Rui Kang" userId="fee8404635ecc4fd" providerId="LiveId" clId="{2F0C32FB-4A8D-44BF-9D88-E7144F9A953F}" dt="2019-08-16T14:25:16.430" v="127"/>
          <ac:spMkLst>
            <pc:docMk/>
            <pc:sldMk cId="1931177867" sldId="1695"/>
            <ac:spMk id="7" creationId="{27379534-E1BB-43C6-A47C-4C581E8A7A19}"/>
          </ac:spMkLst>
        </pc:spChg>
        <pc:spChg chg="add mod">
          <ac:chgData name="Rui Kang" userId="fee8404635ecc4fd" providerId="LiveId" clId="{2F0C32FB-4A8D-44BF-9D88-E7144F9A953F}" dt="2019-08-16T14:25:02.576" v="124"/>
          <ac:spMkLst>
            <pc:docMk/>
            <pc:sldMk cId="1931177867" sldId="1695"/>
            <ac:spMk id="8" creationId="{13D40F86-6A9A-40A2-9736-AEFC2A43DF75}"/>
          </ac:spMkLst>
        </pc:spChg>
      </pc:sldChg>
      <pc:sldChg chg="addSp delSp modSp add">
        <pc:chgData name="Rui Kang" userId="fee8404635ecc4fd" providerId="LiveId" clId="{2F0C32FB-4A8D-44BF-9D88-E7144F9A953F}" dt="2019-08-16T14:25:47.243" v="136" actId="1076"/>
        <pc:sldMkLst>
          <pc:docMk/>
          <pc:sldMk cId="1384638621" sldId="1696"/>
        </pc:sldMkLst>
        <pc:spChg chg="del">
          <ac:chgData name="Rui Kang" userId="fee8404635ecc4fd" providerId="LiveId" clId="{2F0C32FB-4A8D-44BF-9D88-E7144F9A953F}" dt="2019-08-16T14:25:24.919" v="131"/>
          <ac:spMkLst>
            <pc:docMk/>
            <pc:sldMk cId="1384638621" sldId="1696"/>
            <ac:spMk id="2" creationId="{054D9E38-D8FA-4BFA-B057-DDDF05DF8464}"/>
          </ac:spMkLst>
        </pc:spChg>
        <pc:spChg chg="del mod">
          <ac:chgData name="Rui Kang" userId="fee8404635ecc4fd" providerId="LiveId" clId="{2F0C32FB-4A8D-44BF-9D88-E7144F9A953F}" dt="2019-08-16T14:25:24.919" v="131"/>
          <ac:spMkLst>
            <pc:docMk/>
            <pc:sldMk cId="1384638621" sldId="1696"/>
            <ac:spMk id="3" creationId="{AC897BD5-8E58-4F33-8DFA-8BAC8E63BD94}"/>
          </ac:spMkLst>
        </pc:spChg>
        <pc:spChg chg="del mod">
          <ac:chgData name="Rui Kang" userId="fee8404635ecc4fd" providerId="LiveId" clId="{2F0C32FB-4A8D-44BF-9D88-E7144F9A953F}" dt="2019-08-16T14:25:24.919" v="131"/>
          <ac:spMkLst>
            <pc:docMk/>
            <pc:sldMk cId="1384638621" sldId="1696"/>
            <ac:spMk id="4" creationId="{EF976DF7-784C-49C8-BED7-EB466AFAA9C7}"/>
          </ac:spMkLst>
        </pc:spChg>
        <pc:spChg chg="del">
          <ac:chgData name="Rui Kang" userId="fee8404635ecc4fd" providerId="LiveId" clId="{2F0C32FB-4A8D-44BF-9D88-E7144F9A953F}" dt="2019-08-16T14:25:24.919" v="131"/>
          <ac:spMkLst>
            <pc:docMk/>
            <pc:sldMk cId="1384638621" sldId="1696"/>
            <ac:spMk id="5" creationId="{C87F0800-2286-4E45-B8B7-53D1F89C1652}"/>
          </ac:spMkLst>
        </pc:spChg>
        <pc:spChg chg="add mod">
          <ac:chgData name="Rui Kang" userId="fee8404635ecc4fd" providerId="LiveId" clId="{2F0C32FB-4A8D-44BF-9D88-E7144F9A953F}" dt="2019-08-16T14:25:28.823" v="132"/>
          <ac:spMkLst>
            <pc:docMk/>
            <pc:sldMk cId="1384638621" sldId="1696"/>
            <ac:spMk id="6" creationId="{8DE70F71-EAB3-4054-9683-14A7890DE8A4}"/>
          </ac:spMkLst>
        </pc:spChg>
        <pc:spChg chg="add mod">
          <ac:chgData name="Rui Kang" userId="fee8404635ecc4fd" providerId="LiveId" clId="{2F0C32FB-4A8D-44BF-9D88-E7144F9A953F}" dt="2019-08-16T14:25:39.526" v="134" actId="14100"/>
          <ac:spMkLst>
            <pc:docMk/>
            <pc:sldMk cId="1384638621" sldId="1696"/>
            <ac:spMk id="7" creationId="{F7FA8B25-BB11-4142-9BFA-F1CBB659C2D5}"/>
          </ac:spMkLst>
        </pc:spChg>
        <pc:spChg chg="add mod">
          <ac:chgData name="Rui Kang" userId="fee8404635ecc4fd" providerId="LiveId" clId="{2F0C32FB-4A8D-44BF-9D88-E7144F9A953F}" dt="2019-08-16T14:25:24.919" v="131"/>
          <ac:spMkLst>
            <pc:docMk/>
            <pc:sldMk cId="1384638621" sldId="1696"/>
            <ac:spMk id="8" creationId="{0E1AB738-BE35-456A-AF6A-E0493F770B11}"/>
          </ac:spMkLst>
        </pc:spChg>
        <pc:picChg chg="add mod">
          <ac:chgData name="Rui Kang" userId="fee8404635ecc4fd" providerId="LiveId" clId="{2F0C32FB-4A8D-44BF-9D88-E7144F9A953F}" dt="2019-08-16T14:25:47.243" v="136" actId="1076"/>
          <ac:picMkLst>
            <pc:docMk/>
            <pc:sldMk cId="1384638621" sldId="1696"/>
            <ac:picMk id="10" creationId="{16B45622-8629-4CD6-895D-D8E5898DDE6E}"/>
          </ac:picMkLst>
        </pc:picChg>
      </pc:sldChg>
      <pc:sldChg chg="addSp delSp modSp add">
        <pc:chgData name="Rui Kang" userId="fee8404635ecc4fd" providerId="LiveId" clId="{2F0C32FB-4A8D-44BF-9D88-E7144F9A953F}" dt="2019-08-16T14:27:38.691" v="169"/>
        <pc:sldMkLst>
          <pc:docMk/>
          <pc:sldMk cId="1022878775" sldId="1699"/>
        </pc:sldMkLst>
        <pc:spChg chg="del">
          <ac:chgData name="Rui Kang" userId="fee8404635ecc4fd" providerId="LiveId" clId="{2F0C32FB-4A8D-44BF-9D88-E7144F9A953F}" dt="2019-08-16T14:26:46.090" v="156"/>
          <ac:spMkLst>
            <pc:docMk/>
            <pc:sldMk cId="1022878775" sldId="1699"/>
            <ac:spMk id="2" creationId="{99CAA3B1-79C0-4899-9DC4-A1538B33D57D}"/>
          </ac:spMkLst>
        </pc:spChg>
        <pc:spChg chg="del mod">
          <ac:chgData name="Rui Kang" userId="fee8404635ecc4fd" providerId="LiveId" clId="{2F0C32FB-4A8D-44BF-9D88-E7144F9A953F}" dt="2019-08-16T14:26:46.090" v="156"/>
          <ac:spMkLst>
            <pc:docMk/>
            <pc:sldMk cId="1022878775" sldId="1699"/>
            <ac:spMk id="3" creationId="{2E9B56F6-DD9C-4B29-BE7B-108FB64064BF}"/>
          </ac:spMkLst>
        </pc:spChg>
        <pc:spChg chg="del mod">
          <ac:chgData name="Rui Kang" userId="fee8404635ecc4fd" providerId="LiveId" clId="{2F0C32FB-4A8D-44BF-9D88-E7144F9A953F}" dt="2019-08-16T14:26:46.090" v="156"/>
          <ac:spMkLst>
            <pc:docMk/>
            <pc:sldMk cId="1022878775" sldId="1699"/>
            <ac:spMk id="4" creationId="{E5D5BBFB-7138-4256-B99D-A615FCCAAE78}"/>
          </ac:spMkLst>
        </pc:spChg>
        <pc:spChg chg="del">
          <ac:chgData name="Rui Kang" userId="fee8404635ecc4fd" providerId="LiveId" clId="{2F0C32FB-4A8D-44BF-9D88-E7144F9A953F}" dt="2019-08-16T14:26:46.090" v="156"/>
          <ac:spMkLst>
            <pc:docMk/>
            <pc:sldMk cId="1022878775" sldId="1699"/>
            <ac:spMk id="5" creationId="{9DB3F98F-D12B-4E3D-80DC-4246B6D3FEB1}"/>
          </ac:spMkLst>
        </pc:spChg>
        <pc:spChg chg="add mod">
          <ac:chgData name="Rui Kang" userId="fee8404635ecc4fd" providerId="LiveId" clId="{2F0C32FB-4A8D-44BF-9D88-E7144F9A953F}" dt="2019-08-16T14:27:06.696" v="157"/>
          <ac:spMkLst>
            <pc:docMk/>
            <pc:sldMk cId="1022878775" sldId="1699"/>
            <ac:spMk id="6" creationId="{2AE8B43C-ADFA-462F-87EB-74858A57B397}"/>
          </ac:spMkLst>
        </pc:spChg>
        <pc:spChg chg="add mod">
          <ac:chgData name="Rui Kang" userId="fee8404635ecc4fd" providerId="LiveId" clId="{2F0C32FB-4A8D-44BF-9D88-E7144F9A953F}" dt="2019-08-16T14:27:38.691" v="169"/>
          <ac:spMkLst>
            <pc:docMk/>
            <pc:sldMk cId="1022878775" sldId="1699"/>
            <ac:spMk id="7" creationId="{FC33B4C4-BBB2-44AD-8C57-DC01F4731B97}"/>
          </ac:spMkLst>
        </pc:spChg>
        <pc:spChg chg="add mod">
          <ac:chgData name="Rui Kang" userId="fee8404635ecc4fd" providerId="LiveId" clId="{2F0C32FB-4A8D-44BF-9D88-E7144F9A953F}" dt="2019-08-16T14:27:38.088" v="168"/>
          <ac:spMkLst>
            <pc:docMk/>
            <pc:sldMk cId="1022878775" sldId="1699"/>
            <ac:spMk id="8" creationId="{E2D436F4-BFD8-429F-9B10-1C10E39A2A93}"/>
          </ac:spMkLst>
        </pc:spChg>
      </pc:sldChg>
      <pc:sldChg chg="addSp delSp modSp add">
        <pc:chgData name="Rui Kang" userId="fee8404635ecc4fd" providerId="LiveId" clId="{2F0C32FB-4A8D-44BF-9D88-E7144F9A953F}" dt="2019-08-16T14:27:56.987" v="173" actId="1076"/>
        <pc:sldMkLst>
          <pc:docMk/>
          <pc:sldMk cId="4248730742" sldId="1700"/>
        </pc:sldMkLst>
        <pc:spChg chg="del">
          <ac:chgData name="Rui Kang" userId="fee8404635ecc4fd" providerId="LiveId" clId="{2F0C32FB-4A8D-44BF-9D88-E7144F9A953F}" dt="2019-08-16T14:27:27.269" v="166"/>
          <ac:spMkLst>
            <pc:docMk/>
            <pc:sldMk cId="4248730742" sldId="1700"/>
            <ac:spMk id="2" creationId="{EE33A343-A771-40AC-A5AB-9242097D2722}"/>
          </ac:spMkLst>
        </pc:spChg>
        <pc:spChg chg="del mod">
          <ac:chgData name="Rui Kang" userId="fee8404635ecc4fd" providerId="LiveId" clId="{2F0C32FB-4A8D-44BF-9D88-E7144F9A953F}" dt="2019-08-16T14:27:27.269" v="166"/>
          <ac:spMkLst>
            <pc:docMk/>
            <pc:sldMk cId="4248730742" sldId="1700"/>
            <ac:spMk id="3" creationId="{A4476347-6A5C-4F26-8512-4A49970FEC21}"/>
          </ac:spMkLst>
        </pc:spChg>
        <pc:spChg chg="del mod">
          <ac:chgData name="Rui Kang" userId="fee8404635ecc4fd" providerId="LiveId" clId="{2F0C32FB-4A8D-44BF-9D88-E7144F9A953F}" dt="2019-08-16T14:27:27.269" v="166"/>
          <ac:spMkLst>
            <pc:docMk/>
            <pc:sldMk cId="4248730742" sldId="1700"/>
            <ac:spMk id="4" creationId="{E91A276C-559F-42F0-844E-702F708AE7E2}"/>
          </ac:spMkLst>
        </pc:spChg>
        <pc:spChg chg="del">
          <ac:chgData name="Rui Kang" userId="fee8404635ecc4fd" providerId="LiveId" clId="{2F0C32FB-4A8D-44BF-9D88-E7144F9A953F}" dt="2019-08-16T14:27:27.269" v="166"/>
          <ac:spMkLst>
            <pc:docMk/>
            <pc:sldMk cId="4248730742" sldId="1700"/>
            <ac:spMk id="5" creationId="{4C3FF14D-927A-4AA6-AC7F-42DB0113C937}"/>
          </ac:spMkLst>
        </pc:spChg>
        <pc:spChg chg="add mod">
          <ac:chgData name="Rui Kang" userId="fee8404635ecc4fd" providerId="LiveId" clId="{2F0C32FB-4A8D-44BF-9D88-E7144F9A953F}" dt="2019-08-16T14:27:31.288" v="167"/>
          <ac:spMkLst>
            <pc:docMk/>
            <pc:sldMk cId="4248730742" sldId="1700"/>
            <ac:spMk id="6" creationId="{30491111-ADCF-437E-9C85-7F2BA108FA59}"/>
          </ac:spMkLst>
        </pc:spChg>
        <pc:spChg chg="add del mod">
          <ac:chgData name="Rui Kang" userId="fee8404635ecc4fd" providerId="LiveId" clId="{2F0C32FB-4A8D-44BF-9D88-E7144F9A953F}" dt="2019-08-16T14:27:53.636" v="171"/>
          <ac:spMkLst>
            <pc:docMk/>
            <pc:sldMk cId="4248730742" sldId="1700"/>
            <ac:spMk id="7" creationId="{64D296FC-A9DF-405D-8595-3E637BE7F064}"/>
          </ac:spMkLst>
        </pc:spChg>
        <pc:spChg chg="add mod">
          <ac:chgData name="Rui Kang" userId="fee8404635ecc4fd" providerId="LiveId" clId="{2F0C32FB-4A8D-44BF-9D88-E7144F9A953F}" dt="2019-08-16T14:27:46.236" v="170"/>
          <ac:spMkLst>
            <pc:docMk/>
            <pc:sldMk cId="4248730742" sldId="1700"/>
            <ac:spMk id="8" creationId="{F5694956-D1D6-4C08-97AD-EA24E5DC8366}"/>
          </ac:spMkLst>
        </pc:spChg>
        <pc:picChg chg="add mod">
          <ac:chgData name="Rui Kang" userId="fee8404635ecc4fd" providerId="LiveId" clId="{2F0C32FB-4A8D-44BF-9D88-E7144F9A953F}" dt="2019-08-16T14:27:56.987" v="173" actId="1076"/>
          <ac:picMkLst>
            <pc:docMk/>
            <pc:sldMk cId="4248730742" sldId="1700"/>
            <ac:picMk id="10" creationId="{4FC487F2-075F-4B2C-8FD4-2463E13DA3DA}"/>
          </ac:picMkLst>
        </pc:picChg>
      </pc:sldChg>
      <pc:sldChg chg="addSp delSp modSp add">
        <pc:chgData name="Rui Kang" userId="fee8404635ecc4fd" providerId="LiveId" clId="{2F0C32FB-4A8D-44BF-9D88-E7144F9A953F}" dt="2019-08-16T14:28:43.925" v="182"/>
        <pc:sldMkLst>
          <pc:docMk/>
          <pc:sldMk cId="1479975456" sldId="1701"/>
        </pc:sldMkLst>
        <pc:spChg chg="del">
          <ac:chgData name="Rui Kang" userId="fee8404635ecc4fd" providerId="LiveId" clId="{2F0C32FB-4A8D-44BF-9D88-E7144F9A953F}" dt="2019-08-16T14:28:25.291" v="177"/>
          <ac:spMkLst>
            <pc:docMk/>
            <pc:sldMk cId="1479975456" sldId="1701"/>
            <ac:spMk id="2" creationId="{1A929711-F045-4532-9609-2CD9A3B8C029}"/>
          </ac:spMkLst>
        </pc:spChg>
        <pc:spChg chg="del mod">
          <ac:chgData name="Rui Kang" userId="fee8404635ecc4fd" providerId="LiveId" clId="{2F0C32FB-4A8D-44BF-9D88-E7144F9A953F}" dt="2019-08-16T14:28:25.291" v="177"/>
          <ac:spMkLst>
            <pc:docMk/>
            <pc:sldMk cId="1479975456" sldId="1701"/>
            <ac:spMk id="3" creationId="{757AAE6A-ABD7-4899-90A4-288B65352750}"/>
          </ac:spMkLst>
        </pc:spChg>
        <pc:spChg chg="del mod">
          <ac:chgData name="Rui Kang" userId="fee8404635ecc4fd" providerId="LiveId" clId="{2F0C32FB-4A8D-44BF-9D88-E7144F9A953F}" dt="2019-08-16T14:28:25.291" v="177"/>
          <ac:spMkLst>
            <pc:docMk/>
            <pc:sldMk cId="1479975456" sldId="1701"/>
            <ac:spMk id="4" creationId="{DD838892-AB65-4095-A7B3-E19D4B8A568F}"/>
          </ac:spMkLst>
        </pc:spChg>
        <pc:spChg chg="del">
          <ac:chgData name="Rui Kang" userId="fee8404635ecc4fd" providerId="LiveId" clId="{2F0C32FB-4A8D-44BF-9D88-E7144F9A953F}" dt="2019-08-16T14:28:25.291" v="177"/>
          <ac:spMkLst>
            <pc:docMk/>
            <pc:sldMk cId="1479975456" sldId="1701"/>
            <ac:spMk id="5" creationId="{37B6F057-4FF7-40FC-916F-F8B259992310}"/>
          </ac:spMkLst>
        </pc:spChg>
        <pc:spChg chg="add mod">
          <ac:chgData name="Rui Kang" userId="fee8404635ecc4fd" providerId="LiveId" clId="{2F0C32FB-4A8D-44BF-9D88-E7144F9A953F}" dt="2019-08-16T14:28:29.239" v="180" actId="20577"/>
          <ac:spMkLst>
            <pc:docMk/>
            <pc:sldMk cId="1479975456" sldId="1701"/>
            <ac:spMk id="6" creationId="{26331B7E-18B0-4E75-80A9-8CCC01D27A2C}"/>
          </ac:spMkLst>
        </pc:spChg>
        <pc:spChg chg="add del mod">
          <ac:chgData name="Rui Kang" userId="fee8404635ecc4fd" providerId="LiveId" clId="{2F0C32FB-4A8D-44BF-9D88-E7144F9A953F}" dt="2019-08-16T14:28:43.925" v="182"/>
          <ac:spMkLst>
            <pc:docMk/>
            <pc:sldMk cId="1479975456" sldId="1701"/>
            <ac:spMk id="7" creationId="{761092F2-0663-4D7A-99A6-848D73DC6537}"/>
          </ac:spMkLst>
        </pc:spChg>
        <pc:spChg chg="add mod">
          <ac:chgData name="Rui Kang" userId="fee8404635ecc4fd" providerId="LiveId" clId="{2F0C32FB-4A8D-44BF-9D88-E7144F9A953F}" dt="2019-08-16T14:28:30.181" v="181" actId="20577"/>
          <ac:spMkLst>
            <pc:docMk/>
            <pc:sldMk cId="1479975456" sldId="1701"/>
            <ac:spMk id="8" creationId="{6704B6D1-46CB-4EAA-B2A0-467D230EE7DA}"/>
          </ac:spMkLst>
        </pc:spChg>
        <pc:picChg chg="add mod">
          <ac:chgData name="Rui Kang" userId="fee8404635ecc4fd" providerId="LiveId" clId="{2F0C32FB-4A8D-44BF-9D88-E7144F9A953F}" dt="2019-08-16T14:28:43.925" v="182"/>
          <ac:picMkLst>
            <pc:docMk/>
            <pc:sldMk cId="1479975456" sldId="1701"/>
            <ac:picMk id="10" creationId="{567A6B2F-338C-414A-A968-475609033256}"/>
          </ac:picMkLst>
        </pc:picChg>
      </pc:sldChg>
      <pc:sldChg chg="addSp delSp modSp add">
        <pc:chgData name="Rui Kang" userId="fee8404635ecc4fd" providerId="LiveId" clId="{2F0C32FB-4A8D-44BF-9D88-E7144F9A953F}" dt="2019-08-16T14:36:27.234" v="207" actId="14100"/>
        <pc:sldMkLst>
          <pc:docMk/>
          <pc:sldMk cId="636901019" sldId="1704"/>
        </pc:sldMkLst>
        <pc:spChg chg="del">
          <ac:chgData name="Rui Kang" userId="fee8404635ecc4fd" providerId="LiveId" clId="{2F0C32FB-4A8D-44BF-9D88-E7144F9A953F}" dt="2019-08-16T14:29:33.538" v="196"/>
          <ac:spMkLst>
            <pc:docMk/>
            <pc:sldMk cId="636901019" sldId="1704"/>
            <ac:spMk id="2" creationId="{AAFE5ECC-298C-4CAD-A194-4958A1ABDC36}"/>
          </ac:spMkLst>
        </pc:spChg>
        <pc:spChg chg="del mod">
          <ac:chgData name="Rui Kang" userId="fee8404635ecc4fd" providerId="LiveId" clId="{2F0C32FB-4A8D-44BF-9D88-E7144F9A953F}" dt="2019-08-16T14:29:33.538" v="196"/>
          <ac:spMkLst>
            <pc:docMk/>
            <pc:sldMk cId="636901019" sldId="1704"/>
            <ac:spMk id="3" creationId="{A76FF58A-91ED-4860-814B-5E738DB9AFE8}"/>
          </ac:spMkLst>
        </pc:spChg>
        <pc:spChg chg="del mod">
          <ac:chgData name="Rui Kang" userId="fee8404635ecc4fd" providerId="LiveId" clId="{2F0C32FB-4A8D-44BF-9D88-E7144F9A953F}" dt="2019-08-16T14:29:33.538" v="196"/>
          <ac:spMkLst>
            <pc:docMk/>
            <pc:sldMk cId="636901019" sldId="1704"/>
            <ac:spMk id="4" creationId="{9340B65E-36C3-43CD-883D-E941E8D4B7B3}"/>
          </ac:spMkLst>
        </pc:spChg>
        <pc:spChg chg="del">
          <ac:chgData name="Rui Kang" userId="fee8404635ecc4fd" providerId="LiveId" clId="{2F0C32FB-4A8D-44BF-9D88-E7144F9A953F}" dt="2019-08-16T14:29:33.538" v="196"/>
          <ac:spMkLst>
            <pc:docMk/>
            <pc:sldMk cId="636901019" sldId="1704"/>
            <ac:spMk id="5" creationId="{CD5C0476-D7AF-46C6-AD31-C71E7DF73E67}"/>
          </ac:spMkLst>
        </pc:spChg>
        <pc:spChg chg="add mod">
          <ac:chgData name="Rui Kang" userId="fee8404635ecc4fd" providerId="LiveId" clId="{2F0C32FB-4A8D-44BF-9D88-E7144F9A953F}" dt="2019-08-16T14:32:44.525" v="200" actId="20577"/>
          <ac:spMkLst>
            <pc:docMk/>
            <pc:sldMk cId="636901019" sldId="1704"/>
            <ac:spMk id="6" creationId="{8F5A0772-C693-4868-ABEA-3772B5E7EA46}"/>
          </ac:spMkLst>
        </pc:spChg>
        <pc:spChg chg="add del mod">
          <ac:chgData name="Rui Kang" userId="fee8404635ecc4fd" providerId="LiveId" clId="{2F0C32FB-4A8D-44BF-9D88-E7144F9A953F}" dt="2019-08-16T14:35:54.172" v="202"/>
          <ac:spMkLst>
            <pc:docMk/>
            <pc:sldMk cId="636901019" sldId="1704"/>
            <ac:spMk id="7" creationId="{E2A843F4-B56A-4E43-A1E6-4895421D8A8E}"/>
          </ac:spMkLst>
        </pc:spChg>
        <pc:spChg chg="add mod">
          <ac:chgData name="Rui Kang" userId="fee8404635ecc4fd" providerId="LiveId" clId="{2F0C32FB-4A8D-44BF-9D88-E7144F9A953F}" dt="2019-08-16T14:32:49.100" v="201"/>
          <ac:spMkLst>
            <pc:docMk/>
            <pc:sldMk cId="636901019" sldId="1704"/>
            <ac:spMk id="8" creationId="{942F9DE1-7D23-4D59-B71F-1B7CF7B66235}"/>
          </ac:spMkLst>
        </pc:spChg>
        <pc:picChg chg="add mod">
          <ac:chgData name="Rui Kang" userId="fee8404635ecc4fd" providerId="LiveId" clId="{2F0C32FB-4A8D-44BF-9D88-E7144F9A953F}" dt="2019-08-16T14:36:27.234" v="207" actId="14100"/>
          <ac:picMkLst>
            <pc:docMk/>
            <pc:sldMk cId="636901019" sldId="1704"/>
            <ac:picMk id="10" creationId="{A2CE8955-A64C-4001-97EE-F448300649C6}"/>
          </ac:picMkLst>
        </pc:picChg>
        <pc:picChg chg="add mod">
          <ac:chgData name="Rui Kang" userId="fee8404635ecc4fd" providerId="LiveId" clId="{2F0C32FB-4A8D-44BF-9D88-E7144F9A953F}" dt="2019-08-16T14:36:24.699" v="206" actId="1076"/>
          <ac:picMkLst>
            <pc:docMk/>
            <pc:sldMk cId="636901019" sldId="1704"/>
            <ac:picMk id="12" creationId="{0F525361-BC24-4FAF-8744-88AD9DBB85DE}"/>
          </ac:picMkLst>
        </pc:picChg>
      </pc:sldChg>
      <pc:sldChg chg="addSp delSp modSp add">
        <pc:chgData name="Rui Kang" userId="fee8404635ecc4fd" providerId="LiveId" clId="{2F0C32FB-4A8D-44BF-9D88-E7144F9A953F}" dt="2019-08-16T14:37:15.403" v="217" actId="1076"/>
        <pc:sldMkLst>
          <pc:docMk/>
          <pc:sldMk cId="737038739" sldId="1705"/>
        </pc:sldMkLst>
        <pc:spChg chg="del">
          <ac:chgData name="Rui Kang" userId="fee8404635ecc4fd" providerId="LiveId" clId="{2F0C32FB-4A8D-44BF-9D88-E7144F9A953F}" dt="2019-08-16T14:36:38.582" v="211"/>
          <ac:spMkLst>
            <pc:docMk/>
            <pc:sldMk cId="737038739" sldId="1705"/>
            <ac:spMk id="2" creationId="{669DBFB1-2430-4C7A-BD63-FFD2572118C5}"/>
          </ac:spMkLst>
        </pc:spChg>
        <pc:spChg chg="del mod">
          <ac:chgData name="Rui Kang" userId="fee8404635ecc4fd" providerId="LiveId" clId="{2F0C32FB-4A8D-44BF-9D88-E7144F9A953F}" dt="2019-08-16T14:36:38.582" v="211"/>
          <ac:spMkLst>
            <pc:docMk/>
            <pc:sldMk cId="737038739" sldId="1705"/>
            <ac:spMk id="3" creationId="{7C96A157-6516-47EF-A23B-9BE943BA306D}"/>
          </ac:spMkLst>
        </pc:spChg>
        <pc:spChg chg="del mod">
          <ac:chgData name="Rui Kang" userId="fee8404635ecc4fd" providerId="LiveId" clId="{2F0C32FB-4A8D-44BF-9D88-E7144F9A953F}" dt="2019-08-16T14:36:38.582" v="211"/>
          <ac:spMkLst>
            <pc:docMk/>
            <pc:sldMk cId="737038739" sldId="1705"/>
            <ac:spMk id="4" creationId="{70576F0A-3621-423E-B45C-37293DC6E8AD}"/>
          </ac:spMkLst>
        </pc:spChg>
        <pc:spChg chg="del">
          <ac:chgData name="Rui Kang" userId="fee8404635ecc4fd" providerId="LiveId" clId="{2F0C32FB-4A8D-44BF-9D88-E7144F9A953F}" dt="2019-08-16T14:36:38.582" v="211"/>
          <ac:spMkLst>
            <pc:docMk/>
            <pc:sldMk cId="737038739" sldId="1705"/>
            <ac:spMk id="5" creationId="{9454E886-64A0-4D3A-AF3F-21369E0CF739}"/>
          </ac:spMkLst>
        </pc:spChg>
        <pc:spChg chg="add mod">
          <ac:chgData name="Rui Kang" userId="fee8404635ecc4fd" providerId="LiveId" clId="{2F0C32FB-4A8D-44BF-9D88-E7144F9A953F}" dt="2019-08-16T14:36:42.777" v="212"/>
          <ac:spMkLst>
            <pc:docMk/>
            <pc:sldMk cId="737038739" sldId="1705"/>
            <ac:spMk id="6" creationId="{DA84BD98-5DE7-4CFA-AF19-D76AD85305B3}"/>
          </ac:spMkLst>
        </pc:spChg>
        <pc:spChg chg="add del mod">
          <ac:chgData name="Rui Kang" userId="fee8404635ecc4fd" providerId="LiveId" clId="{2F0C32FB-4A8D-44BF-9D88-E7144F9A953F}" dt="2019-08-16T14:37:00.533" v="214"/>
          <ac:spMkLst>
            <pc:docMk/>
            <pc:sldMk cId="737038739" sldId="1705"/>
            <ac:spMk id="7" creationId="{1E794406-957D-4AC5-A71B-278AEB847305}"/>
          </ac:spMkLst>
        </pc:spChg>
        <pc:spChg chg="add mod">
          <ac:chgData name="Rui Kang" userId="fee8404635ecc4fd" providerId="LiveId" clId="{2F0C32FB-4A8D-44BF-9D88-E7144F9A953F}" dt="2019-08-16T14:36:48.711" v="213"/>
          <ac:spMkLst>
            <pc:docMk/>
            <pc:sldMk cId="737038739" sldId="1705"/>
            <ac:spMk id="8" creationId="{572D2FC3-53BF-44C9-8DDC-73E50AB5075C}"/>
          </ac:spMkLst>
        </pc:spChg>
        <pc:picChg chg="add mod">
          <ac:chgData name="Rui Kang" userId="fee8404635ecc4fd" providerId="LiveId" clId="{2F0C32FB-4A8D-44BF-9D88-E7144F9A953F}" dt="2019-08-16T14:37:00.533" v="214"/>
          <ac:picMkLst>
            <pc:docMk/>
            <pc:sldMk cId="737038739" sldId="1705"/>
            <ac:picMk id="10" creationId="{53724D3F-A953-4029-AA74-BD5563502FBF}"/>
          </ac:picMkLst>
        </pc:picChg>
        <pc:picChg chg="add mod">
          <ac:chgData name="Rui Kang" userId="fee8404635ecc4fd" providerId="LiveId" clId="{2F0C32FB-4A8D-44BF-9D88-E7144F9A953F}" dt="2019-08-16T14:37:15.403" v="217" actId="1076"/>
          <ac:picMkLst>
            <pc:docMk/>
            <pc:sldMk cId="737038739" sldId="1705"/>
            <ac:picMk id="12" creationId="{7454B6EE-702E-4A13-B87D-BFE97DD57A82}"/>
          </ac:picMkLst>
        </pc:picChg>
      </pc:sldChg>
      <pc:sldChg chg="addSp delSp modSp add">
        <pc:chgData name="Rui Kang" userId="fee8404635ecc4fd" providerId="LiveId" clId="{2F0C32FB-4A8D-44BF-9D88-E7144F9A953F}" dt="2019-08-16T14:47:00.967" v="310"/>
        <pc:sldMkLst>
          <pc:docMk/>
          <pc:sldMk cId="2179433320" sldId="1713"/>
        </pc:sldMkLst>
        <pc:spChg chg="del">
          <ac:chgData name="Rui Kang" userId="fee8404635ecc4fd" providerId="LiveId" clId="{2F0C32FB-4A8D-44BF-9D88-E7144F9A953F}" dt="2019-08-16T14:45:49.370" v="294"/>
          <ac:spMkLst>
            <pc:docMk/>
            <pc:sldMk cId="2179433320" sldId="1713"/>
            <ac:spMk id="2" creationId="{4BED4C3A-A92E-429D-AC5C-67CE0B3482C5}"/>
          </ac:spMkLst>
        </pc:spChg>
        <pc:spChg chg="del mod">
          <ac:chgData name="Rui Kang" userId="fee8404635ecc4fd" providerId="LiveId" clId="{2F0C32FB-4A8D-44BF-9D88-E7144F9A953F}" dt="2019-08-16T14:45:49.370" v="294"/>
          <ac:spMkLst>
            <pc:docMk/>
            <pc:sldMk cId="2179433320" sldId="1713"/>
            <ac:spMk id="3" creationId="{656A561F-F468-4BB7-8736-60CE9745C62E}"/>
          </ac:spMkLst>
        </pc:spChg>
        <pc:spChg chg="del mod">
          <ac:chgData name="Rui Kang" userId="fee8404635ecc4fd" providerId="LiveId" clId="{2F0C32FB-4A8D-44BF-9D88-E7144F9A953F}" dt="2019-08-16T14:45:49.370" v="294"/>
          <ac:spMkLst>
            <pc:docMk/>
            <pc:sldMk cId="2179433320" sldId="1713"/>
            <ac:spMk id="4" creationId="{6A3B5BC9-0855-41D0-B6E3-2F0610824D93}"/>
          </ac:spMkLst>
        </pc:spChg>
        <pc:spChg chg="del">
          <ac:chgData name="Rui Kang" userId="fee8404635ecc4fd" providerId="LiveId" clId="{2F0C32FB-4A8D-44BF-9D88-E7144F9A953F}" dt="2019-08-16T14:45:49.370" v="294"/>
          <ac:spMkLst>
            <pc:docMk/>
            <pc:sldMk cId="2179433320" sldId="1713"/>
            <ac:spMk id="5" creationId="{63B1DD56-665C-4EF5-B4C2-2F29CD219F6D}"/>
          </ac:spMkLst>
        </pc:spChg>
        <pc:spChg chg="add mod">
          <ac:chgData name="Rui Kang" userId="fee8404635ecc4fd" providerId="LiveId" clId="{2F0C32FB-4A8D-44BF-9D88-E7144F9A953F}" dt="2019-08-16T14:45:52.952" v="295"/>
          <ac:spMkLst>
            <pc:docMk/>
            <pc:sldMk cId="2179433320" sldId="1713"/>
            <ac:spMk id="6" creationId="{92E64A81-40DB-4D2D-88EB-D2C0470D68CB}"/>
          </ac:spMkLst>
        </pc:spChg>
        <pc:spChg chg="add del mod">
          <ac:chgData name="Rui Kang" userId="fee8404635ecc4fd" providerId="LiveId" clId="{2F0C32FB-4A8D-44BF-9D88-E7144F9A953F}" dt="2019-08-16T14:47:00.967" v="310"/>
          <ac:spMkLst>
            <pc:docMk/>
            <pc:sldMk cId="2179433320" sldId="1713"/>
            <ac:spMk id="7" creationId="{299C83D5-C212-43C3-B075-74F2E13161F0}"/>
          </ac:spMkLst>
        </pc:spChg>
        <pc:spChg chg="add mod">
          <ac:chgData name="Rui Kang" userId="fee8404635ecc4fd" providerId="LiveId" clId="{2F0C32FB-4A8D-44BF-9D88-E7144F9A953F}" dt="2019-08-16T14:45:56.473" v="296"/>
          <ac:spMkLst>
            <pc:docMk/>
            <pc:sldMk cId="2179433320" sldId="1713"/>
            <ac:spMk id="8" creationId="{78ACA788-511F-4F34-BBDC-D36A1BB3D38C}"/>
          </ac:spMkLst>
        </pc:spChg>
        <pc:picChg chg="add mod">
          <ac:chgData name="Rui Kang" userId="fee8404635ecc4fd" providerId="LiveId" clId="{2F0C32FB-4A8D-44BF-9D88-E7144F9A953F}" dt="2019-08-16T14:47:00.967" v="310"/>
          <ac:picMkLst>
            <pc:docMk/>
            <pc:sldMk cId="2179433320" sldId="1713"/>
            <ac:picMk id="10" creationId="{94DB38DC-75FD-4E48-B423-FE412ADF9AEA}"/>
          </ac:picMkLst>
        </pc:picChg>
      </pc:sldChg>
      <pc:sldChg chg="modSp add">
        <pc:chgData name="Rui Kang" userId="fee8404635ecc4fd" providerId="LiveId" clId="{2F0C32FB-4A8D-44BF-9D88-E7144F9A953F}" dt="2019-08-16T14:46:21.482" v="304" actId="27636"/>
        <pc:sldMkLst>
          <pc:docMk/>
          <pc:sldMk cId="2312410979" sldId="1714"/>
        </pc:sldMkLst>
        <pc:spChg chg="mod">
          <ac:chgData name="Rui Kang" userId="fee8404635ecc4fd" providerId="LiveId" clId="{2F0C32FB-4A8D-44BF-9D88-E7144F9A953F}" dt="2019-08-16T14:46:21.482" v="304" actId="27636"/>
          <ac:spMkLst>
            <pc:docMk/>
            <pc:sldMk cId="2312410979" sldId="1714"/>
            <ac:spMk id="7" creationId="{299C83D5-C212-43C3-B075-74F2E13161F0}"/>
          </ac:spMkLst>
        </pc:spChg>
        <pc:spChg chg="mod">
          <ac:chgData name="Rui Kang" userId="fee8404635ecc4fd" providerId="LiveId" clId="{2F0C32FB-4A8D-44BF-9D88-E7144F9A953F}" dt="2019-08-16T14:46:06.724" v="298"/>
          <ac:spMkLst>
            <pc:docMk/>
            <pc:sldMk cId="2312410979" sldId="1714"/>
            <ac:spMk id="8" creationId="{78ACA788-511F-4F34-BBDC-D36A1BB3D38C}"/>
          </ac:spMkLst>
        </pc:spChg>
      </pc:sldChg>
      <pc:sldChg chg="modSp add">
        <pc:chgData name="Rui Kang" userId="fee8404635ecc4fd" providerId="LiveId" clId="{2F0C32FB-4A8D-44BF-9D88-E7144F9A953F}" dt="2019-08-16T14:46:49.958" v="309" actId="15"/>
        <pc:sldMkLst>
          <pc:docMk/>
          <pc:sldMk cId="3655115241" sldId="1715"/>
        </pc:sldMkLst>
        <pc:spChg chg="mod">
          <ac:chgData name="Rui Kang" userId="fee8404635ecc4fd" providerId="LiveId" clId="{2F0C32FB-4A8D-44BF-9D88-E7144F9A953F}" dt="2019-08-16T14:46:49.958" v="309" actId="15"/>
          <ac:spMkLst>
            <pc:docMk/>
            <pc:sldMk cId="3655115241" sldId="1715"/>
            <ac:spMk id="7" creationId="{299C83D5-C212-43C3-B075-74F2E13161F0}"/>
          </ac:spMkLst>
        </pc:spChg>
        <pc:spChg chg="mod">
          <ac:chgData name="Rui Kang" userId="fee8404635ecc4fd" providerId="LiveId" clId="{2F0C32FB-4A8D-44BF-9D88-E7144F9A953F}" dt="2019-08-16T14:46:36.029" v="306"/>
          <ac:spMkLst>
            <pc:docMk/>
            <pc:sldMk cId="3655115241" sldId="1715"/>
            <ac:spMk id="8" creationId="{78ACA788-511F-4F34-BBDC-D36A1BB3D38C}"/>
          </ac:spMkLst>
        </pc:spChg>
      </pc:sldChg>
      <pc:sldChg chg="addSp delSp modSp add">
        <pc:chgData name="Rui Kang" userId="fee8404635ecc4fd" providerId="LiveId" clId="{2F0C32FB-4A8D-44BF-9D88-E7144F9A953F}" dt="2019-08-16T14:47:46.802" v="317" actId="1076"/>
        <pc:sldMkLst>
          <pc:docMk/>
          <pc:sldMk cId="893936915" sldId="1716"/>
        </pc:sldMkLst>
        <pc:spChg chg="del">
          <ac:chgData name="Rui Kang" userId="fee8404635ecc4fd" providerId="LiveId" clId="{2F0C32FB-4A8D-44BF-9D88-E7144F9A953F}" dt="2019-08-16T14:47:41.309" v="314"/>
          <ac:spMkLst>
            <pc:docMk/>
            <pc:sldMk cId="893936915" sldId="1716"/>
            <ac:spMk id="2" creationId="{9794E069-5EB6-4ACD-9C2C-4ADD82651D85}"/>
          </ac:spMkLst>
        </pc:spChg>
        <pc:spChg chg="del mod">
          <ac:chgData name="Rui Kang" userId="fee8404635ecc4fd" providerId="LiveId" clId="{2F0C32FB-4A8D-44BF-9D88-E7144F9A953F}" dt="2019-08-16T14:47:41.309" v="314"/>
          <ac:spMkLst>
            <pc:docMk/>
            <pc:sldMk cId="893936915" sldId="1716"/>
            <ac:spMk id="3" creationId="{DE389E6A-4427-4BA3-B85A-180DFE4CB165}"/>
          </ac:spMkLst>
        </pc:spChg>
        <pc:spChg chg="del mod">
          <ac:chgData name="Rui Kang" userId="fee8404635ecc4fd" providerId="LiveId" clId="{2F0C32FB-4A8D-44BF-9D88-E7144F9A953F}" dt="2019-08-16T14:47:41.309" v="314"/>
          <ac:spMkLst>
            <pc:docMk/>
            <pc:sldMk cId="893936915" sldId="1716"/>
            <ac:spMk id="4" creationId="{2DD8936D-15DD-4689-9048-329E6EDFBF96}"/>
          </ac:spMkLst>
        </pc:spChg>
        <pc:spChg chg="del">
          <ac:chgData name="Rui Kang" userId="fee8404635ecc4fd" providerId="LiveId" clId="{2F0C32FB-4A8D-44BF-9D88-E7144F9A953F}" dt="2019-08-16T14:47:41.309" v="314"/>
          <ac:spMkLst>
            <pc:docMk/>
            <pc:sldMk cId="893936915" sldId="1716"/>
            <ac:spMk id="5" creationId="{6DB79372-5067-4A65-B062-8B6043D12114}"/>
          </ac:spMkLst>
        </pc:spChg>
        <pc:spChg chg="add mod">
          <ac:chgData name="Rui Kang" userId="fee8404635ecc4fd" providerId="LiveId" clId="{2F0C32FB-4A8D-44BF-9D88-E7144F9A953F}" dt="2019-08-16T14:47:41.309" v="314"/>
          <ac:spMkLst>
            <pc:docMk/>
            <pc:sldMk cId="893936915" sldId="1716"/>
            <ac:spMk id="6" creationId="{B11C3265-EC4D-4039-8FAE-A3AAAB9E4998}"/>
          </ac:spMkLst>
        </pc:spChg>
        <pc:spChg chg="add del mod">
          <ac:chgData name="Rui Kang" userId="fee8404635ecc4fd" providerId="LiveId" clId="{2F0C32FB-4A8D-44BF-9D88-E7144F9A953F}" dt="2019-08-16T14:47:43.486" v="315"/>
          <ac:spMkLst>
            <pc:docMk/>
            <pc:sldMk cId="893936915" sldId="1716"/>
            <ac:spMk id="7" creationId="{D9AC4BFC-D89B-4674-A160-770D277FE292}"/>
          </ac:spMkLst>
        </pc:spChg>
        <pc:spChg chg="add mod">
          <ac:chgData name="Rui Kang" userId="fee8404635ecc4fd" providerId="LiveId" clId="{2F0C32FB-4A8D-44BF-9D88-E7144F9A953F}" dt="2019-08-16T14:47:41.309" v="314"/>
          <ac:spMkLst>
            <pc:docMk/>
            <pc:sldMk cId="893936915" sldId="1716"/>
            <ac:spMk id="8" creationId="{62EFEF36-D16E-4C68-996A-EA9149D5455F}"/>
          </ac:spMkLst>
        </pc:spChg>
        <pc:picChg chg="add mod">
          <ac:chgData name="Rui Kang" userId="fee8404635ecc4fd" providerId="LiveId" clId="{2F0C32FB-4A8D-44BF-9D88-E7144F9A953F}" dt="2019-08-16T14:47:46.802" v="317" actId="1076"/>
          <ac:picMkLst>
            <pc:docMk/>
            <pc:sldMk cId="893936915" sldId="1716"/>
            <ac:picMk id="10" creationId="{A54865BB-3D5A-424A-9310-18D2C2FC450B}"/>
          </ac:picMkLst>
        </pc:picChg>
      </pc:sldChg>
      <pc:sldChg chg="modSp add">
        <pc:chgData name="Rui Kang" userId="fee8404635ecc4fd" providerId="LiveId" clId="{2F0C32FB-4A8D-44BF-9D88-E7144F9A953F}" dt="2019-08-16T15:00:26.360" v="331" actId="27636"/>
        <pc:sldMkLst>
          <pc:docMk/>
          <pc:sldMk cId="3829810388" sldId="1718"/>
        </pc:sldMkLst>
        <pc:spChg chg="mod">
          <ac:chgData name="Rui Kang" userId="fee8404635ecc4fd" providerId="LiveId" clId="{2F0C32FB-4A8D-44BF-9D88-E7144F9A953F}" dt="2019-08-16T15:00:26.360" v="331" actId="27636"/>
          <ac:spMkLst>
            <pc:docMk/>
            <pc:sldMk cId="3829810388" sldId="1718"/>
            <ac:spMk id="2" creationId="{8FECE5F8-EBB6-48C7-962A-D2A754CFA8EF}"/>
          </ac:spMkLst>
        </pc:spChg>
      </pc:sldChg>
      <pc:sldChg chg="addSp delSp modSp add">
        <pc:chgData name="Rui Kang" userId="fee8404635ecc4fd" providerId="LiveId" clId="{2F0C32FB-4A8D-44BF-9D88-E7144F9A953F}" dt="2019-08-16T15:04:09.548" v="347" actId="27636"/>
        <pc:sldMkLst>
          <pc:docMk/>
          <pc:sldMk cId="2036197836" sldId="1719"/>
        </pc:sldMkLst>
        <pc:spChg chg="del">
          <ac:chgData name="Rui Kang" userId="fee8404635ecc4fd" providerId="LiveId" clId="{2F0C32FB-4A8D-44BF-9D88-E7144F9A953F}" dt="2019-08-16T15:00:48.174" v="335"/>
          <ac:spMkLst>
            <pc:docMk/>
            <pc:sldMk cId="2036197836" sldId="1719"/>
            <ac:spMk id="2" creationId="{53FF2F27-33A4-4CC4-B6B8-A4B0F4EC184E}"/>
          </ac:spMkLst>
        </pc:spChg>
        <pc:spChg chg="del mod">
          <ac:chgData name="Rui Kang" userId="fee8404635ecc4fd" providerId="LiveId" clId="{2F0C32FB-4A8D-44BF-9D88-E7144F9A953F}" dt="2019-08-16T15:00:48.174" v="335"/>
          <ac:spMkLst>
            <pc:docMk/>
            <pc:sldMk cId="2036197836" sldId="1719"/>
            <ac:spMk id="3" creationId="{0C0D4783-44DF-4DFA-A713-BC9D09423E11}"/>
          </ac:spMkLst>
        </pc:spChg>
        <pc:spChg chg="del mod">
          <ac:chgData name="Rui Kang" userId="fee8404635ecc4fd" providerId="LiveId" clId="{2F0C32FB-4A8D-44BF-9D88-E7144F9A953F}" dt="2019-08-16T15:00:48.174" v="335"/>
          <ac:spMkLst>
            <pc:docMk/>
            <pc:sldMk cId="2036197836" sldId="1719"/>
            <ac:spMk id="4" creationId="{D44C433F-91F7-4262-AA96-11C46F12FA4B}"/>
          </ac:spMkLst>
        </pc:spChg>
        <pc:spChg chg="del">
          <ac:chgData name="Rui Kang" userId="fee8404635ecc4fd" providerId="LiveId" clId="{2F0C32FB-4A8D-44BF-9D88-E7144F9A953F}" dt="2019-08-16T15:00:48.174" v="335"/>
          <ac:spMkLst>
            <pc:docMk/>
            <pc:sldMk cId="2036197836" sldId="1719"/>
            <ac:spMk id="5" creationId="{20888E50-B814-4264-837D-09B44C6D7536}"/>
          </ac:spMkLst>
        </pc:spChg>
        <pc:spChg chg="add mod">
          <ac:chgData name="Rui Kang" userId="fee8404635ecc4fd" providerId="LiveId" clId="{2F0C32FB-4A8D-44BF-9D88-E7144F9A953F}" dt="2019-08-16T15:04:09.548" v="347" actId="27636"/>
          <ac:spMkLst>
            <pc:docMk/>
            <pc:sldMk cId="2036197836" sldId="1719"/>
            <ac:spMk id="6" creationId="{C3617B84-B4F8-4F74-8984-08BA8865CD4C}"/>
          </ac:spMkLst>
        </pc:spChg>
      </pc:sldChg>
      <pc:sldChg chg="addSp delSp modSp add">
        <pc:chgData name="Rui Kang" userId="fee8404635ecc4fd" providerId="LiveId" clId="{2F0C32FB-4A8D-44BF-9D88-E7144F9A953F}" dt="2019-08-16T15:46:06.687" v="377" actId="27636"/>
        <pc:sldMkLst>
          <pc:docMk/>
          <pc:sldMk cId="1134123092" sldId="1721"/>
        </pc:sldMkLst>
        <pc:spChg chg="del">
          <ac:chgData name="Rui Kang" userId="fee8404635ecc4fd" providerId="LiveId" clId="{2F0C32FB-4A8D-44BF-9D88-E7144F9A953F}" dt="2019-08-16T15:43:08.458" v="351"/>
          <ac:spMkLst>
            <pc:docMk/>
            <pc:sldMk cId="1134123092" sldId="1721"/>
            <ac:spMk id="2" creationId="{6D2188A9-6DB6-41DB-94EB-FA1A72359A14}"/>
          </ac:spMkLst>
        </pc:spChg>
        <pc:spChg chg="del mod">
          <ac:chgData name="Rui Kang" userId="fee8404635ecc4fd" providerId="LiveId" clId="{2F0C32FB-4A8D-44BF-9D88-E7144F9A953F}" dt="2019-08-16T15:43:08.458" v="351"/>
          <ac:spMkLst>
            <pc:docMk/>
            <pc:sldMk cId="1134123092" sldId="1721"/>
            <ac:spMk id="3" creationId="{69FFBE35-57E8-4A92-9709-E85A6FE6F98D}"/>
          </ac:spMkLst>
        </pc:spChg>
        <pc:spChg chg="del mod">
          <ac:chgData name="Rui Kang" userId="fee8404635ecc4fd" providerId="LiveId" clId="{2F0C32FB-4A8D-44BF-9D88-E7144F9A953F}" dt="2019-08-16T15:43:08.458" v="351"/>
          <ac:spMkLst>
            <pc:docMk/>
            <pc:sldMk cId="1134123092" sldId="1721"/>
            <ac:spMk id="4" creationId="{477CE251-DDBA-4BA0-98A9-250541FF8556}"/>
          </ac:spMkLst>
        </pc:spChg>
        <pc:spChg chg="del">
          <ac:chgData name="Rui Kang" userId="fee8404635ecc4fd" providerId="LiveId" clId="{2F0C32FB-4A8D-44BF-9D88-E7144F9A953F}" dt="2019-08-16T15:43:08.458" v="351"/>
          <ac:spMkLst>
            <pc:docMk/>
            <pc:sldMk cId="1134123092" sldId="1721"/>
            <ac:spMk id="5" creationId="{BD47C710-6BCD-4309-A317-CC6281C3B06E}"/>
          </ac:spMkLst>
        </pc:spChg>
        <pc:spChg chg="add mod">
          <ac:chgData name="Rui Kang" userId="fee8404635ecc4fd" providerId="LiveId" clId="{2F0C32FB-4A8D-44BF-9D88-E7144F9A953F}" dt="2019-08-16T15:43:19.667" v="352"/>
          <ac:spMkLst>
            <pc:docMk/>
            <pc:sldMk cId="1134123092" sldId="1721"/>
            <ac:spMk id="6" creationId="{20357DA4-2481-4ECA-A2EA-3D1F546E1F95}"/>
          </ac:spMkLst>
        </pc:spChg>
        <pc:spChg chg="add del mod">
          <ac:chgData name="Rui Kang" userId="fee8404635ecc4fd" providerId="LiveId" clId="{2F0C32FB-4A8D-44BF-9D88-E7144F9A953F}" dt="2019-08-16T15:46:06.687" v="377" actId="27636"/>
          <ac:spMkLst>
            <pc:docMk/>
            <pc:sldMk cId="1134123092" sldId="1721"/>
            <ac:spMk id="7" creationId="{798CA86D-52EE-49B3-AF81-E0A68765679E}"/>
          </ac:spMkLst>
        </pc:spChg>
        <pc:spChg chg="add mod">
          <ac:chgData name="Rui Kang" userId="fee8404635ecc4fd" providerId="LiveId" clId="{2F0C32FB-4A8D-44BF-9D88-E7144F9A953F}" dt="2019-08-16T15:43:08.458" v="351"/>
          <ac:spMkLst>
            <pc:docMk/>
            <pc:sldMk cId="1134123092" sldId="1721"/>
            <ac:spMk id="8" creationId="{D0AEFEF0-A5D5-4767-A67A-E7BB43C00E27}"/>
          </ac:spMkLst>
        </pc:spChg>
        <pc:spChg chg="add del">
          <ac:chgData name="Rui Kang" userId="fee8404635ecc4fd" providerId="LiveId" clId="{2F0C32FB-4A8D-44BF-9D88-E7144F9A953F}" dt="2019-08-16T15:43:32.820" v="354"/>
          <ac:spMkLst>
            <pc:docMk/>
            <pc:sldMk cId="1134123092" sldId="1721"/>
            <ac:spMk id="9" creationId="{15171550-FA91-4AC0-B332-5E42F10C3AAC}"/>
          </ac:spMkLst>
        </pc:spChg>
      </pc:sldChg>
      <pc:sldChg chg="addSp delSp modSp add">
        <pc:chgData name="Rui Kang" userId="fee8404635ecc4fd" providerId="LiveId" clId="{2F0C32FB-4A8D-44BF-9D88-E7144F9A953F}" dt="2019-08-16T15:53:03.324" v="432" actId="20577"/>
        <pc:sldMkLst>
          <pc:docMk/>
          <pc:sldMk cId="1398105328" sldId="1723"/>
        </pc:sldMkLst>
        <pc:spChg chg="del">
          <ac:chgData name="Rui Kang" userId="fee8404635ecc4fd" providerId="LiveId" clId="{2F0C32FB-4A8D-44BF-9D88-E7144F9A953F}" dt="2019-08-16T15:52:46.391" v="427"/>
          <ac:spMkLst>
            <pc:docMk/>
            <pc:sldMk cId="1398105328" sldId="1723"/>
            <ac:spMk id="2" creationId="{D307CF03-4F8B-4D14-A98C-5B92E4C793EA}"/>
          </ac:spMkLst>
        </pc:spChg>
        <pc:spChg chg="del mod">
          <ac:chgData name="Rui Kang" userId="fee8404635ecc4fd" providerId="LiveId" clId="{2F0C32FB-4A8D-44BF-9D88-E7144F9A953F}" dt="2019-08-16T15:52:46.391" v="427"/>
          <ac:spMkLst>
            <pc:docMk/>
            <pc:sldMk cId="1398105328" sldId="1723"/>
            <ac:spMk id="3" creationId="{E6943D4E-2123-4D4A-825E-C0EC1CC37BDF}"/>
          </ac:spMkLst>
        </pc:spChg>
        <pc:spChg chg="del mod">
          <ac:chgData name="Rui Kang" userId="fee8404635ecc4fd" providerId="LiveId" clId="{2F0C32FB-4A8D-44BF-9D88-E7144F9A953F}" dt="2019-08-16T15:52:46.391" v="427"/>
          <ac:spMkLst>
            <pc:docMk/>
            <pc:sldMk cId="1398105328" sldId="1723"/>
            <ac:spMk id="4" creationId="{A9D33095-8A85-46DB-8816-E2B4371BE336}"/>
          </ac:spMkLst>
        </pc:spChg>
        <pc:spChg chg="del">
          <ac:chgData name="Rui Kang" userId="fee8404635ecc4fd" providerId="LiveId" clId="{2F0C32FB-4A8D-44BF-9D88-E7144F9A953F}" dt="2019-08-16T15:52:46.391" v="427"/>
          <ac:spMkLst>
            <pc:docMk/>
            <pc:sldMk cId="1398105328" sldId="1723"/>
            <ac:spMk id="5" creationId="{E03013CA-70A3-4E72-AF93-137824E39475}"/>
          </ac:spMkLst>
        </pc:spChg>
        <pc:spChg chg="add mod">
          <ac:chgData name="Rui Kang" userId="fee8404635ecc4fd" providerId="LiveId" clId="{2F0C32FB-4A8D-44BF-9D88-E7144F9A953F}" dt="2019-08-16T15:52:53.061" v="429" actId="20577"/>
          <ac:spMkLst>
            <pc:docMk/>
            <pc:sldMk cId="1398105328" sldId="1723"/>
            <ac:spMk id="6" creationId="{0A8D5C75-A104-448E-92CA-48967FB00641}"/>
          </ac:spMkLst>
        </pc:spChg>
        <pc:spChg chg="add mod">
          <ac:chgData name="Rui Kang" userId="fee8404635ecc4fd" providerId="LiveId" clId="{2F0C32FB-4A8D-44BF-9D88-E7144F9A953F}" dt="2019-08-16T15:53:03.324" v="432" actId="20577"/>
          <ac:spMkLst>
            <pc:docMk/>
            <pc:sldMk cId="1398105328" sldId="1723"/>
            <ac:spMk id="7" creationId="{6FBF1E41-B4DB-4A0D-A004-B16CCCAD58EA}"/>
          </ac:spMkLst>
        </pc:spChg>
        <pc:spChg chg="add mod">
          <ac:chgData name="Rui Kang" userId="fee8404635ecc4fd" providerId="LiveId" clId="{2F0C32FB-4A8D-44BF-9D88-E7144F9A953F}" dt="2019-08-16T15:52:46.391" v="427"/>
          <ac:spMkLst>
            <pc:docMk/>
            <pc:sldMk cId="1398105328" sldId="1723"/>
            <ac:spMk id="8" creationId="{EDA67C3F-4E8D-4594-BD9D-C051C86BA41D}"/>
          </ac:spMkLst>
        </pc:spChg>
      </pc:sldChg>
      <pc:sldChg chg="addSp delSp modSp add modTransition">
        <pc:chgData name="Rui Kang" userId="fee8404635ecc4fd" providerId="LiveId" clId="{2F0C32FB-4A8D-44BF-9D88-E7144F9A953F}" dt="2019-08-16T15:54:03.848" v="440" actId="15"/>
        <pc:sldMkLst>
          <pc:docMk/>
          <pc:sldMk cId="3599765164" sldId="1724"/>
        </pc:sldMkLst>
        <pc:spChg chg="del">
          <ac:chgData name="Rui Kang" userId="fee8404635ecc4fd" providerId="LiveId" clId="{2F0C32FB-4A8D-44BF-9D88-E7144F9A953F}" dt="2019-08-16T15:53:44.713" v="435"/>
          <ac:spMkLst>
            <pc:docMk/>
            <pc:sldMk cId="3599765164" sldId="1724"/>
            <ac:spMk id="2" creationId="{C1EE1D50-44E5-4AE1-A123-B771AAAC760B}"/>
          </ac:spMkLst>
        </pc:spChg>
        <pc:spChg chg="add mod">
          <ac:chgData name="Rui Kang" userId="fee8404635ecc4fd" providerId="LiveId" clId="{2F0C32FB-4A8D-44BF-9D88-E7144F9A953F}" dt="2019-08-16T15:53:44.713" v="435"/>
          <ac:spMkLst>
            <pc:docMk/>
            <pc:sldMk cId="3599765164" sldId="1724"/>
            <ac:spMk id="3" creationId="{DFBE3F27-C061-4603-9AEC-E43D6414F256}"/>
          </ac:spMkLst>
        </pc:spChg>
        <pc:spChg chg="add mod">
          <ac:chgData name="Rui Kang" userId="fee8404635ecc4fd" providerId="LiveId" clId="{2F0C32FB-4A8D-44BF-9D88-E7144F9A953F}" dt="2019-08-16T15:54:03.848" v="440" actId="15"/>
          <ac:spMkLst>
            <pc:docMk/>
            <pc:sldMk cId="3599765164" sldId="1724"/>
            <ac:spMk id="4" creationId="{1B3723EA-767A-43D3-82B8-7C76EE409A4A}"/>
          </ac:spMkLst>
        </pc:spChg>
        <pc:spChg chg="add mod">
          <ac:chgData name="Rui Kang" userId="fee8404635ecc4fd" providerId="LiveId" clId="{2F0C32FB-4A8D-44BF-9D88-E7144F9A953F}" dt="2019-08-16T15:53:44.713" v="435"/>
          <ac:spMkLst>
            <pc:docMk/>
            <pc:sldMk cId="3599765164" sldId="1724"/>
            <ac:spMk id="5" creationId="{BB832908-239B-41E9-A86B-46C634BAD4F7}"/>
          </ac:spMkLst>
        </pc:spChg>
      </pc:sldChg>
      <pc:sldChg chg="addSp delSp modSp add">
        <pc:chgData name="Rui Kang" userId="fee8404635ecc4fd" providerId="LiveId" clId="{2F0C32FB-4A8D-44BF-9D88-E7144F9A953F}" dt="2019-08-16T16:01:22.126" v="515" actId="15"/>
        <pc:sldMkLst>
          <pc:docMk/>
          <pc:sldMk cId="1787670182" sldId="1725"/>
        </pc:sldMkLst>
        <pc:spChg chg="del">
          <ac:chgData name="Rui Kang" userId="fee8404635ecc4fd" providerId="LiveId" clId="{2F0C32FB-4A8D-44BF-9D88-E7144F9A953F}" dt="2019-08-16T15:54:39.032" v="444"/>
          <ac:spMkLst>
            <pc:docMk/>
            <pc:sldMk cId="1787670182" sldId="1725"/>
            <ac:spMk id="2" creationId="{2992BC56-82AF-4D63-94AA-664268B44219}"/>
          </ac:spMkLst>
        </pc:spChg>
        <pc:spChg chg="del mod">
          <ac:chgData name="Rui Kang" userId="fee8404635ecc4fd" providerId="LiveId" clId="{2F0C32FB-4A8D-44BF-9D88-E7144F9A953F}" dt="2019-08-16T15:54:39.032" v="444"/>
          <ac:spMkLst>
            <pc:docMk/>
            <pc:sldMk cId="1787670182" sldId="1725"/>
            <ac:spMk id="3" creationId="{25F7046E-6A1E-418C-9AE5-0034A96048D8}"/>
          </ac:spMkLst>
        </pc:spChg>
        <pc:spChg chg="del mod">
          <ac:chgData name="Rui Kang" userId="fee8404635ecc4fd" providerId="LiveId" clId="{2F0C32FB-4A8D-44BF-9D88-E7144F9A953F}" dt="2019-08-16T15:54:39.032" v="444"/>
          <ac:spMkLst>
            <pc:docMk/>
            <pc:sldMk cId="1787670182" sldId="1725"/>
            <ac:spMk id="4" creationId="{C657781C-163B-49AB-816D-54822A47AFB5}"/>
          </ac:spMkLst>
        </pc:spChg>
        <pc:spChg chg="del">
          <ac:chgData name="Rui Kang" userId="fee8404635ecc4fd" providerId="LiveId" clId="{2F0C32FB-4A8D-44BF-9D88-E7144F9A953F}" dt="2019-08-16T15:54:39.032" v="444"/>
          <ac:spMkLst>
            <pc:docMk/>
            <pc:sldMk cId="1787670182" sldId="1725"/>
            <ac:spMk id="5" creationId="{3CB01C8F-84ED-4CAE-A39E-6575BE9F42D0}"/>
          </ac:spMkLst>
        </pc:spChg>
        <pc:spChg chg="add mod">
          <ac:chgData name="Rui Kang" userId="fee8404635ecc4fd" providerId="LiveId" clId="{2F0C32FB-4A8D-44BF-9D88-E7144F9A953F}" dt="2019-08-16T15:54:50.162" v="482" actId="20577"/>
          <ac:spMkLst>
            <pc:docMk/>
            <pc:sldMk cId="1787670182" sldId="1725"/>
            <ac:spMk id="6" creationId="{CD90AD06-9BFA-4654-BAE7-E05F943B8A14}"/>
          </ac:spMkLst>
        </pc:spChg>
        <pc:spChg chg="add mod">
          <ac:chgData name="Rui Kang" userId="fee8404635ecc4fd" providerId="LiveId" clId="{2F0C32FB-4A8D-44BF-9D88-E7144F9A953F}" dt="2019-08-16T16:01:22.126" v="515" actId="15"/>
          <ac:spMkLst>
            <pc:docMk/>
            <pc:sldMk cId="1787670182" sldId="1725"/>
            <ac:spMk id="7" creationId="{00F450BF-D0AC-4152-8E17-46D70ABA2E5C}"/>
          </ac:spMkLst>
        </pc:spChg>
        <pc:spChg chg="add mod">
          <ac:chgData name="Rui Kang" userId="fee8404635ecc4fd" providerId="LiveId" clId="{2F0C32FB-4A8D-44BF-9D88-E7144F9A953F}" dt="2019-08-16T15:54:39.032" v="444"/>
          <ac:spMkLst>
            <pc:docMk/>
            <pc:sldMk cId="1787670182" sldId="1725"/>
            <ac:spMk id="8" creationId="{3B7D0F59-2BC6-4FB2-B4F1-6170A0A51554}"/>
          </ac:spMkLst>
        </pc:spChg>
      </pc:sldChg>
      <pc:sldChg chg="addSp delSp modSp add">
        <pc:chgData name="Rui Kang" userId="fee8404635ecc4fd" providerId="LiveId" clId="{2F0C32FB-4A8D-44BF-9D88-E7144F9A953F}" dt="2019-08-16T15:57:01.568" v="508" actId="20577"/>
        <pc:sldMkLst>
          <pc:docMk/>
          <pc:sldMk cId="214699177" sldId="1727"/>
        </pc:sldMkLst>
        <pc:spChg chg="del">
          <ac:chgData name="Rui Kang" userId="fee8404635ecc4fd" providerId="LiveId" clId="{2F0C32FB-4A8D-44BF-9D88-E7144F9A953F}" dt="2019-08-16T15:56:58.963" v="504"/>
          <ac:spMkLst>
            <pc:docMk/>
            <pc:sldMk cId="214699177" sldId="1727"/>
            <ac:spMk id="2" creationId="{36C81E73-EE44-4147-8566-B9ABE0AD3DA5}"/>
          </ac:spMkLst>
        </pc:spChg>
        <pc:spChg chg="del mod">
          <ac:chgData name="Rui Kang" userId="fee8404635ecc4fd" providerId="LiveId" clId="{2F0C32FB-4A8D-44BF-9D88-E7144F9A953F}" dt="2019-08-16T15:56:58.963" v="504"/>
          <ac:spMkLst>
            <pc:docMk/>
            <pc:sldMk cId="214699177" sldId="1727"/>
            <ac:spMk id="3" creationId="{FACE4CF0-531F-4FC7-827A-DC23481654D6}"/>
          </ac:spMkLst>
        </pc:spChg>
        <pc:spChg chg="del mod">
          <ac:chgData name="Rui Kang" userId="fee8404635ecc4fd" providerId="LiveId" clId="{2F0C32FB-4A8D-44BF-9D88-E7144F9A953F}" dt="2019-08-16T15:56:58.963" v="504"/>
          <ac:spMkLst>
            <pc:docMk/>
            <pc:sldMk cId="214699177" sldId="1727"/>
            <ac:spMk id="4" creationId="{82847A53-AAF2-45D8-8ADD-D4D1ACB28321}"/>
          </ac:spMkLst>
        </pc:spChg>
        <pc:spChg chg="del">
          <ac:chgData name="Rui Kang" userId="fee8404635ecc4fd" providerId="LiveId" clId="{2F0C32FB-4A8D-44BF-9D88-E7144F9A953F}" dt="2019-08-16T15:56:58.963" v="504"/>
          <ac:spMkLst>
            <pc:docMk/>
            <pc:sldMk cId="214699177" sldId="1727"/>
            <ac:spMk id="5" creationId="{F5657E0F-D6FC-4562-B726-367D7CF16188}"/>
          </ac:spMkLst>
        </pc:spChg>
        <pc:spChg chg="add mod">
          <ac:chgData name="Rui Kang" userId="fee8404635ecc4fd" providerId="LiveId" clId="{2F0C32FB-4A8D-44BF-9D88-E7144F9A953F}" dt="2019-08-16T15:57:01.568" v="508" actId="20577"/>
          <ac:spMkLst>
            <pc:docMk/>
            <pc:sldMk cId="214699177" sldId="1727"/>
            <ac:spMk id="6" creationId="{B16A4669-3AA7-46C6-A202-219B9ADC4ADB}"/>
          </ac:spMkLst>
        </pc:spChg>
        <pc:spChg chg="add mod">
          <ac:chgData name="Rui Kang" userId="fee8404635ecc4fd" providerId="LiveId" clId="{2F0C32FB-4A8D-44BF-9D88-E7144F9A953F}" dt="2019-08-16T15:57:00.104" v="505"/>
          <ac:spMkLst>
            <pc:docMk/>
            <pc:sldMk cId="214699177" sldId="1727"/>
            <ac:spMk id="7" creationId="{08826ED8-C6B8-4194-9469-C8E0C2F4B71E}"/>
          </ac:spMkLst>
        </pc:spChg>
        <pc:spChg chg="add mod">
          <ac:chgData name="Rui Kang" userId="fee8404635ecc4fd" providerId="LiveId" clId="{2F0C32FB-4A8D-44BF-9D88-E7144F9A953F}" dt="2019-08-16T15:56:58.963" v="504"/>
          <ac:spMkLst>
            <pc:docMk/>
            <pc:sldMk cId="214699177" sldId="1727"/>
            <ac:spMk id="8" creationId="{1D03578E-E3FE-421A-BC5D-323B74F01BFA}"/>
          </ac:spMkLst>
        </pc:spChg>
      </pc:sldChg>
    </pc:docChg>
  </pc:docChgLst>
  <pc:docChgLst>
    <pc:chgData name="Rui Kang" userId="fee8404635ecc4fd" providerId="LiveId" clId="{15A296A8-A941-4722-BE64-639AAFC1431B}"/>
    <pc:docChg chg="undo custSel addSld delSld modSld sldOrd modSection">
      <pc:chgData name="Rui Kang" userId="fee8404635ecc4fd" providerId="LiveId" clId="{15A296A8-A941-4722-BE64-639AAFC1431B}" dt="2019-08-17T04:21:19.340" v="82"/>
      <pc:docMkLst>
        <pc:docMk/>
      </pc:docMkLst>
      <pc:sldChg chg="add">
        <pc:chgData name="Rui Kang" userId="fee8404635ecc4fd" providerId="LiveId" clId="{15A296A8-A941-4722-BE64-639AAFC1431B}" dt="2019-08-16T21:51:04.169" v="77"/>
        <pc:sldMkLst>
          <pc:docMk/>
          <pc:sldMk cId="169276031" sldId="261"/>
        </pc:sldMkLst>
      </pc:sldChg>
      <pc:sldChg chg="add">
        <pc:chgData name="Rui Kang" userId="fee8404635ecc4fd" providerId="LiveId" clId="{15A296A8-A941-4722-BE64-639AAFC1431B}" dt="2019-08-16T21:51:04.169" v="77"/>
        <pc:sldMkLst>
          <pc:docMk/>
          <pc:sldMk cId="240413480" sldId="262"/>
        </pc:sldMkLst>
      </pc:sldChg>
      <pc:sldChg chg="add">
        <pc:chgData name="Rui Kang" userId="fee8404635ecc4fd" providerId="LiveId" clId="{15A296A8-A941-4722-BE64-639AAFC1431B}" dt="2019-08-16T21:51:04.169" v="77"/>
        <pc:sldMkLst>
          <pc:docMk/>
          <pc:sldMk cId="705449379" sldId="263"/>
        </pc:sldMkLst>
      </pc:sldChg>
      <pc:sldChg chg="add">
        <pc:chgData name="Rui Kang" userId="fee8404635ecc4fd" providerId="LiveId" clId="{15A296A8-A941-4722-BE64-639AAFC1431B}" dt="2019-08-16T21:51:04.169" v="77"/>
        <pc:sldMkLst>
          <pc:docMk/>
          <pc:sldMk cId="3773718819" sldId="264"/>
        </pc:sldMkLst>
      </pc:sldChg>
      <pc:sldChg chg="add">
        <pc:chgData name="Rui Kang" userId="fee8404635ecc4fd" providerId="LiveId" clId="{15A296A8-A941-4722-BE64-639AAFC1431B}" dt="2019-08-16T21:51:04.169" v="77"/>
        <pc:sldMkLst>
          <pc:docMk/>
          <pc:sldMk cId="2129817222" sldId="265"/>
        </pc:sldMkLst>
      </pc:sldChg>
      <pc:sldChg chg="add">
        <pc:chgData name="Rui Kang" userId="fee8404635ecc4fd" providerId="LiveId" clId="{15A296A8-A941-4722-BE64-639AAFC1431B}" dt="2019-08-16T21:51:04.169" v="77"/>
        <pc:sldMkLst>
          <pc:docMk/>
          <pc:sldMk cId="1320607084" sldId="266"/>
        </pc:sldMkLst>
      </pc:sldChg>
      <pc:sldChg chg="ord">
        <pc:chgData name="Rui Kang" userId="fee8404635ecc4fd" providerId="LiveId" clId="{15A296A8-A941-4722-BE64-639AAFC1431B}" dt="2019-08-16T21:36:12.437" v="57"/>
        <pc:sldMkLst>
          <pc:docMk/>
          <pc:sldMk cId="0" sldId="301"/>
        </pc:sldMkLst>
      </pc:sldChg>
      <pc:sldChg chg="ord">
        <pc:chgData name="Rui Kang" userId="fee8404635ecc4fd" providerId="LiveId" clId="{15A296A8-A941-4722-BE64-639AAFC1431B}" dt="2019-08-16T21:44:03.999" v="67"/>
        <pc:sldMkLst>
          <pc:docMk/>
          <pc:sldMk cId="0" sldId="303"/>
        </pc:sldMkLst>
      </pc:sldChg>
      <pc:sldChg chg="ord">
        <pc:chgData name="Rui Kang" userId="fee8404635ecc4fd" providerId="LiveId" clId="{15A296A8-A941-4722-BE64-639AAFC1431B}" dt="2019-08-16T21:37:17.235" v="60"/>
        <pc:sldMkLst>
          <pc:docMk/>
          <pc:sldMk cId="0" sldId="506"/>
        </pc:sldMkLst>
      </pc:sldChg>
      <pc:sldChg chg="ord">
        <pc:chgData name="Rui Kang" userId="fee8404635ecc4fd" providerId="LiveId" clId="{15A296A8-A941-4722-BE64-639AAFC1431B}" dt="2019-08-16T21:36:12.437" v="57"/>
        <pc:sldMkLst>
          <pc:docMk/>
          <pc:sldMk cId="0" sldId="512"/>
        </pc:sldMkLst>
      </pc:sldChg>
      <pc:sldChg chg="ord">
        <pc:chgData name="Rui Kang" userId="fee8404635ecc4fd" providerId="LiveId" clId="{15A296A8-A941-4722-BE64-639AAFC1431B}" dt="2019-08-16T21:36:12.437" v="57"/>
        <pc:sldMkLst>
          <pc:docMk/>
          <pc:sldMk cId="0" sldId="513"/>
        </pc:sldMkLst>
      </pc:sldChg>
      <pc:sldChg chg="ord">
        <pc:chgData name="Rui Kang" userId="fee8404635ecc4fd" providerId="LiveId" clId="{15A296A8-A941-4722-BE64-639AAFC1431B}" dt="2019-08-16T21:36:12.437" v="57"/>
        <pc:sldMkLst>
          <pc:docMk/>
          <pc:sldMk cId="0" sldId="515"/>
        </pc:sldMkLst>
      </pc:sldChg>
      <pc:sldChg chg="ord">
        <pc:chgData name="Rui Kang" userId="fee8404635ecc4fd" providerId="LiveId" clId="{15A296A8-A941-4722-BE64-639AAFC1431B}" dt="2019-08-16T21:36:12.437" v="57"/>
        <pc:sldMkLst>
          <pc:docMk/>
          <pc:sldMk cId="0" sldId="516"/>
        </pc:sldMkLst>
      </pc:sldChg>
      <pc:sldChg chg="ord">
        <pc:chgData name="Rui Kang" userId="fee8404635ecc4fd" providerId="LiveId" clId="{15A296A8-A941-4722-BE64-639AAFC1431B}" dt="2019-08-16T21:36:12.437" v="57"/>
        <pc:sldMkLst>
          <pc:docMk/>
          <pc:sldMk cId="0" sldId="517"/>
        </pc:sldMkLst>
      </pc:sldChg>
      <pc:sldChg chg="ord">
        <pc:chgData name="Rui Kang" userId="fee8404635ecc4fd" providerId="LiveId" clId="{15A296A8-A941-4722-BE64-639AAFC1431B}" dt="2019-08-16T21:36:12.437" v="57"/>
        <pc:sldMkLst>
          <pc:docMk/>
          <pc:sldMk cId="0" sldId="518"/>
        </pc:sldMkLst>
      </pc:sldChg>
      <pc:sldChg chg="ord">
        <pc:chgData name="Rui Kang" userId="fee8404635ecc4fd" providerId="LiveId" clId="{15A296A8-A941-4722-BE64-639AAFC1431B}" dt="2019-08-16T21:36:12.437" v="57"/>
        <pc:sldMkLst>
          <pc:docMk/>
          <pc:sldMk cId="0" sldId="529"/>
        </pc:sldMkLst>
      </pc:sldChg>
      <pc:sldChg chg="ord">
        <pc:chgData name="Rui Kang" userId="fee8404635ecc4fd" providerId="LiveId" clId="{15A296A8-A941-4722-BE64-639AAFC1431B}" dt="2019-08-16T21:36:12.437" v="57"/>
        <pc:sldMkLst>
          <pc:docMk/>
          <pc:sldMk cId="0" sldId="560"/>
        </pc:sldMkLst>
      </pc:sldChg>
      <pc:sldChg chg="ord">
        <pc:chgData name="Rui Kang" userId="fee8404635ecc4fd" providerId="LiveId" clId="{15A296A8-A941-4722-BE64-639AAFC1431B}" dt="2019-08-16T21:37:17.235" v="60"/>
        <pc:sldMkLst>
          <pc:docMk/>
          <pc:sldMk cId="0" sldId="562"/>
        </pc:sldMkLst>
      </pc:sldChg>
      <pc:sldChg chg="add">
        <pc:chgData name="Rui Kang" userId="fee8404635ecc4fd" providerId="LiveId" clId="{15A296A8-A941-4722-BE64-639AAFC1431B}" dt="2019-08-16T21:48:15.078" v="73"/>
        <pc:sldMkLst>
          <pc:docMk/>
          <pc:sldMk cId="3312442292" sldId="1628"/>
        </pc:sldMkLst>
      </pc:sldChg>
      <pc:sldChg chg="add del ord">
        <pc:chgData name="Rui Kang" userId="fee8404635ecc4fd" providerId="LiveId" clId="{15A296A8-A941-4722-BE64-639AAFC1431B}" dt="2019-08-16T21:37:03.074" v="59"/>
        <pc:sldMkLst>
          <pc:docMk/>
          <pc:sldMk cId="3563392675" sldId="1641"/>
        </pc:sldMkLst>
      </pc:sldChg>
      <pc:sldChg chg="add del ord">
        <pc:chgData name="Rui Kang" userId="fee8404635ecc4fd" providerId="LiveId" clId="{15A296A8-A941-4722-BE64-639AAFC1431B}" dt="2019-08-16T21:37:03.074" v="59"/>
        <pc:sldMkLst>
          <pc:docMk/>
          <pc:sldMk cId="241032967" sldId="1642"/>
        </pc:sldMkLst>
      </pc:sldChg>
      <pc:sldChg chg="add">
        <pc:chgData name="Rui Kang" userId="fee8404635ecc4fd" providerId="LiveId" clId="{15A296A8-A941-4722-BE64-639AAFC1431B}" dt="2019-08-16T21:48:31.613" v="76"/>
        <pc:sldMkLst>
          <pc:docMk/>
          <pc:sldMk cId="1098254920" sldId="1643"/>
        </pc:sldMkLst>
      </pc:sldChg>
      <pc:sldChg chg="add del ord">
        <pc:chgData name="Rui Kang" userId="fee8404635ecc4fd" providerId="LiveId" clId="{15A296A8-A941-4722-BE64-639AAFC1431B}" dt="2019-08-16T21:37:03.074" v="59"/>
        <pc:sldMkLst>
          <pc:docMk/>
          <pc:sldMk cId="1993953098" sldId="1644"/>
        </pc:sldMkLst>
      </pc:sldChg>
      <pc:sldChg chg="add del ord">
        <pc:chgData name="Rui Kang" userId="fee8404635ecc4fd" providerId="LiveId" clId="{15A296A8-A941-4722-BE64-639AAFC1431B}" dt="2019-08-16T21:37:03.074" v="59"/>
        <pc:sldMkLst>
          <pc:docMk/>
          <pc:sldMk cId="4236266059" sldId="1645"/>
        </pc:sldMkLst>
      </pc:sldChg>
      <pc:sldChg chg="add">
        <pc:chgData name="Rui Kang" userId="fee8404635ecc4fd" providerId="LiveId" clId="{15A296A8-A941-4722-BE64-639AAFC1431B}" dt="2019-08-16T21:48:31.613" v="76"/>
        <pc:sldMkLst>
          <pc:docMk/>
          <pc:sldMk cId="1683878863" sldId="1647"/>
        </pc:sldMkLst>
      </pc:sldChg>
      <pc:sldChg chg="add del ord">
        <pc:chgData name="Rui Kang" userId="fee8404635ecc4fd" providerId="LiveId" clId="{15A296A8-A941-4722-BE64-639AAFC1431B}" dt="2019-08-16T21:37:03.074" v="59"/>
        <pc:sldMkLst>
          <pc:docMk/>
          <pc:sldMk cId="1477649627" sldId="1648"/>
        </pc:sldMkLst>
      </pc:sldChg>
      <pc:sldChg chg="add del ord">
        <pc:chgData name="Rui Kang" userId="fee8404635ecc4fd" providerId="LiveId" clId="{15A296A8-A941-4722-BE64-639AAFC1431B}" dt="2019-08-16T21:37:03.074" v="59"/>
        <pc:sldMkLst>
          <pc:docMk/>
          <pc:sldMk cId="995359837" sldId="1649"/>
        </pc:sldMkLst>
      </pc:sldChg>
      <pc:sldChg chg="add del ord">
        <pc:chgData name="Rui Kang" userId="fee8404635ecc4fd" providerId="LiveId" clId="{15A296A8-A941-4722-BE64-639AAFC1431B}" dt="2019-08-16T21:37:03.074" v="59"/>
        <pc:sldMkLst>
          <pc:docMk/>
          <pc:sldMk cId="1697366233" sldId="1656"/>
        </pc:sldMkLst>
      </pc:sldChg>
      <pc:sldChg chg="add del ord">
        <pc:chgData name="Rui Kang" userId="fee8404635ecc4fd" providerId="LiveId" clId="{15A296A8-A941-4722-BE64-639AAFC1431B}" dt="2019-08-16T21:37:03.074" v="59"/>
        <pc:sldMkLst>
          <pc:docMk/>
          <pc:sldMk cId="2781325008" sldId="1657"/>
        </pc:sldMkLst>
      </pc:sldChg>
      <pc:sldChg chg="add del ord">
        <pc:chgData name="Rui Kang" userId="fee8404635ecc4fd" providerId="LiveId" clId="{15A296A8-A941-4722-BE64-639AAFC1431B}" dt="2019-08-16T21:37:03.074" v="59"/>
        <pc:sldMkLst>
          <pc:docMk/>
          <pc:sldMk cId="960481972" sldId="1658"/>
        </pc:sldMkLst>
      </pc:sldChg>
      <pc:sldChg chg="add del ord">
        <pc:chgData name="Rui Kang" userId="fee8404635ecc4fd" providerId="LiveId" clId="{15A296A8-A941-4722-BE64-639AAFC1431B}" dt="2019-08-16T21:37:03.074" v="59"/>
        <pc:sldMkLst>
          <pc:docMk/>
          <pc:sldMk cId="1731643114" sldId="1659"/>
        </pc:sldMkLst>
      </pc:sldChg>
      <pc:sldChg chg="add del ord">
        <pc:chgData name="Rui Kang" userId="fee8404635ecc4fd" providerId="LiveId" clId="{15A296A8-A941-4722-BE64-639AAFC1431B}" dt="2019-08-16T21:37:03.074" v="59"/>
        <pc:sldMkLst>
          <pc:docMk/>
          <pc:sldMk cId="66238928" sldId="1660"/>
        </pc:sldMkLst>
      </pc:sldChg>
      <pc:sldChg chg="add del ord">
        <pc:chgData name="Rui Kang" userId="fee8404635ecc4fd" providerId="LiveId" clId="{15A296A8-A941-4722-BE64-639AAFC1431B}" dt="2019-08-16T21:37:03.074" v="59"/>
        <pc:sldMkLst>
          <pc:docMk/>
          <pc:sldMk cId="4021147672" sldId="1661"/>
        </pc:sldMkLst>
      </pc:sldChg>
      <pc:sldChg chg="add del ord">
        <pc:chgData name="Rui Kang" userId="fee8404635ecc4fd" providerId="LiveId" clId="{15A296A8-A941-4722-BE64-639AAFC1431B}" dt="2019-08-16T21:37:03.074" v="59"/>
        <pc:sldMkLst>
          <pc:docMk/>
          <pc:sldMk cId="2092298881" sldId="1662"/>
        </pc:sldMkLst>
      </pc:sldChg>
      <pc:sldChg chg="add del ord">
        <pc:chgData name="Rui Kang" userId="fee8404635ecc4fd" providerId="LiveId" clId="{15A296A8-A941-4722-BE64-639AAFC1431B}" dt="2019-08-16T21:37:03.074" v="59"/>
        <pc:sldMkLst>
          <pc:docMk/>
          <pc:sldMk cId="1933038174" sldId="1663"/>
        </pc:sldMkLst>
      </pc:sldChg>
      <pc:sldChg chg="add del ord">
        <pc:chgData name="Rui Kang" userId="fee8404635ecc4fd" providerId="LiveId" clId="{15A296A8-A941-4722-BE64-639AAFC1431B}" dt="2019-08-16T21:37:03.074" v="59"/>
        <pc:sldMkLst>
          <pc:docMk/>
          <pc:sldMk cId="4148118153" sldId="1664"/>
        </pc:sldMkLst>
      </pc:sldChg>
      <pc:sldChg chg="add del ord">
        <pc:chgData name="Rui Kang" userId="fee8404635ecc4fd" providerId="LiveId" clId="{15A296A8-A941-4722-BE64-639AAFC1431B}" dt="2019-08-16T21:37:03.074" v="59"/>
        <pc:sldMkLst>
          <pc:docMk/>
          <pc:sldMk cId="3003433218" sldId="1666"/>
        </pc:sldMkLst>
      </pc:sldChg>
      <pc:sldChg chg="add del ord">
        <pc:chgData name="Rui Kang" userId="fee8404635ecc4fd" providerId="LiveId" clId="{15A296A8-A941-4722-BE64-639AAFC1431B}" dt="2019-08-16T21:37:03.074" v="59"/>
        <pc:sldMkLst>
          <pc:docMk/>
          <pc:sldMk cId="3905027816" sldId="1667"/>
        </pc:sldMkLst>
      </pc:sldChg>
      <pc:sldChg chg="add del ord">
        <pc:chgData name="Rui Kang" userId="fee8404635ecc4fd" providerId="LiveId" clId="{15A296A8-A941-4722-BE64-639AAFC1431B}" dt="2019-08-16T21:37:03.074" v="59"/>
        <pc:sldMkLst>
          <pc:docMk/>
          <pc:sldMk cId="4221019644" sldId="1668"/>
        </pc:sldMkLst>
      </pc:sldChg>
      <pc:sldChg chg="add">
        <pc:chgData name="Rui Kang" userId="fee8404635ecc4fd" providerId="LiveId" clId="{15A296A8-A941-4722-BE64-639AAFC1431B}" dt="2019-08-16T21:45:03.909" v="71"/>
        <pc:sldMkLst>
          <pc:docMk/>
          <pc:sldMk cId="4269082037" sldId="1675"/>
        </pc:sldMkLst>
      </pc:sldChg>
      <pc:sldChg chg="ord">
        <pc:chgData name="Rui Kang" userId="fee8404635ecc4fd" providerId="LiveId" clId="{15A296A8-A941-4722-BE64-639AAFC1431B}" dt="2019-08-16T21:34:37.821" v="16"/>
        <pc:sldMkLst>
          <pc:docMk/>
          <pc:sldMk cId="2500656991" sldId="1679"/>
        </pc:sldMkLst>
      </pc:sldChg>
      <pc:sldChg chg="ord">
        <pc:chgData name="Rui Kang" userId="fee8404635ecc4fd" providerId="LiveId" clId="{15A296A8-A941-4722-BE64-639AAFC1431B}" dt="2019-08-16T21:43:51.335" v="65"/>
        <pc:sldMkLst>
          <pc:docMk/>
          <pc:sldMk cId="636901019" sldId="1704"/>
        </pc:sldMkLst>
      </pc:sldChg>
      <pc:sldChg chg="ord">
        <pc:chgData name="Rui Kang" userId="fee8404635ecc4fd" providerId="LiveId" clId="{15A296A8-A941-4722-BE64-639AAFC1431B}" dt="2019-08-16T21:43:48.095" v="64"/>
        <pc:sldMkLst>
          <pc:docMk/>
          <pc:sldMk cId="737038739" sldId="1705"/>
        </pc:sldMkLst>
      </pc:sldChg>
      <pc:sldChg chg="add">
        <pc:chgData name="Rui Kang" userId="fee8404635ecc4fd" providerId="LiveId" clId="{15A296A8-A941-4722-BE64-639AAFC1431B}" dt="2019-08-16T20:32:02.531" v="9"/>
        <pc:sldMkLst>
          <pc:docMk/>
          <pc:sldMk cId="280993628" sldId="1707"/>
        </pc:sldMkLst>
      </pc:sldChg>
      <pc:sldChg chg="add">
        <pc:chgData name="Rui Kang" userId="fee8404635ecc4fd" providerId="LiveId" clId="{15A296A8-A941-4722-BE64-639AAFC1431B}" dt="2019-08-16T20:32:02.531" v="9"/>
        <pc:sldMkLst>
          <pc:docMk/>
          <pc:sldMk cId="2916479196" sldId="1708"/>
        </pc:sldMkLst>
      </pc:sldChg>
      <pc:sldChg chg="add">
        <pc:chgData name="Rui Kang" userId="fee8404635ecc4fd" providerId="LiveId" clId="{15A296A8-A941-4722-BE64-639AAFC1431B}" dt="2019-08-16T20:32:02.531" v="9"/>
        <pc:sldMkLst>
          <pc:docMk/>
          <pc:sldMk cId="2544052378" sldId="1709"/>
        </pc:sldMkLst>
      </pc:sldChg>
      <pc:sldChg chg="add">
        <pc:chgData name="Rui Kang" userId="fee8404635ecc4fd" providerId="LiveId" clId="{15A296A8-A941-4722-BE64-639AAFC1431B}" dt="2019-08-16T20:32:02.531" v="9"/>
        <pc:sldMkLst>
          <pc:docMk/>
          <pc:sldMk cId="614684635" sldId="1710"/>
        </pc:sldMkLst>
      </pc:sldChg>
      <pc:sldChg chg="add">
        <pc:chgData name="Rui Kang" userId="fee8404635ecc4fd" providerId="LiveId" clId="{15A296A8-A941-4722-BE64-639AAFC1431B}" dt="2019-08-16T20:32:02.531" v="9"/>
        <pc:sldMkLst>
          <pc:docMk/>
          <pc:sldMk cId="3549150366" sldId="1717"/>
        </pc:sldMkLst>
      </pc:sldChg>
      <pc:sldChg chg="ord">
        <pc:chgData name="Rui Kang" userId="fee8404635ecc4fd" providerId="LiveId" clId="{15A296A8-A941-4722-BE64-639AAFC1431B}" dt="2019-08-16T21:23:18.274" v="13"/>
        <pc:sldMkLst>
          <pc:docMk/>
          <pc:sldMk cId="3599765164" sldId="1724"/>
        </pc:sldMkLst>
      </pc:sldChg>
      <pc:sldChg chg="ord">
        <pc:chgData name="Rui Kang" userId="fee8404635ecc4fd" providerId="LiveId" clId="{15A296A8-A941-4722-BE64-639AAFC1431B}" dt="2019-08-16T21:23:22.579" v="14"/>
        <pc:sldMkLst>
          <pc:docMk/>
          <pc:sldMk cId="1787670182" sldId="1725"/>
        </pc:sldMkLst>
      </pc:sldChg>
      <pc:sldChg chg="add">
        <pc:chgData name="Rui Kang" userId="fee8404635ecc4fd" providerId="LiveId" clId="{15A296A8-A941-4722-BE64-639AAFC1431B}" dt="2019-08-16T22:07:53.308" v="78"/>
        <pc:sldMkLst>
          <pc:docMk/>
          <pc:sldMk cId="3931904765" sldId="1733"/>
        </pc:sldMkLst>
      </pc:sldChg>
      <pc:sldMasterChg chg="addSldLayout delSldLayout">
        <pc:chgData name="Rui Kang" userId="fee8404635ecc4fd" providerId="LiveId" clId="{15A296A8-A941-4722-BE64-639AAFC1431B}" dt="2019-08-16T21:35:43.144" v="54" actId="2696"/>
        <pc:sldMasterMkLst>
          <pc:docMk/>
          <pc:sldMasterMk cId="2367035634" sldId="2147486523"/>
        </pc:sldMasterMkLst>
        <pc:sldLayoutChg chg="add del">
          <pc:chgData name="Rui Kang" userId="fee8404635ecc4fd" providerId="LiveId" clId="{15A296A8-A941-4722-BE64-639AAFC1431B}" dt="2019-08-16T21:35:43.109" v="51" actId="2696"/>
          <pc:sldLayoutMkLst>
            <pc:docMk/>
            <pc:sldMasterMk cId="2367035634" sldId="2147486523"/>
            <pc:sldLayoutMk cId="2753068636" sldId="2147486544"/>
          </pc:sldLayoutMkLst>
        </pc:sldLayoutChg>
        <pc:sldLayoutChg chg="add del">
          <pc:chgData name="Rui Kang" userId="fee8404635ecc4fd" providerId="LiveId" clId="{15A296A8-A941-4722-BE64-639AAFC1431B}" dt="2019-08-16T21:35:43.144" v="54" actId="2696"/>
          <pc:sldLayoutMkLst>
            <pc:docMk/>
            <pc:sldMasterMk cId="2367035634" sldId="2147486523"/>
            <pc:sldLayoutMk cId="4192282274" sldId="2147486545"/>
          </pc:sldLayoutMkLst>
        </pc:sldLayoutChg>
      </pc:sldMasterChg>
    </pc:docChg>
  </pc:docChgLst>
  <pc:docChgLst>
    <pc:chgData name="Rui Kang" userId="fee8404635ecc4fd" providerId="LiveId" clId="{448EE6A8-BA65-4DE9-A85D-62D4433DCCD2}"/>
    <pc:docChg chg="undo redo custSel addSld delSld modSld sldOrd delMainMaster modSection">
      <pc:chgData name="Rui Kang" userId="fee8404635ecc4fd" providerId="LiveId" clId="{448EE6A8-BA65-4DE9-A85D-62D4433DCCD2}" dt="2019-08-19T04:59:52.780" v="8371" actId="1037"/>
      <pc:docMkLst>
        <pc:docMk/>
      </pc:docMkLst>
      <pc:sldChg chg="ord">
        <pc:chgData name="Rui Kang" userId="fee8404635ecc4fd" providerId="LiveId" clId="{448EE6A8-BA65-4DE9-A85D-62D4433DCCD2}" dt="2019-08-18T20:24:33.282" v="3144"/>
        <pc:sldMkLst>
          <pc:docMk/>
          <pc:sldMk cId="0" sldId="515"/>
        </pc:sldMkLst>
      </pc:sldChg>
      <pc:sldChg chg="ord">
        <pc:chgData name="Rui Kang" userId="fee8404635ecc4fd" providerId="LiveId" clId="{448EE6A8-BA65-4DE9-A85D-62D4433DCCD2}" dt="2019-08-18T20:24:34.887" v="3145"/>
        <pc:sldMkLst>
          <pc:docMk/>
          <pc:sldMk cId="0" sldId="516"/>
        </pc:sldMkLst>
      </pc:sldChg>
      <pc:sldChg chg="ord">
        <pc:chgData name="Rui Kang" userId="fee8404635ecc4fd" providerId="LiveId" clId="{448EE6A8-BA65-4DE9-A85D-62D4433DCCD2}" dt="2019-08-18T20:27:40.756" v="3150"/>
        <pc:sldMkLst>
          <pc:docMk/>
          <pc:sldMk cId="0" sldId="525"/>
        </pc:sldMkLst>
      </pc:sldChg>
      <pc:sldChg chg="modTransition">
        <pc:chgData name="Rui Kang" userId="fee8404635ecc4fd" providerId="LiveId" clId="{448EE6A8-BA65-4DE9-A85D-62D4433DCCD2}" dt="2019-08-18T20:43:38.943" v="3418"/>
        <pc:sldMkLst>
          <pc:docMk/>
          <pc:sldMk cId="0" sldId="527"/>
        </pc:sldMkLst>
      </pc:sldChg>
      <pc:sldChg chg="ord">
        <pc:chgData name="Rui Kang" userId="fee8404635ecc4fd" providerId="LiveId" clId="{448EE6A8-BA65-4DE9-A85D-62D4433DCCD2}" dt="2019-08-18T20:24:28.126" v="3143"/>
        <pc:sldMkLst>
          <pc:docMk/>
          <pc:sldMk cId="0" sldId="529"/>
        </pc:sldMkLst>
      </pc:sldChg>
      <pc:sldChg chg="addSp modSp">
        <pc:chgData name="Rui Kang" userId="fee8404635ecc4fd" providerId="LiveId" clId="{448EE6A8-BA65-4DE9-A85D-62D4433DCCD2}" dt="2019-08-19T03:09:34.824" v="7330" actId="1076"/>
        <pc:sldMkLst>
          <pc:docMk/>
          <pc:sldMk cId="0" sldId="530"/>
        </pc:sldMkLst>
        <pc:picChg chg="add mod">
          <ac:chgData name="Rui Kang" userId="fee8404635ecc4fd" providerId="LiveId" clId="{448EE6A8-BA65-4DE9-A85D-62D4433DCCD2}" dt="2019-08-19T03:09:34.824" v="7330" actId="1076"/>
          <ac:picMkLst>
            <pc:docMk/>
            <pc:sldMk cId="0" sldId="530"/>
            <ac:picMk id="23" creationId="{1664777A-F2E9-4215-BBE7-451980A5AA9A}"/>
          </ac:picMkLst>
        </pc:picChg>
      </pc:sldChg>
      <pc:sldChg chg="modSp">
        <pc:chgData name="Rui Kang" userId="fee8404635ecc4fd" providerId="LiveId" clId="{448EE6A8-BA65-4DE9-A85D-62D4433DCCD2}" dt="2019-08-19T02:55:27.840" v="7280" actId="1036"/>
        <pc:sldMkLst>
          <pc:docMk/>
          <pc:sldMk cId="0" sldId="534"/>
        </pc:sldMkLst>
        <pc:spChg chg="mod">
          <ac:chgData name="Rui Kang" userId="fee8404635ecc4fd" providerId="LiveId" clId="{448EE6A8-BA65-4DE9-A85D-62D4433DCCD2}" dt="2019-08-19T02:55:18.551" v="7272" actId="255"/>
          <ac:spMkLst>
            <pc:docMk/>
            <pc:sldMk cId="0" sldId="534"/>
            <ac:spMk id="10" creationId="{00000000-0000-0000-0000-000000000000}"/>
          </ac:spMkLst>
        </pc:spChg>
        <pc:spChg chg="mod">
          <ac:chgData name="Rui Kang" userId="fee8404635ecc4fd" providerId="LiveId" clId="{448EE6A8-BA65-4DE9-A85D-62D4433DCCD2}" dt="2019-08-19T02:55:27.840" v="7280" actId="1036"/>
          <ac:spMkLst>
            <pc:docMk/>
            <pc:sldMk cId="0" sldId="534"/>
            <ac:spMk id="19" creationId="{00000000-0000-0000-0000-000000000000}"/>
          </ac:spMkLst>
        </pc:spChg>
        <pc:spChg chg="mod">
          <ac:chgData name="Rui Kang" userId="fee8404635ecc4fd" providerId="LiveId" clId="{448EE6A8-BA65-4DE9-A85D-62D4433DCCD2}" dt="2019-08-19T02:55:27.840" v="7280" actId="1036"/>
          <ac:spMkLst>
            <pc:docMk/>
            <pc:sldMk cId="0" sldId="534"/>
            <ac:spMk id="20" creationId="{00000000-0000-0000-0000-000000000000}"/>
          </ac:spMkLst>
        </pc:spChg>
        <pc:spChg chg="mod">
          <ac:chgData name="Rui Kang" userId="fee8404635ecc4fd" providerId="LiveId" clId="{448EE6A8-BA65-4DE9-A85D-62D4433DCCD2}" dt="2019-08-19T02:55:27.840" v="7280" actId="1036"/>
          <ac:spMkLst>
            <pc:docMk/>
            <pc:sldMk cId="0" sldId="534"/>
            <ac:spMk id="49" creationId="{00000000-0000-0000-0000-000000000000}"/>
          </ac:spMkLst>
        </pc:spChg>
        <pc:spChg chg="mod">
          <ac:chgData name="Rui Kang" userId="fee8404635ecc4fd" providerId="LiveId" clId="{448EE6A8-BA65-4DE9-A85D-62D4433DCCD2}" dt="2019-08-19T02:55:27.840" v="7280" actId="1036"/>
          <ac:spMkLst>
            <pc:docMk/>
            <pc:sldMk cId="0" sldId="534"/>
            <ac:spMk id="53" creationId="{00000000-0000-0000-0000-000000000000}"/>
          </ac:spMkLst>
        </pc:spChg>
        <pc:spChg chg="mod">
          <ac:chgData name="Rui Kang" userId="fee8404635ecc4fd" providerId="LiveId" clId="{448EE6A8-BA65-4DE9-A85D-62D4433DCCD2}" dt="2019-08-19T02:55:27.840" v="7280" actId="1036"/>
          <ac:spMkLst>
            <pc:docMk/>
            <pc:sldMk cId="0" sldId="534"/>
            <ac:spMk id="54" creationId="{00000000-0000-0000-0000-000000000000}"/>
          </ac:spMkLst>
        </pc:spChg>
        <pc:spChg chg="mod">
          <ac:chgData name="Rui Kang" userId="fee8404635ecc4fd" providerId="LiveId" clId="{448EE6A8-BA65-4DE9-A85D-62D4433DCCD2}" dt="2019-08-19T02:55:27.840" v="7280" actId="1036"/>
          <ac:spMkLst>
            <pc:docMk/>
            <pc:sldMk cId="0" sldId="534"/>
            <ac:spMk id="55" creationId="{00000000-0000-0000-0000-000000000000}"/>
          </ac:spMkLst>
        </pc:spChg>
        <pc:grpChg chg="mod">
          <ac:chgData name="Rui Kang" userId="fee8404635ecc4fd" providerId="LiveId" clId="{448EE6A8-BA65-4DE9-A85D-62D4433DCCD2}" dt="2019-08-19T02:55:27.840" v="7280" actId="1036"/>
          <ac:grpSpMkLst>
            <pc:docMk/>
            <pc:sldMk cId="0" sldId="534"/>
            <ac:grpSpMk id="16" creationId="{00000000-0000-0000-0000-000000000000}"/>
          </ac:grpSpMkLst>
        </pc:grpChg>
        <pc:grpChg chg="mod">
          <ac:chgData name="Rui Kang" userId="fee8404635ecc4fd" providerId="LiveId" clId="{448EE6A8-BA65-4DE9-A85D-62D4433DCCD2}" dt="2019-08-19T02:55:27.840" v="7280" actId="1036"/>
          <ac:grpSpMkLst>
            <pc:docMk/>
            <pc:sldMk cId="0" sldId="534"/>
            <ac:grpSpMk id="17" creationId="{00000000-0000-0000-0000-000000000000}"/>
          </ac:grpSpMkLst>
        </pc:grpChg>
      </pc:sldChg>
      <pc:sldChg chg="addSp delSp modSp add">
        <pc:chgData name="Rui Kang" userId="fee8404635ecc4fd" providerId="LiveId" clId="{448EE6A8-BA65-4DE9-A85D-62D4433DCCD2}" dt="2019-08-19T01:34:22.030" v="6537"/>
        <pc:sldMkLst>
          <pc:docMk/>
          <pc:sldMk cId="2464261661" sldId="664"/>
        </pc:sldMkLst>
        <pc:spChg chg="add del mod">
          <ac:chgData name="Rui Kang" userId="fee8404635ecc4fd" providerId="LiveId" clId="{448EE6A8-BA65-4DE9-A85D-62D4433DCCD2}" dt="2019-08-19T01:34:22.030" v="6537"/>
          <ac:spMkLst>
            <pc:docMk/>
            <pc:sldMk cId="2464261661" sldId="664"/>
            <ac:spMk id="2" creationId="{B890FE53-031C-4BD1-90F5-110E1CAF61BA}"/>
          </ac:spMkLst>
        </pc:spChg>
        <pc:spChg chg="add del mod">
          <ac:chgData name="Rui Kang" userId="fee8404635ecc4fd" providerId="LiveId" clId="{448EE6A8-BA65-4DE9-A85D-62D4433DCCD2}" dt="2019-08-19T01:34:22.030" v="6537"/>
          <ac:spMkLst>
            <pc:docMk/>
            <pc:sldMk cId="2464261661" sldId="664"/>
            <ac:spMk id="3" creationId="{FB3C3C7D-4E4C-4041-A0A2-32BFE2F98460}"/>
          </ac:spMkLst>
        </pc:spChg>
        <pc:spChg chg="add del mod">
          <ac:chgData name="Rui Kang" userId="fee8404635ecc4fd" providerId="LiveId" clId="{448EE6A8-BA65-4DE9-A85D-62D4433DCCD2}" dt="2019-08-19T01:34:22.030" v="6537"/>
          <ac:spMkLst>
            <pc:docMk/>
            <pc:sldMk cId="2464261661" sldId="664"/>
            <ac:spMk id="5" creationId="{93B1D386-033F-4A04-B3F6-2626589DE54D}"/>
          </ac:spMkLst>
        </pc:spChg>
        <pc:spChg chg="add del mod">
          <ac:chgData name="Rui Kang" userId="fee8404635ecc4fd" providerId="LiveId" clId="{448EE6A8-BA65-4DE9-A85D-62D4433DCCD2}" dt="2019-08-19T01:34:22.030" v="6537"/>
          <ac:spMkLst>
            <pc:docMk/>
            <pc:sldMk cId="2464261661" sldId="664"/>
            <ac:spMk id="8" creationId="{759F4DE6-CBE2-43E6-9544-1E5266FEA19F}"/>
          </ac:spMkLst>
        </pc:spChg>
      </pc:sldChg>
      <pc:sldChg chg="addSp modSp modTransition">
        <pc:chgData name="Rui Kang" userId="fee8404635ecc4fd" providerId="LiveId" clId="{448EE6A8-BA65-4DE9-A85D-62D4433DCCD2}" dt="2019-08-19T00:37:17.608" v="6517" actId="1076"/>
        <pc:sldMkLst>
          <pc:docMk/>
          <pc:sldMk cId="3312442292" sldId="1628"/>
        </pc:sldMkLst>
        <pc:spChg chg="add mod">
          <ac:chgData name="Rui Kang" userId="fee8404635ecc4fd" providerId="LiveId" clId="{448EE6A8-BA65-4DE9-A85D-62D4433DCCD2}" dt="2019-08-19T00:37:17.608" v="6517" actId="1076"/>
          <ac:spMkLst>
            <pc:docMk/>
            <pc:sldMk cId="3312442292" sldId="1628"/>
            <ac:spMk id="55" creationId="{6C0BCD5D-9EEA-4BF6-AE04-58ECB0942C1D}"/>
          </ac:spMkLst>
        </pc:spChg>
      </pc:sldChg>
      <pc:sldChg chg="addSp modSp">
        <pc:chgData name="Rui Kang" userId="fee8404635ecc4fd" providerId="LiveId" clId="{448EE6A8-BA65-4DE9-A85D-62D4433DCCD2}" dt="2019-08-18T20:01:40.452" v="2895" actId="1037"/>
        <pc:sldMkLst>
          <pc:docMk/>
          <pc:sldMk cId="772443862" sldId="1671"/>
        </pc:sldMkLst>
        <pc:spChg chg="mod">
          <ac:chgData name="Rui Kang" userId="fee8404635ecc4fd" providerId="LiveId" clId="{448EE6A8-BA65-4DE9-A85D-62D4433DCCD2}" dt="2019-08-18T20:01:34.615" v="2888" actId="1038"/>
          <ac:spMkLst>
            <pc:docMk/>
            <pc:sldMk cId="772443862" sldId="1671"/>
            <ac:spMk id="6" creationId="{00000000-0000-0000-0000-000000000000}"/>
          </ac:spMkLst>
        </pc:spChg>
        <pc:picChg chg="add mod">
          <ac:chgData name="Rui Kang" userId="fee8404635ecc4fd" providerId="LiveId" clId="{448EE6A8-BA65-4DE9-A85D-62D4433DCCD2}" dt="2019-08-18T20:01:40.452" v="2895" actId="1037"/>
          <ac:picMkLst>
            <pc:docMk/>
            <pc:sldMk cId="772443862" sldId="1671"/>
            <ac:picMk id="3" creationId="{A3C186C8-A2BC-41DE-B08C-68787F580BD0}"/>
          </ac:picMkLst>
        </pc:picChg>
      </pc:sldChg>
      <pc:sldChg chg="addSp modSp">
        <pc:chgData name="Rui Kang" userId="fee8404635ecc4fd" providerId="LiveId" clId="{448EE6A8-BA65-4DE9-A85D-62D4433DCCD2}" dt="2019-08-18T20:33:29.963" v="3159" actId="1076"/>
        <pc:sldMkLst>
          <pc:docMk/>
          <pc:sldMk cId="4269082037" sldId="1675"/>
        </pc:sldMkLst>
        <pc:picChg chg="add mod">
          <ac:chgData name="Rui Kang" userId="fee8404635ecc4fd" providerId="LiveId" clId="{448EE6A8-BA65-4DE9-A85D-62D4433DCCD2}" dt="2019-08-18T20:33:29.963" v="3159" actId="1076"/>
          <ac:picMkLst>
            <pc:docMk/>
            <pc:sldMk cId="4269082037" sldId="1675"/>
            <ac:picMk id="3" creationId="{79CC6B0B-A53E-4946-8993-DF670F6A5DFE}"/>
          </ac:picMkLst>
        </pc:picChg>
      </pc:sldChg>
      <pc:sldChg chg="addSp">
        <pc:chgData name="Rui Kang" userId="fee8404635ecc4fd" providerId="LiveId" clId="{448EE6A8-BA65-4DE9-A85D-62D4433DCCD2}" dt="2019-08-19T03:09:59.157" v="7331"/>
        <pc:sldMkLst>
          <pc:docMk/>
          <pc:sldMk cId="2500656991" sldId="1679"/>
        </pc:sldMkLst>
        <pc:picChg chg="add">
          <ac:chgData name="Rui Kang" userId="fee8404635ecc4fd" providerId="LiveId" clId="{448EE6A8-BA65-4DE9-A85D-62D4433DCCD2}" dt="2019-08-19T03:09:59.157" v="7331"/>
          <ac:picMkLst>
            <pc:docMk/>
            <pc:sldMk cId="2500656991" sldId="1679"/>
            <ac:picMk id="3" creationId="{ACE66D96-27FB-4960-AF52-4CAC6A52A9C9}"/>
          </ac:picMkLst>
        </pc:picChg>
      </pc:sldChg>
      <pc:sldChg chg="modSp">
        <pc:chgData name="Rui Kang" userId="fee8404635ecc4fd" providerId="LiveId" clId="{448EE6A8-BA65-4DE9-A85D-62D4433DCCD2}" dt="2019-08-19T03:09:03.450" v="7327" actId="6549"/>
        <pc:sldMkLst>
          <pc:docMk/>
          <pc:sldMk cId="342329861" sldId="1683"/>
        </pc:sldMkLst>
        <pc:spChg chg="mod">
          <ac:chgData name="Rui Kang" userId="fee8404635ecc4fd" providerId="LiveId" clId="{448EE6A8-BA65-4DE9-A85D-62D4433DCCD2}" dt="2019-08-19T03:09:03.450" v="7327" actId="6549"/>
          <ac:spMkLst>
            <pc:docMk/>
            <pc:sldMk cId="342329861" sldId="1683"/>
            <ac:spMk id="9" creationId="{00000000-0000-0000-0000-000000000000}"/>
          </ac:spMkLst>
        </pc:spChg>
      </pc:sldChg>
      <pc:sldChg chg="modSp">
        <pc:chgData name="Rui Kang" userId="fee8404635ecc4fd" providerId="LiveId" clId="{448EE6A8-BA65-4DE9-A85D-62D4433DCCD2}" dt="2019-08-18T20:51:24.667" v="4070" actId="20577"/>
        <pc:sldMkLst>
          <pc:docMk/>
          <pc:sldMk cId="4267007771" sldId="1686"/>
        </pc:sldMkLst>
        <pc:spChg chg="mod">
          <ac:chgData name="Rui Kang" userId="fee8404635ecc4fd" providerId="LiveId" clId="{448EE6A8-BA65-4DE9-A85D-62D4433DCCD2}" dt="2019-08-18T20:47:55.406" v="3666" actId="6549"/>
          <ac:spMkLst>
            <pc:docMk/>
            <pc:sldMk cId="4267007771" sldId="1686"/>
            <ac:spMk id="3" creationId="{3542FD08-E7FA-448F-BD13-C14E4553933E}"/>
          </ac:spMkLst>
        </pc:spChg>
        <pc:spChg chg="mod">
          <ac:chgData name="Rui Kang" userId="fee8404635ecc4fd" providerId="LiveId" clId="{448EE6A8-BA65-4DE9-A85D-62D4433DCCD2}" dt="2019-08-18T20:51:24.667" v="4070" actId="20577"/>
          <ac:spMkLst>
            <pc:docMk/>
            <pc:sldMk cId="4267007771" sldId="1686"/>
            <ac:spMk id="4" creationId="{3502602C-F0E6-47AF-8858-93F573DD238A}"/>
          </ac:spMkLst>
        </pc:spChg>
        <pc:spChg chg="mod">
          <ac:chgData name="Rui Kang" userId="fee8404635ecc4fd" providerId="LiveId" clId="{448EE6A8-BA65-4DE9-A85D-62D4433DCCD2}" dt="2019-08-18T20:48:00.123" v="3667" actId="12"/>
          <ac:spMkLst>
            <pc:docMk/>
            <pc:sldMk cId="4267007771" sldId="1686"/>
            <ac:spMk id="5" creationId="{179438C7-45C7-4245-92BE-863E90337A5B}"/>
          </ac:spMkLst>
        </pc:spChg>
      </pc:sldChg>
      <pc:sldChg chg="modSp">
        <pc:chgData name="Rui Kang" userId="fee8404635ecc4fd" providerId="LiveId" clId="{448EE6A8-BA65-4DE9-A85D-62D4433DCCD2}" dt="2019-08-19T00:08:49.111" v="4769" actId="20577"/>
        <pc:sldMkLst>
          <pc:docMk/>
          <pc:sldMk cId="30298805" sldId="1687"/>
        </pc:sldMkLst>
        <pc:spChg chg="mod">
          <ac:chgData name="Rui Kang" userId="fee8404635ecc4fd" providerId="LiveId" clId="{448EE6A8-BA65-4DE9-A85D-62D4433DCCD2}" dt="2019-08-19T00:03:31.453" v="4129" actId="108"/>
          <ac:spMkLst>
            <pc:docMk/>
            <pc:sldMk cId="30298805" sldId="1687"/>
            <ac:spMk id="6" creationId="{02FFCD6F-193B-482E-BBCE-CB8BB20CFF59}"/>
          </ac:spMkLst>
        </pc:spChg>
        <pc:spChg chg="mod">
          <ac:chgData name="Rui Kang" userId="fee8404635ecc4fd" providerId="LiveId" clId="{448EE6A8-BA65-4DE9-A85D-62D4433DCCD2}" dt="2019-08-19T00:08:49.111" v="4769" actId="20577"/>
          <ac:spMkLst>
            <pc:docMk/>
            <pc:sldMk cId="30298805" sldId="1687"/>
            <ac:spMk id="7" creationId="{C00BAF14-5778-4410-8746-BA5C962793C0}"/>
          </ac:spMkLst>
        </pc:spChg>
        <pc:spChg chg="mod">
          <ac:chgData name="Rui Kang" userId="fee8404635ecc4fd" providerId="LiveId" clId="{448EE6A8-BA65-4DE9-A85D-62D4433DCCD2}" dt="2019-08-19T00:07:43.176" v="4611" actId="20577"/>
          <ac:spMkLst>
            <pc:docMk/>
            <pc:sldMk cId="30298805" sldId="1687"/>
            <ac:spMk id="8" creationId="{54ADBB1E-4AE2-4386-B1B3-154C1355FF8B}"/>
          </ac:spMkLst>
        </pc:spChg>
      </pc:sldChg>
      <pc:sldChg chg="delSp modSp">
        <pc:chgData name="Rui Kang" userId="fee8404635ecc4fd" providerId="LiveId" clId="{448EE6A8-BA65-4DE9-A85D-62D4433DCCD2}" dt="2019-08-19T00:09:52.316" v="4832" actId="1076"/>
        <pc:sldMkLst>
          <pc:docMk/>
          <pc:sldMk cId="4121478331" sldId="1688"/>
        </pc:sldMkLst>
        <pc:spChg chg="mod">
          <ac:chgData name="Rui Kang" userId="fee8404635ecc4fd" providerId="LiveId" clId="{448EE6A8-BA65-4DE9-A85D-62D4433DCCD2}" dt="2019-08-19T00:09:42.703" v="4828" actId="6549"/>
          <ac:spMkLst>
            <pc:docMk/>
            <pc:sldMk cId="4121478331" sldId="1688"/>
            <ac:spMk id="6" creationId="{41EC9C2B-52D3-4BBC-B69E-0D32222950FA}"/>
          </ac:spMkLst>
        </pc:spChg>
        <pc:spChg chg="del mod">
          <ac:chgData name="Rui Kang" userId="fee8404635ecc4fd" providerId="LiveId" clId="{448EE6A8-BA65-4DE9-A85D-62D4433DCCD2}" dt="2019-08-19T00:09:46.965" v="4829" actId="478"/>
          <ac:spMkLst>
            <pc:docMk/>
            <pc:sldMk cId="4121478331" sldId="1688"/>
            <ac:spMk id="8" creationId="{EC0BBF48-C91D-4BF6-8233-A51D70E6588E}"/>
          </ac:spMkLst>
        </pc:spChg>
        <pc:picChg chg="mod">
          <ac:chgData name="Rui Kang" userId="fee8404635ecc4fd" providerId="LiveId" clId="{448EE6A8-BA65-4DE9-A85D-62D4433DCCD2}" dt="2019-08-19T00:09:52.316" v="4832" actId="1076"/>
          <ac:picMkLst>
            <pc:docMk/>
            <pc:sldMk cId="4121478331" sldId="1688"/>
            <ac:picMk id="3" creationId="{1854EBDA-98D4-4D9E-A08A-5BAD6AA8E219}"/>
          </ac:picMkLst>
        </pc:picChg>
      </pc:sldChg>
      <pc:sldChg chg="modSp ord">
        <pc:chgData name="Rui Kang" userId="fee8404635ecc4fd" providerId="LiveId" clId="{448EE6A8-BA65-4DE9-A85D-62D4433DCCD2}" dt="2019-08-19T00:25:20.986" v="6046" actId="313"/>
        <pc:sldMkLst>
          <pc:docMk/>
          <pc:sldMk cId="2035128374" sldId="1689"/>
        </pc:sldMkLst>
        <pc:spChg chg="mod">
          <ac:chgData name="Rui Kang" userId="fee8404635ecc4fd" providerId="LiveId" clId="{448EE6A8-BA65-4DE9-A85D-62D4433DCCD2}" dt="2019-08-19T00:11:08.658" v="4871" actId="108"/>
          <ac:spMkLst>
            <pc:docMk/>
            <pc:sldMk cId="2035128374" sldId="1689"/>
            <ac:spMk id="6" creationId="{9BF02FFA-C1D6-4705-8CAC-DD3987FB5F64}"/>
          </ac:spMkLst>
        </pc:spChg>
        <pc:spChg chg="mod">
          <ac:chgData name="Rui Kang" userId="fee8404635ecc4fd" providerId="LiveId" clId="{448EE6A8-BA65-4DE9-A85D-62D4433DCCD2}" dt="2019-08-19T00:25:20.986" v="6046" actId="313"/>
          <ac:spMkLst>
            <pc:docMk/>
            <pc:sldMk cId="2035128374" sldId="1689"/>
            <ac:spMk id="7" creationId="{08B4968B-D9C4-47EC-A3A5-C6E62400473B}"/>
          </ac:spMkLst>
        </pc:spChg>
        <pc:spChg chg="mod">
          <ac:chgData name="Rui Kang" userId="fee8404635ecc4fd" providerId="LiveId" clId="{448EE6A8-BA65-4DE9-A85D-62D4433DCCD2}" dt="2019-08-19T00:11:03.045" v="4870" actId="12"/>
          <ac:spMkLst>
            <pc:docMk/>
            <pc:sldMk cId="2035128374" sldId="1689"/>
            <ac:spMk id="8" creationId="{9BB867AF-D998-41ED-9C99-E70B2897035B}"/>
          </ac:spMkLst>
        </pc:spChg>
      </pc:sldChg>
      <pc:sldChg chg="delSp modSp modTransition">
        <pc:chgData name="Rui Kang" userId="fee8404635ecc4fd" providerId="LiveId" clId="{448EE6A8-BA65-4DE9-A85D-62D4433DCCD2}" dt="2019-08-18T20:42:15.098" v="3415"/>
        <pc:sldMkLst>
          <pc:docMk/>
          <pc:sldMk cId="3426236820" sldId="1690"/>
        </pc:sldMkLst>
        <pc:spChg chg="mod">
          <ac:chgData name="Rui Kang" userId="fee8404635ecc4fd" providerId="LiveId" clId="{448EE6A8-BA65-4DE9-A85D-62D4433DCCD2}" dt="2019-08-18T20:34:33.796" v="3196" actId="20577"/>
          <ac:spMkLst>
            <pc:docMk/>
            <pc:sldMk cId="3426236820" sldId="1690"/>
            <ac:spMk id="6" creationId="{DA9E3B2E-07B0-434B-BCE0-6AF2EF15244D}"/>
          </ac:spMkLst>
        </pc:spChg>
        <pc:spChg chg="mod">
          <ac:chgData name="Rui Kang" userId="fee8404635ecc4fd" providerId="LiveId" clId="{448EE6A8-BA65-4DE9-A85D-62D4433DCCD2}" dt="2019-08-18T20:42:06.496" v="3413" actId="1076"/>
          <ac:spMkLst>
            <pc:docMk/>
            <pc:sldMk cId="3426236820" sldId="1690"/>
            <ac:spMk id="7" creationId="{C3BE1E55-9B13-4B14-9C14-2F057B288082}"/>
          </ac:spMkLst>
        </pc:spChg>
        <pc:spChg chg="del">
          <ac:chgData name="Rui Kang" userId="fee8404635ecc4fd" providerId="LiveId" clId="{448EE6A8-BA65-4DE9-A85D-62D4433DCCD2}" dt="2019-08-18T20:34:36.127" v="3197" actId="478"/>
          <ac:spMkLst>
            <pc:docMk/>
            <pc:sldMk cId="3426236820" sldId="1690"/>
            <ac:spMk id="8" creationId="{40A81665-FB2E-4E97-BB02-9C4ACA509370}"/>
          </ac:spMkLst>
        </pc:spChg>
        <pc:picChg chg="mod">
          <ac:chgData name="Rui Kang" userId="fee8404635ecc4fd" providerId="LiveId" clId="{448EE6A8-BA65-4DE9-A85D-62D4433DCCD2}" dt="2019-08-18T20:42:08.123" v="3414" actId="1076"/>
          <ac:picMkLst>
            <pc:docMk/>
            <pc:sldMk cId="3426236820" sldId="1690"/>
            <ac:picMk id="10" creationId="{C8B96481-7F03-426B-BA36-50F0CFB01ED5}"/>
          </ac:picMkLst>
        </pc:picChg>
      </pc:sldChg>
      <pc:sldChg chg="delSp modSp modTransition">
        <pc:chgData name="Rui Kang" userId="fee8404635ecc4fd" providerId="LiveId" clId="{448EE6A8-BA65-4DE9-A85D-62D4433DCCD2}" dt="2019-08-18T20:42:15.098" v="3415"/>
        <pc:sldMkLst>
          <pc:docMk/>
          <pc:sldMk cId="3944451875" sldId="1691"/>
        </pc:sldMkLst>
        <pc:spChg chg="del">
          <ac:chgData name="Rui Kang" userId="fee8404635ecc4fd" providerId="LiveId" clId="{448EE6A8-BA65-4DE9-A85D-62D4433DCCD2}" dt="2019-08-18T20:34:00.285" v="3160" actId="478"/>
          <ac:spMkLst>
            <pc:docMk/>
            <pc:sldMk cId="3944451875" sldId="1691"/>
            <ac:spMk id="6" creationId="{E3F5D4F7-8581-4F9A-B43B-BD9E9F179145}"/>
          </ac:spMkLst>
        </pc:spChg>
        <pc:spChg chg="del">
          <ac:chgData name="Rui Kang" userId="fee8404635ecc4fd" providerId="LiveId" clId="{448EE6A8-BA65-4DE9-A85D-62D4433DCCD2}" dt="2019-08-18T20:34:02.266" v="3161" actId="478"/>
          <ac:spMkLst>
            <pc:docMk/>
            <pc:sldMk cId="3944451875" sldId="1691"/>
            <ac:spMk id="8" creationId="{B09FD682-E806-445A-B152-49EA602C9923}"/>
          </ac:spMkLst>
        </pc:spChg>
        <pc:graphicFrameChg chg="mod modGraphic">
          <ac:chgData name="Rui Kang" userId="fee8404635ecc4fd" providerId="LiveId" clId="{448EE6A8-BA65-4DE9-A85D-62D4433DCCD2}" dt="2019-08-18T20:34:21.697" v="3174" actId="12788"/>
          <ac:graphicFrameMkLst>
            <pc:docMk/>
            <pc:sldMk cId="3944451875" sldId="1691"/>
            <ac:graphicFrameMk id="10" creationId="{874DC5A4-B090-41FB-919A-25CC303A1DC5}"/>
          </ac:graphicFrameMkLst>
        </pc:graphicFrameChg>
      </pc:sldChg>
      <pc:sldChg chg="modSp ord">
        <pc:chgData name="Rui Kang" userId="fee8404635ecc4fd" providerId="LiveId" clId="{448EE6A8-BA65-4DE9-A85D-62D4433DCCD2}" dt="2019-08-19T04:46:21.612" v="8201" actId="108"/>
        <pc:sldMkLst>
          <pc:docMk/>
          <pc:sldMk cId="1154363398" sldId="1692"/>
        </pc:sldMkLst>
        <pc:spChg chg="mod">
          <ac:chgData name="Rui Kang" userId="fee8404635ecc4fd" providerId="LiveId" clId="{448EE6A8-BA65-4DE9-A85D-62D4433DCCD2}" dt="2019-08-19T04:46:21.612" v="8201" actId="108"/>
          <ac:spMkLst>
            <pc:docMk/>
            <pc:sldMk cId="1154363398" sldId="1692"/>
            <ac:spMk id="6" creationId="{04C5A2C7-6F1D-41D8-9A66-B852B5D2161E}"/>
          </ac:spMkLst>
        </pc:spChg>
      </pc:sldChg>
      <pc:sldChg chg="delSp modSp">
        <pc:chgData name="Rui Kang" userId="fee8404635ecc4fd" providerId="LiveId" clId="{448EE6A8-BA65-4DE9-A85D-62D4433DCCD2}" dt="2019-08-19T00:26:24.928" v="6078" actId="1076"/>
        <pc:sldMkLst>
          <pc:docMk/>
          <pc:sldMk cId="1646395946" sldId="1693"/>
        </pc:sldMkLst>
        <pc:spChg chg="mod">
          <ac:chgData name="Rui Kang" userId="fee8404635ecc4fd" providerId="LiveId" clId="{448EE6A8-BA65-4DE9-A85D-62D4433DCCD2}" dt="2019-08-19T00:26:19.967" v="6077" actId="108"/>
          <ac:spMkLst>
            <pc:docMk/>
            <pc:sldMk cId="1646395946" sldId="1693"/>
            <ac:spMk id="6" creationId="{FBF90126-99BE-4751-B42F-E31721E4963A}"/>
          </ac:spMkLst>
        </pc:spChg>
        <pc:spChg chg="del">
          <ac:chgData name="Rui Kang" userId="fee8404635ecc4fd" providerId="LiveId" clId="{448EE6A8-BA65-4DE9-A85D-62D4433DCCD2}" dt="2019-08-19T00:26:03.454" v="6047" actId="478"/>
          <ac:spMkLst>
            <pc:docMk/>
            <pc:sldMk cId="1646395946" sldId="1693"/>
            <ac:spMk id="8" creationId="{A915033E-A7B6-4792-8A8B-DB6B340C7D26}"/>
          </ac:spMkLst>
        </pc:spChg>
        <pc:picChg chg="mod">
          <ac:chgData name="Rui Kang" userId="fee8404635ecc4fd" providerId="LiveId" clId="{448EE6A8-BA65-4DE9-A85D-62D4433DCCD2}" dt="2019-08-19T00:26:24.928" v="6078" actId="1076"/>
          <ac:picMkLst>
            <pc:docMk/>
            <pc:sldMk cId="1646395946" sldId="1693"/>
            <ac:picMk id="10" creationId="{6A322263-5591-4BA6-9F23-3E0D79243F0C}"/>
          </ac:picMkLst>
        </pc:picChg>
      </pc:sldChg>
      <pc:sldChg chg="modSp">
        <pc:chgData name="Rui Kang" userId="fee8404635ecc4fd" providerId="LiveId" clId="{448EE6A8-BA65-4DE9-A85D-62D4433DCCD2}" dt="2019-08-19T00:27:17.383" v="6122" actId="108"/>
        <pc:sldMkLst>
          <pc:docMk/>
          <pc:sldMk cId="3535958496" sldId="1694"/>
        </pc:sldMkLst>
        <pc:spChg chg="mod">
          <ac:chgData name="Rui Kang" userId="fee8404635ecc4fd" providerId="LiveId" clId="{448EE6A8-BA65-4DE9-A85D-62D4433DCCD2}" dt="2019-08-19T00:27:17.383" v="6122" actId="108"/>
          <ac:spMkLst>
            <pc:docMk/>
            <pc:sldMk cId="3535958496" sldId="1694"/>
            <ac:spMk id="6" creationId="{0A75E9FB-E656-487F-8853-50634EBBE1C4}"/>
          </ac:spMkLst>
        </pc:spChg>
        <pc:spChg chg="mod">
          <ac:chgData name="Rui Kang" userId="fee8404635ecc4fd" providerId="LiveId" clId="{448EE6A8-BA65-4DE9-A85D-62D4433DCCD2}" dt="2019-08-19T00:26:45.448" v="6114" actId="207"/>
          <ac:spMkLst>
            <pc:docMk/>
            <pc:sldMk cId="3535958496" sldId="1694"/>
            <ac:spMk id="8" creationId="{8E0210AA-B204-4F91-BF48-093A692381D5}"/>
          </ac:spMkLst>
        </pc:spChg>
      </pc:sldChg>
      <pc:sldChg chg="addSp modSp">
        <pc:chgData name="Rui Kang" userId="fee8404635ecc4fd" providerId="LiveId" clId="{448EE6A8-BA65-4DE9-A85D-62D4433DCCD2}" dt="2019-08-19T00:33:05.165" v="6391" actId="1076"/>
        <pc:sldMkLst>
          <pc:docMk/>
          <pc:sldMk cId="1931177867" sldId="1695"/>
        </pc:sldMkLst>
        <pc:spChg chg="add mod">
          <ac:chgData name="Rui Kang" userId="fee8404635ecc4fd" providerId="LiveId" clId="{448EE6A8-BA65-4DE9-A85D-62D4433DCCD2}" dt="2019-08-19T00:33:05.165" v="6391" actId="1076"/>
          <ac:spMkLst>
            <pc:docMk/>
            <pc:sldMk cId="1931177867" sldId="1695"/>
            <ac:spMk id="2" creationId="{A1FB86FD-B5F5-413E-AC85-FCF8068FD0E5}"/>
          </ac:spMkLst>
        </pc:spChg>
        <pc:spChg chg="mod">
          <ac:chgData name="Rui Kang" userId="fee8404635ecc4fd" providerId="LiveId" clId="{448EE6A8-BA65-4DE9-A85D-62D4433DCCD2}" dt="2019-08-19T00:27:20.616" v="6123" actId="108"/>
          <ac:spMkLst>
            <pc:docMk/>
            <pc:sldMk cId="1931177867" sldId="1695"/>
            <ac:spMk id="6" creationId="{608E109B-4F06-4FFD-A7EC-9A333F9652D8}"/>
          </ac:spMkLst>
        </pc:spChg>
        <pc:spChg chg="mod">
          <ac:chgData name="Rui Kang" userId="fee8404635ecc4fd" providerId="LiveId" clId="{448EE6A8-BA65-4DE9-A85D-62D4433DCCD2}" dt="2019-08-19T00:32:40.696" v="6330" actId="20577"/>
          <ac:spMkLst>
            <pc:docMk/>
            <pc:sldMk cId="1931177867" sldId="1695"/>
            <ac:spMk id="7" creationId="{27379534-E1BB-43C6-A47C-4C581E8A7A19}"/>
          </ac:spMkLst>
        </pc:spChg>
      </pc:sldChg>
      <pc:sldChg chg="addSp modSp modTransition">
        <pc:chgData name="Rui Kang" userId="fee8404635ecc4fd" providerId="LiveId" clId="{448EE6A8-BA65-4DE9-A85D-62D4433DCCD2}" dt="2019-08-19T00:33:55.271" v="6511" actId="6549"/>
        <pc:sldMkLst>
          <pc:docMk/>
          <pc:sldMk cId="1384638621" sldId="1696"/>
        </pc:sldMkLst>
        <pc:spChg chg="mod">
          <ac:chgData name="Rui Kang" userId="fee8404635ecc4fd" providerId="LiveId" clId="{448EE6A8-BA65-4DE9-A85D-62D4433DCCD2}" dt="2019-08-19T00:33:28.979" v="6413" actId="108"/>
          <ac:spMkLst>
            <pc:docMk/>
            <pc:sldMk cId="1384638621" sldId="1696"/>
            <ac:spMk id="6" creationId="{8DE70F71-EAB3-4054-9683-14A7890DE8A4}"/>
          </ac:spMkLst>
        </pc:spChg>
        <pc:spChg chg="mod">
          <ac:chgData name="Rui Kang" userId="fee8404635ecc4fd" providerId="LiveId" clId="{448EE6A8-BA65-4DE9-A85D-62D4433DCCD2}" dt="2019-08-19T00:33:55.271" v="6511" actId="6549"/>
          <ac:spMkLst>
            <pc:docMk/>
            <pc:sldMk cId="1384638621" sldId="1696"/>
            <ac:spMk id="7" creationId="{F7FA8B25-BB11-4142-9BFA-F1CBB659C2D5}"/>
          </ac:spMkLst>
        </pc:spChg>
        <pc:spChg chg="add">
          <ac:chgData name="Rui Kang" userId="fee8404635ecc4fd" providerId="LiveId" clId="{448EE6A8-BA65-4DE9-A85D-62D4433DCCD2}" dt="2019-08-18T20:29:28.648" v="3151"/>
          <ac:spMkLst>
            <pc:docMk/>
            <pc:sldMk cId="1384638621" sldId="1696"/>
            <ac:spMk id="9" creationId="{9D905A2D-F6E0-402B-B205-053BF82FD883}"/>
          </ac:spMkLst>
        </pc:spChg>
      </pc:sldChg>
      <pc:sldChg chg="addSp modSp">
        <pc:chgData name="Rui Kang" userId="fee8404635ecc4fd" providerId="LiveId" clId="{448EE6A8-BA65-4DE9-A85D-62D4433DCCD2}" dt="2019-08-19T02:57:36.220" v="7316" actId="1076"/>
        <pc:sldMkLst>
          <pc:docMk/>
          <pc:sldMk cId="387342833" sldId="1697"/>
        </pc:sldMkLst>
        <pc:spChg chg="add mod">
          <ac:chgData name="Rui Kang" userId="fee8404635ecc4fd" providerId="LiveId" clId="{448EE6A8-BA65-4DE9-A85D-62D4433DCCD2}" dt="2019-08-19T02:57:36.220" v="7316" actId="1076"/>
          <ac:spMkLst>
            <pc:docMk/>
            <pc:sldMk cId="387342833" sldId="1697"/>
            <ac:spMk id="5" creationId="{0FC898CF-189E-456F-8423-06F830C7D9B6}"/>
          </ac:spMkLst>
        </pc:spChg>
        <pc:picChg chg="mod">
          <ac:chgData name="Rui Kang" userId="fee8404635ecc4fd" providerId="LiveId" clId="{448EE6A8-BA65-4DE9-A85D-62D4433DCCD2}" dt="2019-08-19T02:56:47.618" v="7284" actId="14100"/>
          <ac:picMkLst>
            <pc:docMk/>
            <pc:sldMk cId="387342833" sldId="1697"/>
            <ac:picMk id="11" creationId="{B7E0CCB8-157F-4A0B-82C6-5F245B47B377}"/>
          </ac:picMkLst>
        </pc:picChg>
      </pc:sldChg>
      <pc:sldChg chg="addSp modSp modTransition">
        <pc:chgData name="Rui Kang" userId="fee8404635ecc4fd" providerId="LiveId" clId="{448EE6A8-BA65-4DE9-A85D-62D4433DCCD2}" dt="2019-08-19T02:48:20.820" v="6918" actId="1076"/>
        <pc:sldMkLst>
          <pc:docMk/>
          <pc:sldMk cId="1022878775" sldId="1699"/>
        </pc:sldMkLst>
        <pc:spChg chg="add mod">
          <ac:chgData name="Rui Kang" userId="fee8404635ecc4fd" providerId="LiveId" clId="{448EE6A8-BA65-4DE9-A85D-62D4433DCCD2}" dt="2019-08-19T02:43:49.748" v="6742" actId="1076"/>
          <ac:spMkLst>
            <pc:docMk/>
            <pc:sldMk cId="1022878775" sldId="1699"/>
            <ac:spMk id="5" creationId="{59DA8AA1-5945-4C20-852C-85EEA51E89D6}"/>
          </ac:spMkLst>
        </pc:spChg>
        <pc:spChg chg="mod">
          <ac:chgData name="Rui Kang" userId="fee8404635ecc4fd" providerId="LiveId" clId="{448EE6A8-BA65-4DE9-A85D-62D4433DCCD2}" dt="2019-08-19T02:48:18.928" v="6917" actId="1076"/>
          <ac:spMkLst>
            <pc:docMk/>
            <pc:sldMk cId="1022878775" sldId="1699"/>
            <ac:spMk id="6" creationId="{2AE8B43C-ADFA-462F-87EB-74858A57B397}"/>
          </ac:spMkLst>
        </pc:spChg>
        <pc:spChg chg="mod">
          <ac:chgData name="Rui Kang" userId="fee8404635ecc4fd" providerId="LiveId" clId="{448EE6A8-BA65-4DE9-A85D-62D4433DCCD2}" dt="2019-08-19T02:48:10.223" v="6914" actId="207"/>
          <ac:spMkLst>
            <pc:docMk/>
            <pc:sldMk cId="1022878775" sldId="1699"/>
            <ac:spMk id="7" creationId="{FC33B4C4-BBB2-44AD-8C57-DC01F4731B97}"/>
          </ac:spMkLst>
        </pc:spChg>
        <pc:spChg chg="mod">
          <ac:chgData name="Rui Kang" userId="fee8404635ecc4fd" providerId="LiveId" clId="{448EE6A8-BA65-4DE9-A85D-62D4433DCCD2}" dt="2019-08-19T02:48:20.820" v="6918" actId="1076"/>
          <ac:spMkLst>
            <pc:docMk/>
            <pc:sldMk cId="1022878775" sldId="1699"/>
            <ac:spMk id="8" creationId="{E2D436F4-BFD8-429F-9B10-1C10E39A2A93}"/>
          </ac:spMkLst>
        </pc:spChg>
      </pc:sldChg>
      <pc:sldChg chg="addSp modSp ord">
        <pc:chgData name="Rui Kang" userId="fee8404635ecc4fd" providerId="LiveId" clId="{448EE6A8-BA65-4DE9-A85D-62D4433DCCD2}" dt="2019-08-19T03:12:07.143" v="7401" actId="1076"/>
        <pc:sldMkLst>
          <pc:docMk/>
          <pc:sldMk cId="4248730742" sldId="1700"/>
        </pc:sldMkLst>
        <pc:spChg chg="add mod">
          <ac:chgData name="Rui Kang" userId="fee8404635ecc4fd" providerId="LiveId" clId="{448EE6A8-BA65-4DE9-A85D-62D4433DCCD2}" dt="2019-08-19T02:42:37.151" v="6697" actId="20577"/>
          <ac:spMkLst>
            <pc:docMk/>
            <pc:sldMk cId="4248730742" sldId="1700"/>
            <ac:spMk id="5" creationId="{56CF012B-9DC7-4EEC-8B88-D81ECDC85339}"/>
          </ac:spMkLst>
        </pc:spChg>
        <pc:spChg chg="mod">
          <ac:chgData name="Rui Kang" userId="fee8404635ecc4fd" providerId="LiveId" clId="{448EE6A8-BA65-4DE9-A85D-62D4433DCCD2}" dt="2019-08-19T02:34:00.411" v="6622" actId="20577"/>
          <ac:spMkLst>
            <pc:docMk/>
            <pc:sldMk cId="4248730742" sldId="1700"/>
            <ac:spMk id="6" creationId="{30491111-ADCF-437E-9C85-7F2BA108FA59}"/>
          </ac:spMkLst>
        </pc:spChg>
        <pc:spChg chg="mod">
          <ac:chgData name="Rui Kang" userId="fee8404635ecc4fd" providerId="LiveId" clId="{448EE6A8-BA65-4DE9-A85D-62D4433DCCD2}" dt="2019-08-19T03:12:07.143" v="7401" actId="1076"/>
          <ac:spMkLst>
            <pc:docMk/>
            <pc:sldMk cId="4248730742" sldId="1700"/>
            <ac:spMk id="8" creationId="{F5694956-D1D6-4C08-97AD-EA24E5DC8366}"/>
          </ac:spMkLst>
        </pc:spChg>
      </pc:sldChg>
      <pc:sldChg chg="addSp delSp modSp ord">
        <pc:chgData name="Rui Kang" userId="fee8404635ecc4fd" providerId="LiveId" clId="{448EE6A8-BA65-4DE9-A85D-62D4433DCCD2}" dt="2019-08-19T02:52:55.395" v="7123"/>
        <pc:sldMkLst>
          <pc:docMk/>
          <pc:sldMk cId="1479975456" sldId="1701"/>
        </pc:sldMkLst>
        <pc:spChg chg="add del mod">
          <ac:chgData name="Rui Kang" userId="fee8404635ecc4fd" providerId="LiveId" clId="{448EE6A8-BA65-4DE9-A85D-62D4433DCCD2}" dt="2019-08-19T02:37:39.268" v="6654" actId="478"/>
          <ac:spMkLst>
            <pc:docMk/>
            <pc:sldMk cId="1479975456" sldId="1701"/>
            <ac:spMk id="3" creationId="{DAB24C33-4773-4405-8314-4E5177469B4F}"/>
          </ac:spMkLst>
        </pc:spChg>
        <pc:spChg chg="mod">
          <ac:chgData name="Rui Kang" userId="fee8404635ecc4fd" providerId="LiveId" clId="{448EE6A8-BA65-4DE9-A85D-62D4433DCCD2}" dt="2019-08-19T02:35:53.888" v="6627"/>
          <ac:spMkLst>
            <pc:docMk/>
            <pc:sldMk cId="1479975456" sldId="1701"/>
            <ac:spMk id="6" creationId="{26331B7E-18B0-4E75-80A9-8CCC01D27A2C}"/>
          </ac:spMkLst>
        </pc:spChg>
        <pc:spChg chg="add del mod">
          <ac:chgData name="Rui Kang" userId="fee8404635ecc4fd" providerId="LiveId" clId="{448EE6A8-BA65-4DE9-A85D-62D4433DCCD2}" dt="2019-08-19T02:37:43.377" v="6656" actId="478"/>
          <ac:spMkLst>
            <pc:docMk/>
            <pc:sldMk cId="1479975456" sldId="1701"/>
            <ac:spMk id="7" creationId="{6186888D-FE74-4BC7-A57C-2562D810A5B7}"/>
          </ac:spMkLst>
        </pc:spChg>
        <pc:spChg chg="mod">
          <ac:chgData name="Rui Kang" userId="fee8404635ecc4fd" providerId="LiveId" clId="{448EE6A8-BA65-4DE9-A85D-62D4433DCCD2}" dt="2019-08-19T02:43:27.703" v="6739" actId="20577"/>
          <ac:spMkLst>
            <pc:docMk/>
            <pc:sldMk cId="1479975456" sldId="1701"/>
            <ac:spMk id="8" creationId="{6704B6D1-46CB-4EAA-B2A0-467D230EE7DA}"/>
          </ac:spMkLst>
        </pc:spChg>
        <pc:spChg chg="add mod">
          <ac:chgData name="Rui Kang" userId="fee8404635ecc4fd" providerId="LiveId" clId="{448EE6A8-BA65-4DE9-A85D-62D4433DCCD2}" dt="2019-08-19T02:42:08.722" v="6684" actId="1076"/>
          <ac:spMkLst>
            <pc:docMk/>
            <pc:sldMk cId="1479975456" sldId="1701"/>
            <ac:spMk id="16" creationId="{55E5BE31-9EE2-41C2-B7D2-5F4151935328}"/>
          </ac:spMkLst>
        </pc:spChg>
        <pc:spChg chg="add mod">
          <ac:chgData name="Rui Kang" userId="fee8404635ecc4fd" providerId="LiveId" clId="{448EE6A8-BA65-4DE9-A85D-62D4433DCCD2}" dt="2019-08-19T02:43:19.929" v="6708" actId="1076"/>
          <ac:spMkLst>
            <pc:docMk/>
            <pc:sldMk cId="1479975456" sldId="1701"/>
            <ac:spMk id="17" creationId="{CAEEF2F2-DF25-4F90-9047-9BEE72659519}"/>
          </ac:spMkLst>
        </pc:spChg>
        <pc:spChg chg="add mod">
          <ac:chgData name="Rui Kang" userId="fee8404635ecc4fd" providerId="LiveId" clId="{448EE6A8-BA65-4DE9-A85D-62D4433DCCD2}" dt="2019-08-19T02:43:13.370" v="6707" actId="1076"/>
          <ac:spMkLst>
            <pc:docMk/>
            <pc:sldMk cId="1479975456" sldId="1701"/>
            <ac:spMk id="18" creationId="{16A2E0A0-DB24-49F1-97CD-47966A707CC9}"/>
          </ac:spMkLst>
        </pc:spChg>
        <pc:picChg chg="add del mod">
          <ac:chgData name="Rui Kang" userId="fee8404635ecc4fd" providerId="LiveId" clId="{448EE6A8-BA65-4DE9-A85D-62D4433DCCD2}" dt="2019-08-19T02:37:44.625" v="6657" actId="478"/>
          <ac:picMkLst>
            <pc:docMk/>
            <pc:sldMk cId="1479975456" sldId="1701"/>
            <ac:picMk id="5" creationId="{FB26BD19-D76F-4FDA-B503-98D8AAA5A2AF}"/>
          </ac:picMkLst>
        </pc:picChg>
        <pc:picChg chg="add del mod">
          <ac:chgData name="Rui Kang" userId="fee8404635ecc4fd" providerId="LiveId" clId="{448EE6A8-BA65-4DE9-A85D-62D4433DCCD2}" dt="2019-08-19T02:37:41.414" v="6655" actId="478"/>
          <ac:picMkLst>
            <pc:docMk/>
            <pc:sldMk cId="1479975456" sldId="1701"/>
            <ac:picMk id="10" creationId="{567A6B2F-338C-414A-A968-475609033256}"/>
          </ac:picMkLst>
        </pc:picChg>
        <pc:picChg chg="add mod">
          <ac:chgData name="Rui Kang" userId="fee8404635ecc4fd" providerId="LiveId" clId="{448EE6A8-BA65-4DE9-A85D-62D4433DCCD2}" dt="2019-08-19T02:40:52.500" v="6659" actId="1076"/>
          <ac:picMkLst>
            <pc:docMk/>
            <pc:sldMk cId="1479975456" sldId="1701"/>
            <ac:picMk id="11" creationId="{149E331B-0B15-4DEB-9F0E-60654531C3FE}"/>
          </ac:picMkLst>
        </pc:picChg>
        <pc:picChg chg="add mod">
          <ac:chgData name="Rui Kang" userId="fee8404635ecc4fd" providerId="LiveId" clId="{448EE6A8-BA65-4DE9-A85D-62D4433DCCD2}" dt="2019-08-19T02:43:19.929" v="6708" actId="1076"/>
          <ac:picMkLst>
            <pc:docMk/>
            <pc:sldMk cId="1479975456" sldId="1701"/>
            <ac:picMk id="13" creationId="{32F3EAAF-D214-43F9-9DFF-D94399B81C3D}"/>
          </ac:picMkLst>
        </pc:picChg>
        <pc:picChg chg="add mod">
          <ac:chgData name="Rui Kang" userId="fee8404635ecc4fd" providerId="LiveId" clId="{448EE6A8-BA65-4DE9-A85D-62D4433DCCD2}" dt="2019-08-19T02:43:13.370" v="6707" actId="1076"/>
          <ac:picMkLst>
            <pc:docMk/>
            <pc:sldMk cId="1479975456" sldId="1701"/>
            <ac:picMk id="15" creationId="{CA6EE2E1-345F-49F4-A4AA-9AFFB8071737}"/>
          </ac:picMkLst>
        </pc:picChg>
      </pc:sldChg>
      <pc:sldChg chg="addSp delSp modSp del">
        <pc:chgData name="Rui Kang" userId="fee8404635ecc4fd" providerId="LiveId" clId="{448EE6A8-BA65-4DE9-A85D-62D4433DCCD2}" dt="2019-08-19T02:37:30.317" v="6651" actId="2696"/>
        <pc:sldMkLst>
          <pc:docMk/>
          <pc:sldMk cId="308713097" sldId="1702"/>
        </pc:sldMkLst>
        <pc:spChg chg="add mod">
          <ac:chgData name="Rui Kang" userId="fee8404635ecc4fd" providerId="LiveId" clId="{448EE6A8-BA65-4DE9-A85D-62D4433DCCD2}" dt="2019-08-19T02:36:38.828" v="6643"/>
          <ac:spMkLst>
            <pc:docMk/>
            <pc:sldMk cId="308713097" sldId="1702"/>
            <ac:spMk id="2" creationId="{6445981F-510C-45C5-94EF-95B0DE613EB9}"/>
          </ac:spMkLst>
        </pc:spChg>
        <pc:picChg chg="del mod">
          <ac:chgData name="Rui Kang" userId="fee8404635ecc4fd" providerId="LiveId" clId="{448EE6A8-BA65-4DE9-A85D-62D4433DCCD2}" dt="2019-08-19T02:36:38.828" v="6643"/>
          <ac:picMkLst>
            <pc:docMk/>
            <pc:sldMk cId="308713097" sldId="1702"/>
            <ac:picMk id="5" creationId="{2D72C8D4-9616-4828-9E9B-6E9446204FA5}"/>
          </ac:picMkLst>
        </pc:picChg>
      </pc:sldChg>
      <pc:sldChg chg="del">
        <pc:chgData name="Rui Kang" userId="fee8404635ecc4fd" providerId="LiveId" clId="{448EE6A8-BA65-4DE9-A85D-62D4433DCCD2}" dt="2019-08-19T02:37:31.484" v="6652" actId="2696"/>
        <pc:sldMkLst>
          <pc:docMk/>
          <pc:sldMk cId="2757339465" sldId="1703"/>
        </pc:sldMkLst>
      </pc:sldChg>
      <pc:sldChg chg="modSp">
        <pc:chgData name="Rui Kang" userId="fee8404635ecc4fd" providerId="LiveId" clId="{448EE6A8-BA65-4DE9-A85D-62D4433DCCD2}" dt="2019-08-19T02:51:44.848" v="7122" actId="12"/>
        <pc:sldMkLst>
          <pc:docMk/>
          <pc:sldMk cId="636901019" sldId="1704"/>
        </pc:sldMkLst>
        <pc:spChg chg="mod">
          <ac:chgData name="Rui Kang" userId="fee8404635ecc4fd" providerId="LiveId" clId="{448EE6A8-BA65-4DE9-A85D-62D4433DCCD2}" dt="2019-08-19T02:49:43.785" v="7053" actId="207"/>
          <ac:spMkLst>
            <pc:docMk/>
            <pc:sldMk cId="636901019" sldId="1704"/>
            <ac:spMk id="6" creationId="{8F5A0772-C693-4868-ABEA-3772B5E7EA46}"/>
          </ac:spMkLst>
        </pc:spChg>
        <pc:spChg chg="mod">
          <ac:chgData name="Rui Kang" userId="fee8404635ecc4fd" providerId="LiveId" clId="{448EE6A8-BA65-4DE9-A85D-62D4433DCCD2}" dt="2019-08-19T02:51:44.848" v="7122" actId="12"/>
          <ac:spMkLst>
            <pc:docMk/>
            <pc:sldMk cId="636901019" sldId="1704"/>
            <ac:spMk id="8" creationId="{942F9DE1-7D23-4D59-B71F-1B7CF7B66235}"/>
          </ac:spMkLst>
        </pc:spChg>
        <pc:picChg chg="mod">
          <ac:chgData name="Rui Kang" userId="fee8404635ecc4fd" providerId="LiveId" clId="{448EE6A8-BA65-4DE9-A85D-62D4433DCCD2}" dt="2019-08-19T02:51:35.795" v="7120" actId="14100"/>
          <ac:picMkLst>
            <pc:docMk/>
            <pc:sldMk cId="636901019" sldId="1704"/>
            <ac:picMk id="10" creationId="{A2CE8955-A64C-4001-97EE-F448300649C6}"/>
          </ac:picMkLst>
        </pc:picChg>
        <pc:picChg chg="mod">
          <ac:chgData name="Rui Kang" userId="fee8404635ecc4fd" providerId="LiveId" clId="{448EE6A8-BA65-4DE9-A85D-62D4433DCCD2}" dt="2019-08-19T02:51:39.906" v="7121" actId="14100"/>
          <ac:picMkLst>
            <pc:docMk/>
            <pc:sldMk cId="636901019" sldId="1704"/>
            <ac:picMk id="12" creationId="{0F525361-BC24-4FAF-8744-88AD9DBB85DE}"/>
          </ac:picMkLst>
        </pc:picChg>
      </pc:sldChg>
      <pc:sldChg chg="modSp">
        <pc:chgData name="Rui Kang" userId="fee8404635ecc4fd" providerId="LiveId" clId="{448EE6A8-BA65-4DE9-A85D-62D4433DCCD2}" dt="2019-08-19T02:51:19.624" v="7118" actId="1076"/>
        <pc:sldMkLst>
          <pc:docMk/>
          <pc:sldMk cId="737038739" sldId="1705"/>
        </pc:sldMkLst>
        <pc:spChg chg="mod">
          <ac:chgData name="Rui Kang" userId="fee8404635ecc4fd" providerId="LiveId" clId="{448EE6A8-BA65-4DE9-A85D-62D4433DCCD2}" dt="2019-08-19T02:50:25.749" v="7077" actId="207"/>
          <ac:spMkLst>
            <pc:docMk/>
            <pc:sldMk cId="737038739" sldId="1705"/>
            <ac:spMk id="6" creationId="{DA84BD98-5DE7-4CFA-AF19-D76AD85305B3}"/>
          </ac:spMkLst>
        </pc:spChg>
        <pc:spChg chg="mod">
          <ac:chgData name="Rui Kang" userId="fee8404635ecc4fd" providerId="LiveId" clId="{448EE6A8-BA65-4DE9-A85D-62D4433DCCD2}" dt="2019-08-19T02:50:59.961" v="7110" actId="207"/>
          <ac:spMkLst>
            <pc:docMk/>
            <pc:sldMk cId="737038739" sldId="1705"/>
            <ac:spMk id="8" creationId="{572D2FC3-53BF-44C9-8DDC-73E50AB5075C}"/>
          </ac:spMkLst>
        </pc:spChg>
        <pc:picChg chg="mod">
          <ac:chgData name="Rui Kang" userId="fee8404635ecc4fd" providerId="LiveId" clId="{448EE6A8-BA65-4DE9-A85D-62D4433DCCD2}" dt="2019-08-19T02:51:19.624" v="7118" actId="1076"/>
          <ac:picMkLst>
            <pc:docMk/>
            <pc:sldMk cId="737038739" sldId="1705"/>
            <ac:picMk id="10" creationId="{53724D3F-A953-4029-AA74-BD5563502FBF}"/>
          </ac:picMkLst>
        </pc:picChg>
        <pc:picChg chg="mod">
          <ac:chgData name="Rui Kang" userId="fee8404635ecc4fd" providerId="LiveId" clId="{448EE6A8-BA65-4DE9-A85D-62D4433DCCD2}" dt="2019-08-19T02:51:16.654" v="7117" actId="14100"/>
          <ac:picMkLst>
            <pc:docMk/>
            <pc:sldMk cId="737038739" sldId="1705"/>
            <ac:picMk id="12" creationId="{7454B6EE-702E-4A13-B87D-BFE97DD57A82}"/>
          </ac:picMkLst>
        </pc:picChg>
      </pc:sldChg>
      <pc:sldChg chg="del">
        <pc:chgData name="Rui Kang" userId="fee8404635ecc4fd" providerId="LiveId" clId="{448EE6A8-BA65-4DE9-A85D-62D4433DCCD2}" dt="2019-08-19T02:53:01.557" v="7124" actId="2696"/>
        <pc:sldMkLst>
          <pc:docMk/>
          <pc:sldMk cId="962427265" sldId="1706"/>
        </pc:sldMkLst>
      </pc:sldChg>
      <pc:sldChg chg="modSp add ord">
        <pc:chgData name="Rui Kang" userId="fee8404635ecc4fd" providerId="LiveId" clId="{448EE6A8-BA65-4DE9-A85D-62D4433DCCD2}" dt="2019-08-19T02:54:34.814" v="7266"/>
        <pc:sldMkLst>
          <pc:docMk/>
          <pc:sldMk cId="1368018014" sldId="1706"/>
        </pc:sldMkLst>
        <pc:spChg chg="mod">
          <ac:chgData name="Rui Kang" userId="fee8404635ecc4fd" providerId="LiveId" clId="{448EE6A8-BA65-4DE9-A85D-62D4433DCCD2}" dt="2019-08-19T02:54:26.425" v="7265" actId="207"/>
          <ac:spMkLst>
            <pc:docMk/>
            <pc:sldMk cId="1368018014" sldId="1706"/>
            <ac:spMk id="6" creationId="{0B259A01-7958-4677-BFDC-1E2062A5A97F}"/>
          </ac:spMkLst>
        </pc:spChg>
        <pc:spChg chg="mod">
          <ac:chgData name="Rui Kang" userId="fee8404635ecc4fd" providerId="LiveId" clId="{448EE6A8-BA65-4DE9-A85D-62D4433DCCD2}" dt="2019-08-19T02:54:09.272" v="7263" actId="20577"/>
          <ac:spMkLst>
            <pc:docMk/>
            <pc:sldMk cId="1368018014" sldId="1706"/>
            <ac:spMk id="7" creationId="{CC0CD4EC-5009-4676-A0A4-6D4D737318D0}"/>
          </ac:spMkLst>
        </pc:spChg>
      </pc:sldChg>
      <pc:sldChg chg="addSp delSp modSp ord modTransition">
        <pc:chgData name="Rui Kang" userId="fee8404635ecc4fd" providerId="LiveId" clId="{448EE6A8-BA65-4DE9-A85D-62D4433DCCD2}" dt="2019-08-18T20:03:34.231" v="2941"/>
        <pc:sldMkLst>
          <pc:docMk/>
          <pc:sldMk cId="280993628" sldId="1707"/>
        </pc:sldMkLst>
        <pc:spChg chg="add del">
          <ac:chgData name="Rui Kang" userId="fee8404635ecc4fd" providerId="LiveId" clId="{448EE6A8-BA65-4DE9-A85D-62D4433DCCD2}" dt="2019-08-18T18:14:33.473" v="1447" actId="478"/>
          <ac:spMkLst>
            <pc:docMk/>
            <pc:sldMk cId="280993628" sldId="1707"/>
            <ac:spMk id="2" creationId="{82381C5A-B3A1-4C06-969C-06985B653EC0}"/>
          </ac:spMkLst>
        </pc:spChg>
        <pc:spChg chg="add mod">
          <ac:chgData name="Rui Kang" userId="fee8404635ecc4fd" providerId="LiveId" clId="{448EE6A8-BA65-4DE9-A85D-62D4433DCCD2}" dt="2019-08-18T19:54:16.645" v="2782" actId="1035"/>
          <ac:spMkLst>
            <pc:docMk/>
            <pc:sldMk cId="280993628" sldId="1707"/>
            <ac:spMk id="3" creationId="{017A7FE3-9506-4601-945B-732CDB69AA02}"/>
          </ac:spMkLst>
        </pc:spChg>
        <pc:spChg chg="mod">
          <ac:chgData name="Rui Kang" userId="fee8404635ecc4fd" providerId="LiveId" clId="{448EE6A8-BA65-4DE9-A85D-62D4433DCCD2}" dt="2019-08-18T19:43:04.712" v="2304" actId="207"/>
          <ac:spMkLst>
            <pc:docMk/>
            <pc:sldMk cId="280993628" sldId="1707"/>
            <ac:spMk id="6" creationId="{FC936239-DBF8-4940-8D7F-0274D73CFDC4}"/>
          </ac:spMkLst>
        </pc:spChg>
        <pc:spChg chg="mod">
          <ac:chgData name="Rui Kang" userId="fee8404635ecc4fd" providerId="LiveId" clId="{448EE6A8-BA65-4DE9-A85D-62D4433DCCD2}" dt="2019-08-18T19:43:33.162" v="2313" actId="207"/>
          <ac:spMkLst>
            <pc:docMk/>
            <pc:sldMk cId="280993628" sldId="1707"/>
            <ac:spMk id="7" creationId="{3EFF8EBA-87B1-4043-AA06-3C88D2E71A02}"/>
          </ac:spMkLst>
        </pc:spChg>
        <pc:spChg chg="mod">
          <ac:chgData name="Rui Kang" userId="fee8404635ecc4fd" providerId="LiveId" clId="{448EE6A8-BA65-4DE9-A85D-62D4433DCCD2}" dt="2019-08-18T19:43:07.800" v="2305" actId="207"/>
          <ac:spMkLst>
            <pc:docMk/>
            <pc:sldMk cId="280993628" sldId="1707"/>
            <ac:spMk id="8" creationId="{E513FDEA-D0E0-4493-B0AD-4401C9F95E1C}"/>
          </ac:spMkLst>
        </pc:spChg>
      </pc:sldChg>
      <pc:sldChg chg="addSp delSp modSp modTransition">
        <pc:chgData name="Rui Kang" userId="fee8404635ecc4fd" providerId="LiveId" clId="{448EE6A8-BA65-4DE9-A85D-62D4433DCCD2}" dt="2019-08-18T20:03:43.516" v="2942"/>
        <pc:sldMkLst>
          <pc:docMk/>
          <pc:sldMk cId="2916479196" sldId="1708"/>
        </pc:sldMkLst>
        <pc:spChg chg="add del">
          <ac:chgData name="Rui Kang" userId="fee8404635ecc4fd" providerId="LiveId" clId="{448EE6A8-BA65-4DE9-A85D-62D4433DCCD2}" dt="2019-08-18T18:23:44.379" v="1621"/>
          <ac:spMkLst>
            <pc:docMk/>
            <pc:sldMk cId="2916479196" sldId="1708"/>
            <ac:spMk id="2" creationId="{F1CE6084-2740-493F-B9A1-6D14E5793527}"/>
          </ac:spMkLst>
        </pc:spChg>
        <pc:spChg chg="add del">
          <ac:chgData name="Rui Kang" userId="fee8404635ecc4fd" providerId="LiveId" clId="{448EE6A8-BA65-4DE9-A85D-62D4433DCCD2}" dt="2019-08-18T18:23:46.759" v="1623"/>
          <ac:spMkLst>
            <pc:docMk/>
            <pc:sldMk cId="2916479196" sldId="1708"/>
            <ac:spMk id="3" creationId="{1A03478B-6C80-411A-8B1A-CD4C08E0B7B3}"/>
          </ac:spMkLst>
        </pc:spChg>
        <pc:spChg chg="mod">
          <ac:chgData name="Rui Kang" userId="fee8404635ecc4fd" providerId="LiveId" clId="{448EE6A8-BA65-4DE9-A85D-62D4433DCCD2}" dt="2019-08-18T19:46:03.535" v="2352" actId="207"/>
          <ac:spMkLst>
            <pc:docMk/>
            <pc:sldMk cId="2916479196" sldId="1708"/>
            <ac:spMk id="6" creationId="{FC936239-DBF8-4940-8D7F-0274D73CFDC4}"/>
          </ac:spMkLst>
        </pc:spChg>
        <pc:spChg chg="mod">
          <ac:chgData name="Rui Kang" userId="fee8404635ecc4fd" providerId="LiveId" clId="{448EE6A8-BA65-4DE9-A85D-62D4433DCCD2}" dt="2019-08-18T19:46:34.883" v="2365" actId="207"/>
          <ac:spMkLst>
            <pc:docMk/>
            <pc:sldMk cId="2916479196" sldId="1708"/>
            <ac:spMk id="7" creationId="{3EFF8EBA-87B1-4043-AA06-3C88D2E71A02}"/>
          </ac:spMkLst>
        </pc:spChg>
        <pc:spChg chg="mod">
          <ac:chgData name="Rui Kang" userId="fee8404635ecc4fd" providerId="LiveId" clId="{448EE6A8-BA65-4DE9-A85D-62D4433DCCD2}" dt="2019-08-18T19:46:06.329" v="2353" actId="207"/>
          <ac:spMkLst>
            <pc:docMk/>
            <pc:sldMk cId="2916479196" sldId="1708"/>
            <ac:spMk id="8" creationId="{E513FDEA-D0E0-4493-B0AD-4401C9F95E1C}"/>
          </ac:spMkLst>
        </pc:spChg>
        <pc:spChg chg="add mod">
          <ac:chgData name="Rui Kang" userId="fee8404635ecc4fd" providerId="LiveId" clId="{448EE6A8-BA65-4DE9-A85D-62D4433DCCD2}" dt="2019-08-18T18:27:45.514" v="1946" actId="1076"/>
          <ac:spMkLst>
            <pc:docMk/>
            <pc:sldMk cId="2916479196" sldId="1708"/>
            <ac:spMk id="9" creationId="{FB5FEBD9-B64F-4529-BDC9-741109C2F4D0}"/>
          </ac:spMkLst>
        </pc:spChg>
      </pc:sldChg>
      <pc:sldChg chg="addSp delSp modSp ord">
        <pc:chgData name="Rui Kang" userId="fee8404635ecc4fd" providerId="LiveId" clId="{448EE6A8-BA65-4DE9-A85D-62D4433DCCD2}" dt="2019-08-19T02:42:45.433" v="6706" actId="20577"/>
        <pc:sldMkLst>
          <pc:docMk/>
          <pc:sldMk cId="2544052378" sldId="1709"/>
        </pc:sldMkLst>
        <pc:spChg chg="add del mod">
          <ac:chgData name="Rui Kang" userId="fee8404635ecc4fd" providerId="LiveId" clId="{448EE6A8-BA65-4DE9-A85D-62D4433DCCD2}" dt="2019-08-19T02:23:30.356" v="6539" actId="478"/>
          <ac:spMkLst>
            <pc:docMk/>
            <pc:sldMk cId="2544052378" sldId="1709"/>
            <ac:spMk id="3" creationId="{ED37B083-AB2F-4D8A-A95F-3623339F944D}"/>
          </ac:spMkLst>
        </pc:spChg>
        <pc:spChg chg="add mod">
          <ac:chgData name="Rui Kang" userId="fee8404635ecc4fd" providerId="LiveId" clId="{448EE6A8-BA65-4DE9-A85D-62D4433DCCD2}" dt="2019-08-19T02:42:45.433" v="6706" actId="20577"/>
          <ac:spMkLst>
            <pc:docMk/>
            <pc:sldMk cId="2544052378" sldId="1709"/>
            <ac:spMk id="7" creationId="{A06DF207-E072-403B-89EC-C1B42FEEADD2}"/>
          </ac:spMkLst>
        </pc:spChg>
        <pc:picChg chg="add del mod">
          <ac:chgData name="Rui Kang" userId="fee8404635ecc4fd" providerId="LiveId" clId="{448EE6A8-BA65-4DE9-A85D-62D4433DCCD2}" dt="2019-08-19T02:24:12.713" v="6589" actId="1076"/>
          <ac:picMkLst>
            <pc:docMk/>
            <pc:sldMk cId="2544052378" sldId="1709"/>
            <ac:picMk id="10" creationId="{8357E1B7-2B6A-4A52-83A8-B85E851E58CE}"/>
          </ac:picMkLst>
        </pc:picChg>
      </pc:sldChg>
      <pc:sldChg chg="addSp delSp modSp modTransition">
        <pc:chgData name="Rui Kang" userId="fee8404635ecc4fd" providerId="LiveId" clId="{448EE6A8-BA65-4DE9-A85D-62D4433DCCD2}" dt="2019-08-18T20:03:47.633" v="2943"/>
        <pc:sldMkLst>
          <pc:docMk/>
          <pc:sldMk cId="614684635" sldId="1710"/>
        </pc:sldMkLst>
        <pc:spChg chg="add del mod">
          <ac:chgData name="Rui Kang" userId="fee8404635ecc4fd" providerId="LiveId" clId="{448EE6A8-BA65-4DE9-A85D-62D4433DCCD2}" dt="2019-08-18T19:42:38.430" v="2299" actId="478"/>
          <ac:spMkLst>
            <pc:docMk/>
            <pc:sldMk cId="614684635" sldId="1710"/>
            <ac:spMk id="3" creationId="{B3899B05-EFE4-498D-BB0D-5F7273DC5253}"/>
          </ac:spMkLst>
        </pc:spChg>
        <pc:spChg chg="add del">
          <ac:chgData name="Rui Kang" userId="fee8404635ecc4fd" providerId="LiveId" clId="{448EE6A8-BA65-4DE9-A85D-62D4433DCCD2}" dt="2019-08-18T19:48:02.297" v="2418"/>
          <ac:spMkLst>
            <pc:docMk/>
            <pc:sldMk cId="614684635" sldId="1710"/>
            <ac:spMk id="4" creationId="{DBC294DF-C956-4707-B0B0-78B5867AA561}"/>
          </ac:spMkLst>
        </pc:spChg>
        <pc:spChg chg="add del">
          <ac:chgData name="Rui Kang" userId="fee8404635ecc4fd" providerId="LiveId" clId="{448EE6A8-BA65-4DE9-A85D-62D4433DCCD2}" dt="2019-08-18T19:48:01.884" v="2417"/>
          <ac:spMkLst>
            <pc:docMk/>
            <pc:sldMk cId="614684635" sldId="1710"/>
            <ac:spMk id="5" creationId="{16B007A5-9CEF-46BB-9954-948F6765B4ED}"/>
          </ac:spMkLst>
        </pc:spChg>
        <pc:spChg chg="del">
          <ac:chgData name="Rui Kang" userId="fee8404635ecc4fd" providerId="LiveId" clId="{448EE6A8-BA65-4DE9-A85D-62D4433DCCD2}" dt="2019-08-18T19:42:34.930" v="2297" actId="478"/>
          <ac:spMkLst>
            <pc:docMk/>
            <pc:sldMk cId="614684635" sldId="1710"/>
            <ac:spMk id="6" creationId="{FC936239-DBF8-4940-8D7F-0274D73CFDC4}"/>
          </ac:spMkLst>
        </pc:spChg>
        <pc:spChg chg="mod">
          <ac:chgData name="Rui Kang" userId="fee8404635ecc4fd" providerId="LiveId" clId="{448EE6A8-BA65-4DE9-A85D-62D4433DCCD2}" dt="2019-08-18T19:50:13.598" v="2655" actId="207"/>
          <ac:spMkLst>
            <pc:docMk/>
            <pc:sldMk cId="614684635" sldId="1710"/>
            <ac:spMk id="7" creationId="{3EFF8EBA-87B1-4043-AA06-3C88D2E71A02}"/>
          </ac:spMkLst>
        </pc:spChg>
        <pc:spChg chg="mod">
          <ac:chgData name="Rui Kang" userId="fee8404635ecc4fd" providerId="LiveId" clId="{448EE6A8-BA65-4DE9-A85D-62D4433DCCD2}" dt="2019-08-18T19:47:26.255" v="2401" actId="12"/>
          <ac:spMkLst>
            <pc:docMk/>
            <pc:sldMk cId="614684635" sldId="1710"/>
            <ac:spMk id="8" creationId="{E513FDEA-D0E0-4493-B0AD-4401C9F95E1C}"/>
          </ac:spMkLst>
        </pc:spChg>
        <pc:spChg chg="add mod">
          <ac:chgData name="Rui Kang" userId="fee8404635ecc4fd" providerId="LiveId" clId="{448EE6A8-BA65-4DE9-A85D-62D4433DCCD2}" dt="2019-08-18T19:47:15.979" v="2367" actId="207"/>
          <ac:spMkLst>
            <pc:docMk/>
            <pc:sldMk cId="614684635" sldId="1710"/>
            <ac:spMk id="9" creationId="{CC961FED-40AD-4E4D-BF0D-A242B4A2B4DF}"/>
          </ac:spMkLst>
        </pc:spChg>
        <pc:spChg chg="add mod">
          <ac:chgData name="Rui Kang" userId="fee8404635ecc4fd" providerId="LiveId" clId="{448EE6A8-BA65-4DE9-A85D-62D4433DCCD2}" dt="2019-08-18T19:42:50.631" v="2303" actId="1076"/>
          <ac:spMkLst>
            <pc:docMk/>
            <pc:sldMk cId="614684635" sldId="1710"/>
            <ac:spMk id="10" creationId="{358D6C45-EDF7-4731-8EBE-133D2D629BFF}"/>
          </ac:spMkLst>
        </pc:spChg>
      </pc:sldChg>
      <pc:sldChg chg="modSp del">
        <pc:chgData name="Rui Kang" userId="fee8404635ecc4fd" providerId="LiveId" clId="{448EE6A8-BA65-4DE9-A85D-62D4433DCCD2}" dt="2019-08-19T04:13:50.460" v="7637" actId="2696"/>
        <pc:sldMkLst>
          <pc:docMk/>
          <pc:sldMk cId="182605541" sldId="1711"/>
        </pc:sldMkLst>
        <pc:spChg chg="mod">
          <ac:chgData name="Rui Kang" userId="fee8404635ecc4fd" providerId="LiveId" clId="{448EE6A8-BA65-4DE9-A85D-62D4433DCCD2}" dt="2019-08-19T04:13:29.368" v="7631"/>
          <ac:spMkLst>
            <pc:docMk/>
            <pc:sldMk cId="182605541" sldId="1711"/>
            <ac:spMk id="7" creationId="{3EFF8EBA-87B1-4043-AA06-3C88D2E71A02}"/>
          </ac:spMkLst>
        </pc:spChg>
      </pc:sldChg>
      <pc:sldChg chg="del">
        <pc:chgData name="Rui Kang" userId="fee8404635ecc4fd" providerId="LiveId" clId="{448EE6A8-BA65-4DE9-A85D-62D4433DCCD2}" dt="2019-08-19T02:58:54.589" v="7318" actId="2696"/>
        <pc:sldMkLst>
          <pc:docMk/>
          <pc:sldMk cId="2042955095" sldId="1712"/>
        </pc:sldMkLst>
      </pc:sldChg>
      <pc:sldChg chg="addSp modSp add modTransition">
        <pc:chgData name="Rui Kang" userId="fee8404635ecc4fd" providerId="LiveId" clId="{448EE6A8-BA65-4DE9-A85D-62D4433DCCD2}" dt="2019-08-19T04:12:32.040" v="7603"/>
        <pc:sldMkLst>
          <pc:docMk/>
          <pc:sldMk cId="3768124690" sldId="1712"/>
        </pc:sldMkLst>
        <pc:spChg chg="add mod">
          <ac:chgData name="Rui Kang" userId="fee8404635ecc4fd" providerId="LiveId" clId="{448EE6A8-BA65-4DE9-A85D-62D4433DCCD2}" dt="2019-08-19T04:12:05.322" v="7578" actId="1076"/>
          <ac:spMkLst>
            <pc:docMk/>
            <pc:sldMk cId="3768124690" sldId="1712"/>
            <ac:spMk id="5" creationId="{E171FB0E-3647-4A5E-96BE-C12B9D5DDAC0}"/>
          </ac:spMkLst>
        </pc:spChg>
        <pc:spChg chg="mod">
          <ac:chgData name="Rui Kang" userId="fee8404635ecc4fd" providerId="LiveId" clId="{448EE6A8-BA65-4DE9-A85D-62D4433DCCD2}" dt="2019-08-19T04:12:21.069" v="7600" actId="207"/>
          <ac:spMkLst>
            <pc:docMk/>
            <pc:sldMk cId="3768124690" sldId="1712"/>
            <ac:spMk id="6" creationId="{E2430394-7C6E-4EB2-B162-250DD6707D08}"/>
          </ac:spMkLst>
        </pc:spChg>
        <pc:spChg chg="mod">
          <ac:chgData name="Rui Kang" userId="fee8404635ecc4fd" providerId="LiveId" clId="{448EE6A8-BA65-4DE9-A85D-62D4433DCCD2}" dt="2019-08-19T04:12:27.727" v="7602" actId="207"/>
          <ac:spMkLst>
            <pc:docMk/>
            <pc:sldMk cId="3768124690" sldId="1712"/>
            <ac:spMk id="7" creationId="{0F2FC3F7-87CD-427A-BB74-4FEF52701E7C}"/>
          </ac:spMkLst>
        </pc:spChg>
      </pc:sldChg>
      <pc:sldChg chg="add del">
        <pc:chgData name="Rui Kang" userId="fee8404635ecc4fd" providerId="LiveId" clId="{448EE6A8-BA65-4DE9-A85D-62D4433DCCD2}" dt="2019-08-19T02:59:19.665" v="7320" actId="2696"/>
        <pc:sldMkLst>
          <pc:docMk/>
          <pc:sldMk cId="3877215072" sldId="1712"/>
        </pc:sldMkLst>
      </pc:sldChg>
      <pc:sldChg chg="modSp ord">
        <pc:chgData name="Rui Kang" userId="fee8404635ecc4fd" providerId="LiveId" clId="{448EE6A8-BA65-4DE9-A85D-62D4433DCCD2}" dt="2019-08-19T03:11:35.115" v="7400" actId="12"/>
        <pc:sldMkLst>
          <pc:docMk/>
          <pc:sldMk cId="2179433320" sldId="1713"/>
        </pc:sldMkLst>
        <pc:spChg chg="mod">
          <ac:chgData name="Rui Kang" userId="fee8404635ecc4fd" providerId="LiveId" clId="{448EE6A8-BA65-4DE9-A85D-62D4433DCCD2}" dt="2019-08-19T03:11:26.804" v="7382" actId="20577"/>
          <ac:spMkLst>
            <pc:docMk/>
            <pc:sldMk cId="2179433320" sldId="1713"/>
            <ac:spMk id="6" creationId="{92E64A81-40DB-4D2D-88EB-D2C0470D68CB}"/>
          </ac:spMkLst>
        </pc:spChg>
        <pc:spChg chg="mod">
          <ac:chgData name="Rui Kang" userId="fee8404635ecc4fd" providerId="LiveId" clId="{448EE6A8-BA65-4DE9-A85D-62D4433DCCD2}" dt="2019-08-19T03:11:35.115" v="7400" actId="12"/>
          <ac:spMkLst>
            <pc:docMk/>
            <pc:sldMk cId="2179433320" sldId="1713"/>
            <ac:spMk id="8" creationId="{78ACA788-511F-4F34-BBDC-D36A1BB3D38C}"/>
          </ac:spMkLst>
        </pc:spChg>
      </pc:sldChg>
      <pc:sldChg chg="modSp ord">
        <pc:chgData name="Rui Kang" userId="fee8404635ecc4fd" providerId="LiveId" clId="{448EE6A8-BA65-4DE9-A85D-62D4433DCCD2}" dt="2019-08-19T03:11:07.942" v="7353" actId="20577"/>
        <pc:sldMkLst>
          <pc:docMk/>
          <pc:sldMk cId="2312410979" sldId="1714"/>
        </pc:sldMkLst>
        <pc:spChg chg="mod">
          <ac:chgData name="Rui Kang" userId="fee8404635ecc4fd" providerId="LiveId" clId="{448EE6A8-BA65-4DE9-A85D-62D4433DCCD2}" dt="2019-08-19T03:11:07.942" v="7353" actId="20577"/>
          <ac:spMkLst>
            <pc:docMk/>
            <pc:sldMk cId="2312410979" sldId="1714"/>
            <ac:spMk id="6" creationId="{92E64A81-40DB-4D2D-88EB-D2C0470D68CB}"/>
          </ac:spMkLst>
        </pc:spChg>
        <pc:spChg chg="mod">
          <ac:chgData name="Rui Kang" userId="fee8404635ecc4fd" providerId="LiveId" clId="{448EE6A8-BA65-4DE9-A85D-62D4433DCCD2}" dt="2019-08-19T03:11:03.131" v="7339" actId="12"/>
          <ac:spMkLst>
            <pc:docMk/>
            <pc:sldMk cId="2312410979" sldId="1714"/>
            <ac:spMk id="8" creationId="{78ACA788-511F-4F34-BBDC-D36A1BB3D38C}"/>
          </ac:spMkLst>
        </pc:spChg>
      </pc:sldChg>
      <pc:sldChg chg="modSp ord">
        <pc:chgData name="Rui Kang" userId="fee8404635ecc4fd" providerId="LiveId" clId="{448EE6A8-BA65-4DE9-A85D-62D4433DCCD2}" dt="2019-08-19T03:11:32.197" v="7399" actId="20577"/>
        <pc:sldMkLst>
          <pc:docMk/>
          <pc:sldMk cId="3655115241" sldId="1715"/>
        </pc:sldMkLst>
        <pc:spChg chg="mod">
          <ac:chgData name="Rui Kang" userId="fee8404635ecc4fd" providerId="LiveId" clId="{448EE6A8-BA65-4DE9-A85D-62D4433DCCD2}" dt="2019-08-19T03:11:32.197" v="7399" actId="20577"/>
          <ac:spMkLst>
            <pc:docMk/>
            <pc:sldMk cId="3655115241" sldId="1715"/>
            <ac:spMk id="6" creationId="{92E64A81-40DB-4D2D-88EB-D2C0470D68CB}"/>
          </ac:spMkLst>
        </pc:spChg>
        <pc:spChg chg="mod">
          <ac:chgData name="Rui Kang" userId="fee8404635ecc4fd" providerId="LiveId" clId="{448EE6A8-BA65-4DE9-A85D-62D4433DCCD2}" dt="2019-08-19T03:11:15.341" v="7357" actId="20577"/>
          <ac:spMkLst>
            <pc:docMk/>
            <pc:sldMk cId="3655115241" sldId="1715"/>
            <ac:spMk id="8" creationId="{78ACA788-511F-4F34-BBDC-D36A1BB3D38C}"/>
          </ac:spMkLst>
        </pc:spChg>
      </pc:sldChg>
      <pc:sldChg chg="addSp modSp ord modTransition">
        <pc:chgData name="Rui Kang" userId="fee8404635ecc4fd" providerId="LiveId" clId="{448EE6A8-BA65-4DE9-A85D-62D4433DCCD2}" dt="2019-08-18T20:03:28.902" v="2940"/>
        <pc:sldMkLst>
          <pc:docMk/>
          <pc:sldMk cId="3549150366" sldId="1717"/>
        </pc:sldMkLst>
        <pc:spChg chg="add mod">
          <ac:chgData name="Rui Kang" userId="fee8404635ecc4fd" providerId="LiveId" clId="{448EE6A8-BA65-4DE9-A85D-62D4433DCCD2}" dt="2019-08-18T19:54:22.224" v="2784" actId="1076"/>
          <ac:spMkLst>
            <pc:docMk/>
            <pc:sldMk cId="3549150366" sldId="1717"/>
            <ac:spMk id="5" creationId="{33C4C269-F6A3-4B16-A463-5EC2F7C6788D}"/>
          </ac:spMkLst>
        </pc:spChg>
      </pc:sldChg>
      <pc:sldChg chg="addSp ord modTransition">
        <pc:chgData name="Rui Kang" userId="fee8404635ecc4fd" providerId="LiveId" clId="{448EE6A8-BA65-4DE9-A85D-62D4433DCCD2}" dt="2019-08-18T20:26:40.021" v="3148"/>
        <pc:sldMkLst>
          <pc:docMk/>
          <pc:sldMk cId="3829810388" sldId="1718"/>
        </pc:sldMkLst>
        <pc:spChg chg="add">
          <ac:chgData name="Rui Kang" userId="fee8404635ecc4fd" providerId="LiveId" clId="{448EE6A8-BA65-4DE9-A85D-62D4433DCCD2}" dt="2019-08-18T20:26:37.705" v="3147"/>
          <ac:spMkLst>
            <pc:docMk/>
            <pc:sldMk cId="3829810388" sldId="1718"/>
            <ac:spMk id="3" creationId="{3F3A8BDE-B1BF-43F6-9836-D0C8E6CEC9FD}"/>
          </ac:spMkLst>
        </pc:spChg>
      </pc:sldChg>
      <pc:sldChg chg="modSp">
        <pc:chgData name="Rui Kang" userId="fee8404635ecc4fd" providerId="LiveId" clId="{448EE6A8-BA65-4DE9-A85D-62D4433DCCD2}" dt="2019-08-19T04:07:41.541" v="7438" actId="20577"/>
        <pc:sldMkLst>
          <pc:docMk/>
          <pc:sldMk cId="2036197836" sldId="1719"/>
        </pc:sldMkLst>
        <pc:spChg chg="mod">
          <ac:chgData name="Rui Kang" userId="fee8404635ecc4fd" providerId="LiveId" clId="{448EE6A8-BA65-4DE9-A85D-62D4433DCCD2}" dt="2019-08-19T04:07:41.541" v="7438" actId="20577"/>
          <ac:spMkLst>
            <pc:docMk/>
            <pc:sldMk cId="2036197836" sldId="1719"/>
            <ac:spMk id="6" creationId="{C3617B84-B4F8-4F74-8984-08BA8865CD4C}"/>
          </ac:spMkLst>
        </pc:spChg>
      </pc:sldChg>
      <pc:sldChg chg="del">
        <pc:chgData name="Rui Kang" userId="fee8404635ecc4fd" providerId="LiveId" clId="{448EE6A8-BA65-4DE9-A85D-62D4433DCCD2}" dt="2019-08-19T03:09:07.864" v="7328" actId="2696"/>
        <pc:sldMkLst>
          <pc:docMk/>
          <pc:sldMk cId="4103873703" sldId="1720"/>
        </pc:sldMkLst>
      </pc:sldChg>
      <pc:sldChg chg="modTransition">
        <pc:chgData name="Rui Kang" userId="fee8404635ecc4fd" providerId="LiveId" clId="{448EE6A8-BA65-4DE9-A85D-62D4433DCCD2}" dt="2019-08-18T20:43:25.568" v="3417"/>
        <pc:sldMkLst>
          <pc:docMk/>
          <pc:sldMk cId="1134123092" sldId="1721"/>
        </pc:sldMkLst>
      </pc:sldChg>
      <pc:sldChg chg="modSp del">
        <pc:chgData name="Rui Kang" userId="fee8404635ecc4fd" providerId="LiveId" clId="{448EE6A8-BA65-4DE9-A85D-62D4433DCCD2}" dt="2019-08-19T04:12:51.364" v="7605" actId="2696"/>
        <pc:sldMkLst>
          <pc:docMk/>
          <pc:sldMk cId="992174324" sldId="1722"/>
        </pc:sldMkLst>
        <pc:spChg chg="mod">
          <ac:chgData name="Rui Kang" userId="fee8404635ecc4fd" providerId="LiveId" clId="{448EE6A8-BA65-4DE9-A85D-62D4433DCCD2}" dt="2019-08-19T04:12:49.037" v="7604"/>
          <ac:spMkLst>
            <pc:docMk/>
            <pc:sldMk cId="992174324" sldId="1722"/>
            <ac:spMk id="7" creationId="{482F237E-1FA0-4BF2-926B-26C07FF48643}"/>
          </ac:spMkLst>
        </pc:spChg>
      </pc:sldChg>
      <pc:sldChg chg="addSp delSp modSp">
        <pc:chgData name="Rui Kang" userId="fee8404635ecc4fd" providerId="LiveId" clId="{448EE6A8-BA65-4DE9-A85D-62D4433DCCD2}" dt="2019-08-19T04:42:33.475" v="8102" actId="478"/>
        <pc:sldMkLst>
          <pc:docMk/>
          <pc:sldMk cId="1398105328" sldId="1723"/>
        </pc:sldMkLst>
        <pc:spChg chg="mod">
          <ac:chgData name="Rui Kang" userId="fee8404635ecc4fd" providerId="LiveId" clId="{448EE6A8-BA65-4DE9-A85D-62D4433DCCD2}" dt="2019-08-19T04:13:03.636" v="7608" actId="20577"/>
          <ac:spMkLst>
            <pc:docMk/>
            <pc:sldMk cId="1398105328" sldId="1723"/>
            <ac:spMk id="6" creationId="{0A8D5C75-A104-448E-92CA-48967FB00641}"/>
          </ac:spMkLst>
        </pc:spChg>
        <pc:spChg chg="mod">
          <ac:chgData name="Rui Kang" userId="fee8404635ecc4fd" providerId="LiveId" clId="{448EE6A8-BA65-4DE9-A85D-62D4433DCCD2}" dt="2019-08-19T04:41:20.976" v="8100" actId="20577"/>
          <ac:spMkLst>
            <pc:docMk/>
            <pc:sldMk cId="1398105328" sldId="1723"/>
            <ac:spMk id="7" creationId="{6FBF1E41-B4DB-4A0D-A004-B16CCCAD58EA}"/>
          </ac:spMkLst>
        </pc:spChg>
        <pc:spChg chg="mod">
          <ac:chgData name="Rui Kang" userId="fee8404635ecc4fd" providerId="LiveId" clId="{448EE6A8-BA65-4DE9-A85D-62D4433DCCD2}" dt="2019-08-19T04:13:16.722" v="7630" actId="20577"/>
          <ac:spMkLst>
            <pc:docMk/>
            <pc:sldMk cId="1398105328" sldId="1723"/>
            <ac:spMk id="8" creationId="{EDA67C3F-4E8D-4594-BD9D-C051C86BA41D}"/>
          </ac:spMkLst>
        </pc:spChg>
        <pc:picChg chg="add del mod">
          <ac:chgData name="Rui Kang" userId="fee8404635ecc4fd" providerId="LiveId" clId="{448EE6A8-BA65-4DE9-A85D-62D4433DCCD2}" dt="2019-08-19T04:42:33.475" v="8102" actId="478"/>
          <ac:picMkLst>
            <pc:docMk/>
            <pc:sldMk cId="1398105328" sldId="1723"/>
            <ac:picMk id="3" creationId="{D3ED84F3-8640-42CA-8703-32029E06E698}"/>
          </ac:picMkLst>
        </pc:picChg>
      </pc:sldChg>
      <pc:sldChg chg="addSp modSp modTransition">
        <pc:chgData name="Rui Kang" userId="fee8404635ecc4fd" providerId="LiveId" clId="{448EE6A8-BA65-4DE9-A85D-62D4433DCCD2}" dt="2019-08-18T20:16:31.253" v="3033"/>
        <pc:sldMkLst>
          <pc:docMk/>
          <pc:sldMk cId="3599765164" sldId="1724"/>
        </pc:sldMkLst>
        <pc:spChg chg="mod">
          <ac:chgData name="Rui Kang" userId="fee8404635ecc4fd" providerId="LiveId" clId="{448EE6A8-BA65-4DE9-A85D-62D4433DCCD2}" dt="2019-08-18T20:13:41.327" v="3026"/>
          <ac:spMkLst>
            <pc:docMk/>
            <pc:sldMk cId="3599765164" sldId="1724"/>
            <ac:spMk id="3" creationId="{DFBE3F27-C061-4603-9AEC-E43D6414F256}"/>
          </ac:spMkLst>
        </pc:spChg>
        <pc:spChg chg="mod">
          <ac:chgData name="Rui Kang" userId="fee8404635ecc4fd" providerId="LiveId" clId="{448EE6A8-BA65-4DE9-A85D-62D4433DCCD2}" dt="2019-08-18T20:14:08.549" v="3029" actId="255"/>
          <ac:spMkLst>
            <pc:docMk/>
            <pc:sldMk cId="3599765164" sldId="1724"/>
            <ac:spMk id="5" creationId="{BB832908-239B-41E9-A86B-46C634BAD4F7}"/>
          </ac:spMkLst>
        </pc:spChg>
        <pc:spChg chg="add">
          <ac:chgData name="Rui Kang" userId="fee8404635ecc4fd" providerId="LiveId" clId="{448EE6A8-BA65-4DE9-A85D-62D4433DCCD2}" dt="2019-08-18T20:16:31.253" v="3033"/>
          <ac:spMkLst>
            <pc:docMk/>
            <pc:sldMk cId="3599765164" sldId="1724"/>
            <ac:spMk id="6" creationId="{D9B5A64A-3800-491C-BDD3-6965ACDD618F}"/>
          </ac:spMkLst>
        </pc:spChg>
      </pc:sldChg>
      <pc:sldChg chg="addSp modTransition">
        <pc:chgData name="Rui Kang" userId="fee8404635ecc4fd" providerId="LiveId" clId="{448EE6A8-BA65-4DE9-A85D-62D4433DCCD2}" dt="2019-08-18T20:10:24.676" v="2996"/>
        <pc:sldMkLst>
          <pc:docMk/>
          <pc:sldMk cId="1787670182" sldId="1725"/>
        </pc:sldMkLst>
        <pc:spChg chg="add">
          <ac:chgData name="Rui Kang" userId="fee8404635ecc4fd" providerId="LiveId" clId="{448EE6A8-BA65-4DE9-A85D-62D4433DCCD2}" dt="2019-08-18T20:10:20.605" v="2995"/>
          <ac:spMkLst>
            <pc:docMk/>
            <pc:sldMk cId="1787670182" sldId="1725"/>
            <ac:spMk id="5" creationId="{619FBDA7-D2C4-4BCC-9B65-D1D71C0BE37D}"/>
          </ac:spMkLst>
        </pc:spChg>
      </pc:sldChg>
      <pc:sldChg chg="addSp modSp modTransition">
        <pc:chgData name="Rui Kang" userId="fee8404635ecc4fd" providerId="LiveId" clId="{448EE6A8-BA65-4DE9-A85D-62D4433DCCD2}" dt="2019-08-19T00:10:27.061" v="4836"/>
        <pc:sldMkLst>
          <pc:docMk/>
          <pc:sldMk cId="214699177" sldId="1727"/>
        </pc:sldMkLst>
        <pc:spChg chg="add mod">
          <ac:chgData name="Rui Kang" userId="fee8404635ecc4fd" providerId="LiveId" clId="{448EE6A8-BA65-4DE9-A85D-62D4433DCCD2}" dt="2019-08-19T00:10:23.614" v="4835" actId="1076"/>
          <ac:spMkLst>
            <pc:docMk/>
            <pc:sldMk cId="214699177" sldId="1727"/>
            <ac:spMk id="5" creationId="{773249F5-98FD-42AE-ACF1-30E51C0867A1}"/>
          </ac:spMkLst>
        </pc:spChg>
      </pc:sldChg>
      <pc:sldChg chg="del">
        <pc:chgData name="Rui Kang" userId="fee8404635ecc4fd" providerId="LiveId" clId="{448EE6A8-BA65-4DE9-A85D-62D4433DCCD2}" dt="2019-08-19T02:57:52.322" v="7317" actId="2696"/>
        <pc:sldMkLst>
          <pc:docMk/>
          <pc:sldMk cId="3554982919" sldId="1728"/>
        </pc:sldMkLst>
      </pc:sldChg>
      <pc:sldChg chg="ord">
        <pc:chgData name="Rui Kang" userId="fee8404635ecc4fd" providerId="LiveId" clId="{448EE6A8-BA65-4DE9-A85D-62D4433DCCD2}" dt="2019-08-18T20:27:35.100" v="3149"/>
        <pc:sldMkLst>
          <pc:docMk/>
          <pc:sldMk cId="3931904765" sldId="1733"/>
        </pc:sldMkLst>
      </pc:sldChg>
      <pc:sldChg chg="addSp delSp modSp">
        <pc:chgData name="Rui Kang" userId="fee8404635ecc4fd" providerId="LiveId" clId="{448EE6A8-BA65-4DE9-A85D-62D4433DCCD2}" dt="2019-08-18T20:22:11.694" v="3139" actId="20577"/>
        <pc:sldMkLst>
          <pc:docMk/>
          <pc:sldMk cId="1701949940" sldId="1735"/>
        </pc:sldMkLst>
        <pc:spChg chg="add mod ord">
          <ac:chgData name="Rui Kang" userId="fee8404635ecc4fd" providerId="LiveId" clId="{448EE6A8-BA65-4DE9-A85D-62D4433DCCD2}" dt="2019-08-18T18:20:31.126" v="1611" actId="1035"/>
          <ac:spMkLst>
            <pc:docMk/>
            <pc:sldMk cId="1701949940" sldId="1735"/>
            <ac:spMk id="2" creationId="{CD2AEC67-BCA3-4BC9-B8DF-B587755D90BE}"/>
          </ac:spMkLst>
        </pc:spChg>
        <pc:spChg chg="mod">
          <ac:chgData name="Rui Kang" userId="fee8404635ecc4fd" providerId="LiveId" clId="{448EE6A8-BA65-4DE9-A85D-62D4433DCCD2}" dt="2019-08-18T19:51:45.460" v="2660" actId="20577"/>
          <ac:spMkLst>
            <pc:docMk/>
            <pc:sldMk cId="1701949940" sldId="1735"/>
            <ac:spMk id="6" creationId="{A6D5DA05-D526-43FA-9D68-040CEA9E1386}"/>
          </ac:spMkLst>
        </pc:spChg>
        <pc:spChg chg="mod">
          <ac:chgData name="Rui Kang" userId="fee8404635ecc4fd" providerId="LiveId" clId="{448EE6A8-BA65-4DE9-A85D-62D4433DCCD2}" dt="2019-08-18T19:53:05.708" v="2763" actId="6549"/>
          <ac:spMkLst>
            <pc:docMk/>
            <pc:sldMk cId="1701949940" sldId="1735"/>
            <ac:spMk id="8" creationId="{881F9E03-5E37-4DBB-8708-31392A9A7E5C}"/>
          </ac:spMkLst>
        </pc:spChg>
        <pc:spChg chg="mod">
          <ac:chgData name="Rui Kang" userId="fee8404635ecc4fd" providerId="LiveId" clId="{448EE6A8-BA65-4DE9-A85D-62D4433DCCD2}" dt="2019-08-18T18:17:19.232" v="1487" actId="6549"/>
          <ac:spMkLst>
            <pc:docMk/>
            <pc:sldMk cId="1701949940" sldId="1735"/>
            <ac:spMk id="20" creationId="{0AB9BCC3-DD03-4B8F-8B70-EC4C23571A72}"/>
          </ac:spMkLst>
        </pc:spChg>
        <pc:spChg chg="mod">
          <ac:chgData name="Rui Kang" userId="fee8404635ecc4fd" providerId="LiveId" clId="{448EE6A8-BA65-4DE9-A85D-62D4433DCCD2}" dt="2019-08-18T18:17:24.448" v="1489" actId="6549"/>
          <ac:spMkLst>
            <pc:docMk/>
            <pc:sldMk cId="1701949940" sldId="1735"/>
            <ac:spMk id="24" creationId="{C019E85A-1D8D-4CD5-992A-95D82A148131}"/>
          </ac:spMkLst>
        </pc:spChg>
        <pc:spChg chg="mod">
          <ac:chgData name="Rui Kang" userId="fee8404635ecc4fd" providerId="LiveId" clId="{448EE6A8-BA65-4DE9-A85D-62D4433DCCD2}" dt="2019-08-18T18:17:16.692" v="1486" actId="6549"/>
          <ac:spMkLst>
            <pc:docMk/>
            <pc:sldMk cId="1701949940" sldId="1735"/>
            <ac:spMk id="28" creationId="{4BFC7E9A-C0A5-4939-A376-DC27C574AFDC}"/>
          </ac:spMkLst>
        </pc:spChg>
        <pc:spChg chg="mod">
          <ac:chgData name="Rui Kang" userId="fee8404635ecc4fd" providerId="LiveId" clId="{448EE6A8-BA65-4DE9-A85D-62D4433DCCD2}" dt="2019-08-18T20:22:11.694" v="3139" actId="20577"/>
          <ac:spMkLst>
            <pc:docMk/>
            <pc:sldMk cId="1701949940" sldId="1735"/>
            <ac:spMk id="29" creationId="{39E3E9CE-DA2A-48EE-A1BE-65BC93E8646F}"/>
          </ac:spMkLst>
        </pc:spChg>
        <pc:spChg chg="mod">
          <ac:chgData name="Rui Kang" userId="fee8404635ecc4fd" providerId="LiveId" clId="{448EE6A8-BA65-4DE9-A85D-62D4433DCCD2}" dt="2019-08-18T18:17:20.885" v="1488" actId="6549"/>
          <ac:spMkLst>
            <pc:docMk/>
            <pc:sldMk cId="1701949940" sldId="1735"/>
            <ac:spMk id="32" creationId="{EF9BB6DC-338F-47C7-948B-18B6681BA313}"/>
          </ac:spMkLst>
        </pc:spChg>
        <pc:spChg chg="add mod">
          <ac:chgData name="Rui Kang" userId="fee8404635ecc4fd" providerId="LiveId" clId="{448EE6A8-BA65-4DE9-A85D-62D4433DCCD2}" dt="2019-08-18T18:20:31.126" v="1611" actId="1035"/>
          <ac:spMkLst>
            <pc:docMk/>
            <pc:sldMk cId="1701949940" sldId="1735"/>
            <ac:spMk id="35" creationId="{DB6DE4E6-05FE-4072-A110-D7577D58972B}"/>
          </ac:spMkLst>
        </pc:spChg>
        <pc:spChg chg="add mod">
          <ac:chgData name="Rui Kang" userId="fee8404635ecc4fd" providerId="LiveId" clId="{448EE6A8-BA65-4DE9-A85D-62D4433DCCD2}" dt="2019-08-18T18:20:31.126" v="1611" actId="1035"/>
          <ac:spMkLst>
            <pc:docMk/>
            <pc:sldMk cId="1701949940" sldId="1735"/>
            <ac:spMk id="36" creationId="{5B8D470B-DCEC-492A-A6AA-6F93FE9604A0}"/>
          </ac:spMkLst>
        </pc:spChg>
        <pc:spChg chg="add mod ord">
          <ac:chgData name="Rui Kang" userId="fee8404635ecc4fd" providerId="LiveId" clId="{448EE6A8-BA65-4DE9-A85D-62D4433DCCD2}" dt="2019-08-18T18:20:31.126" v="1611" actId="1035"/>
          <ac:spMkLst>
            <pc:docMk/>
            <pc:sldMk cId="1701949940" sldId="1735"/>
            <ac:spMk id="37" creationId="{571FB882-B788-4FFD-83F0-2B1A5B278E05}"/>
          </ac:spMkLst>
        </pc:spChg>
        <pc:grpChg chg="del">
          <ac:chgData name="Rui Kang" userId="fee8404635ecc4fd" providerId="LiveId" clId="{448EE6A8-BA65-4DE9-A85D-62D4433DCCD2}" dt="2019-08-18T17:15:54.990" v="264" actId="478"/>
          <ac:grpSpMkLst>
            <pc:docMk/>
            <pc:sldMk cId="1701949940" sldId="1735"/>
            <ac:grpSpMk id="12" creationId="{C808BE6F-5FC9-4549-8638-0A12DEE3C652}"/>
          </ac:grpSpMkLst>
        </pc:grpChg>
        <pc:grpChg chg="del">
          <ac:chgData name="Rui Kang" userId="fee8404635ecc4fd" providerId="LiveId" clId="{448EE6A8-BA65-4DE9-A85D-62D4433DCCD2}" dt="2019-08-18T17:15:54.990" v="264" actId="478"/>
          <ac:grpSpMkLst>
            <pc:docMk/>
            <pc:sldMk cId="1701949940" sldId="1735"/>
            <ac:grpSpMk id="15" creationId="{50CE79D6-0C4B-4DEB-8DE6-F9623B4463D4}"/>
          </ac:grpSpMkLst>
        </pc:grpChg>
        <pc:grpChg chg="mod">
          <ac:chgData name="Rui Kang" userId="fee8404635ecc4fd" providerId="LiveId" clId="{448EE6A8-BA65-4DE9-A85D-62D4433DCCD2}" dt="2019-08-18T18:20:31.126" v="1611" actId="1035"/>
          <ac:grpSpMkLst>
            <pc:docMk/>
            <pc:sldMk cId="1701949940" sldId="1735"/>
            <ac:grpSpMk id="19" creationId="{739BB37B-6A79-4FF5-9E2B-CEEB2802A72E}"/>
          </ac:grpSpMkLst>
        </pc:grpChg>
        <pc:grpChg chg="mod">
          <ac:chgData name="Rui Kang" userId="fee8404635ecc4fd" providerId="LiveId" clId="{448EE6A8-BA65-4DE9-A85D-62D4433DCCD2}" dt="2019-08-18T18:20:31.126" v="1611" actId="1035"/>
          <ac:grpSpMkLst>
            <pc:docMk/>
            <pc:sldMk cId="1701949940" sldId="1735"/>
            <ac:grpSpMk id="23" creationId="{9AEC75DA-2327-4B4F-A6D9-7A7228437F07}"/>
          </ac:grpSpMkLst>
        </pc:grpChg>
        <pc:grpChg chg="add mod">
          <ac:chgData name="Rui Kang" userId="fee8404635ecc4fd" providerId="LiveId" clId="{448EE6A8-BA65-4DE9-A85D-62D4433DCCD2}" dt="2019-08-18T18:20:31.126" v="1611" actId="1035"/>
          <ac:grpSpMkLst>
            <pc:docMk/>
            <pc:sldMk cId="1701949940" sldId="1735"/>
            <ac:grpSpMk id="27" creationId="{864699B7-5D02-4B44-825F-C624B415F320}"/>
          </ac:grpSpMkLst>
        </pc:grpChg>
        <pc:grpChg chg="add mod">
          <ac:chgData name="Rui Kang" userId="fee8404635ecc4fd" providerId="LiveId" clId="{448EE6A8-BA65-4DE9-A85D-62D4433DCCD2}" dt="2019-08-18T18:20:31.126" v="1611" actId="1035"/>
          <ac:grpSpMkLst>
            <pc:docMk/>
            <pc:sldMk cId="1701949940" sldId="1735"/>
            <ac:grpSpMk id="31" creationId="{F7ABA8A9-421C-458B-B6E7-9291BBA8F8E3}"/>
          </ac:grpSpMkLst>
        </pc:grpChg>
        <pc:picChg chg="mod">
          <ac:chgData name="Rui Kang" userId="fee8404635ecc4fd" providerId="LiveId" clId="{448EE6A8-BA65-4DE9-A85D-62D4433DCCD2}" dt="2019-08-18T17:25:58.178" v="449" actId="12788"/>
          <ac:picMkLst>
            <pc:docMk/>
            <pc:sldMk cId="1701949940" sldId="1735"/>
            <ac:picMk id="30" creationId="{236295DA-9438-4B9B-9A35-353FBC585441}"/>
          </ac:picMkLst>
        </pc:picChg>
      </pc:sldChg>
      <pc:sldChg chg="addSp delSp modSp add">
        <pc:chgData name="Rui Kang" userId="fee8404635ecc4fd" providerId="LiveId" clId="{448EE6A8-BA65-4DE9-A85D-62D4433DCCD2}" dt="2019-08-19T01:34:06.141" v="6535" actId="1076"/>
        <pc:sldMkLst>
          <pc:docMk/>
          <pc:sldMk cId="1568321856" sldId="1736"/>
        </pc:sldMkLst>
        <pc:spChg chg="add mod">
          <ac:chgData name="Rui Kang" userId="fee8404635ecc4fd" providerId="LiveId" clId="{448EE6A8-BA65-4DE9-A85D-62D4433DCCD2}" dt="2019-08-18T17:57:48.919" v="1123" actId="1037"/>
          <ac:spMkLst>
            <pc:docMk/>
            <pc:sldMk cId="1568321856" sldId="1736"/>
            <ac:spMk id="2" creationId="{D8DD1245-1043-447E-A75E-BAB542381CC9}"/>
          </ac:spMkLst>
        </pc:spChg>
        <pc:spChg chg="add mod topLvl">
          <ac:chgData name="Rui Kang" userId="fee8404635ecc4fd" providerId="LiveId" clId="{448EE6A8-BA65-4DE9-A85D-62D4433DCCD2}" dt="2019-08-19T01:34:06.141" v="6535" actId="1076"/>
          <ac:spMkLst>
            <pc:docMk/>
            <pc:sldMk cId="1568321856" sldId="1736"/>
            <ac:spMk id="3" creationId="{B9A16D3E-6C65-4DCC-A792-8983A9AE384B}"/>
          </ac:spMkLst>
        </pc:spChg>
        <pc:spChg chg="mod">
          <ac:chgData name="Rui Kang" userId="fee8404635ecc4fd" providerId="LiveId" clId="{448EE6A8-BA65-4DE9-A85D-62D4433DCCD2}" dt="2019-08-18T19:35:50.500" v="2235" actId="6549"/>
          <ac:spMkLst>
            <pc:docMk/>
            <pc:sldMk cId="1568321856" sldId="1736"/>
            <ac:spMk id="6" creationId="{A6D5DA05-D526-43FA-9D68-040CEA9E1386}"/>
          </ac:spMkLst>
        </pc:spChg>
        <pc:spChg chg="add mod ord topLvl">
          <ac:chgData name="Rui Kang" userId="fee8404635ecc4fd" providerId="LiveId" clId="{448EE6A8-BA65-4DE9-A85D-62D4433DCCD2}" dt="2019-08-19T01:34:06.141" v="6535" actId="1076"/>
          <ac:spMkLst>
            <pc:docMk/>
            <pc:sldMk cId="1568321856" sldId="1736"/>
            <ac:spMk id="7" creationId="{F6F50149-BFA2-4143-AC88-FD67664D343D}"/>
          </ac:spMkLst>
        </pc:spChg>
        <pc:spChg chg="mod">
          <ac:chgData name="Rui Kang" userId="fee8404635ecc4fd" providerId="LiveId" clId="{448EE6A8-BA65-4DE9-A85D-62D4433DCCD2}" dt="2019-08-18T19:35:41.110" v="2214" actId="20577"/>
          <ac:spMkLst>
            <pc:docMk/>
            <pc:sldMk cId="1568321856" sldId="1736"/>
            <ac:spMk id="8" creationId="{881F9E03-5E37-4DBB-8708-31392A9A7E5C}"/>
          </ac:spMkLst>
        </pc:spChg>
        <pc:spChg chg="mod">
          <ac:chgData name="Rui Kang" userId="fee8404635ecc4fd" providerId="LiveId" clId="{448EE6A8-BA65-4DE9-A85D-62D4433DCCD2}" dt="2019-08-18T17:42:39.293" v="677" actId="6549"/>
          <ac:spMkLst>
            <pc:docMk/>
            <pc:sldMk cId="1568321856" sldId="1736"/>
            <ac:spMk id="20" creationId="{0AB9BCC3-DD03-4B8F-8B70-EC4C23571A72}"/>
          </ac:spMkLst>
        </pc:spChg>
        <pc:spChg chg="mod">
          <ac:chgData name="Rui Kang" userId="fee8404635ecc4fd" providerId="LiveId" clId="{448EE6A8-BA65-4DE9-A85D-62D4433DCCD2}" dt="2019-08-18T17:43:55.445" v="731" actId="1076"/>
          <ac:spMkLst>
            <pc:docMk/>
            <pc:sldMk cId="1568321856" sldId="1736"/>
            <ac:spMk id="21" creationId="{C44F9C3A-3701-4D47-B887-43345784E723}"/>
          </ac:spMkLst>
        </pc:spChg>
        <pc:spChg chg="mod">
          <ac:chgData name="Rui Kang" userId="fee8404635ecc4fd" providerId="LiveId" clId="{448EE6A8-BA65-4DE9-A85D-62D4433DCCD2}" dt="2019-08-18T17:54:31.314" v="927" actId="12788"/>
          <ac:spMkLst>
            <pc:docMk/>
            <pc:sldMk cId="1568321856" sldId="1736"/>
            <ac:spMk id="24" creationId="{C019E85A-1D8D-4CD5-992A-95D82A148131}"/>
          </ac:spMkLst>
        </pc:spChg>
        <pc:spChg chg="mod">
          <ac:chgData name="Rui Kang" userId="fee8404635ecc4fd" providerId="LiveId" clId="{448EE6A8-BA65-4DE9-A85D-62D4433DCCD2}" dt="2019-08-18T17:54:31.314" v="927" actId="12788"/>
          <ac:spMkLst>
            <pc:docMk/>
            <pc:sldMk cId="1568321856" sldId="1736"/>
            <ac:spMk id="25" creationId="{DA548506-F6E3-4141-9BE8-5E6AE667C136}"/>
          </ac:spMkLst>
        </pc:spChg>
        <pc:spChg chg="mod">
          <ac:chgData name="Rui Kang" userId="fee8404635ecc4fd" providerId="LiveId" clId="{448EE6A8-BA65-4DE9-A85D-62D4433DCCD2}" dt="2019-08-18T17:45:25.336" v="742" actId="12788"/>
          <ac:spMkLst>
            <pc:docMk/>
            <pc:sldMk cId="1568321856" sldId="1736"/>
            <ac:spMk id="28" creationId="{4BFC7E9A-C0A5-4939-A376-DC27C574AFDC}"/>
          </ac:spMkLst>
        </pc:spChg>
        <pc:spChg chg="mod">
          <ac:chgData name="Rui Kang" userId="fee8404635ecc4fd" providerId="LiveId" clId="{448EE6A8-BA65-4DE9-A85D-62D4433DCCD2}" dt="2019-08-18T17:58:32.470" v="1128" actId="20577"/>
          <ac:spMkLst>
            <pc:docMk/>
            <pc:sldMk cId="1568321856" sldId="1736"/>
            <ac:spMk id="29" creationId="{39E3E9CE-DA2A-48EE-A1BE-65BC93E8646F}"/>
          </ac:spMkLst>
        </pc:spChg>
        <pc:spChg chg="mod">
          <ac:chgData name="Rui Kang" userId="fee8404635ecc4fd" providerId="LiveId" clId="{448EE6A8-BA65-4DE9-A85D-62D4433DCCD2}" dt="2019-08-18T17:54:58.557" v="931" actId="12788"/>
          <ac:spMkLst>
            <pc:docMk/>
            <pc:sldMk cId="1568321856" sldId="1736"/>
            <ac:spMk id="32" creationId="{EF9BB6DC-338F-47C7-948B-18B6681BA313}"/>
          </ac:spMkLst>
        </pc:spChg>
        <pc:spChg chg="mod">
          <ac:chgData name="Rui Kang" userId="fee8404635ecc4fd" providerId="LiveId" clId="{448EE6A8-BA65-4DE9-A85D-62D4433DCCD2}" dt="2019-08-18T17:54:58.557" v="931" actId="12788"/>
          <ac:spMkLst>
            <pc:docMk/>
            <pc:sldMk cId="1568321856" sldId="1736"/>
            <ac:spMk id="33" creationId="{F1C3EAF2-5598-4494-A103-C3D79DEAB53C}"/>
          </ac:spMkLst>
        </pc:spChg>
        <pc:grpChg chg="add del mod">
          <ac:chgData name="Rui Kang" userId="fee8404635ecc4fd" providerId="LiveId" clId="{448EE6A8-BA65-4DE9-A85D-62D4433DCCD2}" dt="2019-08-19T01:33:44.678" v="6532" actId="165"/>
          <ac:grpSpMkLst>
            <pc:docMk/>
            <pc:sldMk cId="1568321856" sldId="1736"/>
            <ac:grpSpMk id="9" creationId="{1EAF6FF3-9B4D-49E2-BCCE-BD3B619A2C7A}"/>
          </ac:grpSpMkLst>
        </pc:grpChg>
        <pc:grpChg chg="mod">
          <ac:chgData name="Rui Kang" userId="fee8404635ecc4fd" providerId="LiveId" clId="{448EE6A8-BA65-4DE9-A85D-62D4433DCCD2}" dt="2019-08-18T17:57:48.919" v="1123" actId="1037"/>
          <ac:grpSpMkLst>
            <pc:docMk/>
            <pc:sldMk cId="1568321856" sldId="1736"/>
            <ac:grpSpMk id="19" creationId="{739BB37B-6A79-4FF5-9E2B-CEEB2802A72E}"/>
          </ac:grpSpMkLst>
        </pc:grpChg>
        <pc:grpChg chg="mod">
          <ac:chgData name="Rui Kang" userId="fee8404635ecc4fd" providerId="LiveId" clId="{448EE6A8-BA65-4DE9-A85D-62D4433DCCD2}" dt="2019-08-18T17:57:35.457" v="1090" actId="1035"/>
          <ac:grpSpMkLst>
            <pc:docMk/>
            <pc:sldMk cId="1568321856" sldId="1736"/>
            <ac:grpSpMk id="23" creationId="{9AEC75DA-2327-4B4F-A6D9-7A7228437F07}"/>
          </ac:grpSpMkLst>
        </pc:grpChg>
        <pc:grpChg chg="mod">
          <ac:chgData name="Rui Kang" userId="fee8404635ecc4fd" providerId="LiveId" clId="{448EE6A8-BA65-4DE9-A85D-62D4433DCCD2}" dt="2019-08-18T17:57:54.650" v="1124" actId="1076"/>
          <ac:grpSpMkLst>
            <pc:docMk/>
            <pc:sldMk cId="1568321856" sldId="1736"/>
            <ac:grpSpMk id="27" creationId="{864699B7-5D02-4B44-825F-C624B415F320}"/>
          </ac:grpSpMkLst>
        </pc:grpChg>
        <pc:grpChg chg="mod">
          <ac:chgData name="Rui Kang" userId="fee8404635ecc4fd" providerId="LiveId" clId="{448EE6A8-BA65-4DE9-A85D-62D4433DCCD2}" dt="2019-08-18T17:57:48.919" v="1123" actId="1037"/>
          <ac:grpSpMkLst>
            <pc:docMk/>
            <pc:sldMk cId="1568321856" sldId="1736"/>
            <ac:grpSpMk id="31" creationId="{F7ABA8A9-421C-458B-B6E7-9291BBA8F8E3}"/>
          </ac:grpSpMkLst>
        </pc:grpChg>
        <pc:picChg chg="add mod topLvl">
          <ac:chgData name="Rui Kang" userId="fee8404635ecc4fd" providerId="LiveId" clId="{448EE6A8-BA65-4DE9-A85D-62D4433DCCD2}" dt="2019-08-19T01:34:06.141" v="6535" actId="1076"/>
          <ac:picMkLst>
            <pc:docMk/>
            <pc:sldMk cId="1568321856" sldId="1736"/>
            <ac:picMk id="5" creationId="{F6C24C23-456A-4A39-A843-D59F3A3E46B0}"/>
          </ac:picMkLst>
        </pc:picChg>
        <pc:picChg chg="mod">
          <ac:chgData name="Rui Kang" userId="fee8404635ecc4fd" providerId="LiveId" clId="{448EE6A8-BA65-4DE9-A85D-62D4433DCCD2}" dt="2019-08-18T17:54:31.314" v="927" actId="12788"/>
          <ac:picMkLst>
            <pc:docMk/>
            <pc:sldMk cId="1568321856" sldId="1736"/>
            <ac:picMk id="26" creationId="{3C43A4C1-41D0-450C-99FE-DC1251C5A2D3}"/>
          </ac:picMkLst>
        </pc:picChg>
        <pc:picChg chg="mod">
          <ac:chgData name="Rui Kang" userId="fee8404635ecc4fd" providerId="LiveId" clId="{448EE6A8-BA65-4DE9-A85D-62D4433DCCD2}" dt="2019-08-18T17:45:25.336" v="742" actId="12788"/>
          <ac:picMkLst>
            <pc:docMk/>
            <pc:sldMk cId="1568321856" sldId="1736"/>
            <ac:picMk id="30" creationId="{236295DA-9438-4B9B-9A35-353FBC585441}"/>
          </ac:picMkLst>
        </pc:picChg>
        <pc:picChg chg="mod">
          <ac:chgData name="Rui Kang" userId="fee8404635ecc4fd" providerId="LiveId" clId="{448EE6A8-BA65-4DE9-A85D-62D4433DCCD2}" dt="2019-08-18T17:54:58.557" v="931" actId="12788"/>
          <ac:picMkLst>
            <pc:docMk/>
            <pc:sldMk cId="1568321856" sldId="1736"/>
            <ac:picMk id="34" creationId="{FB93C2B3-0297-47EF-AC9E-CF460C050B15}"/>
          </ac:picMkLst>
        </pc:picChg>
        <pc:picChg chg="add mod">
          <ac:chgData name="Rui Kang" userId="fee8404635ecc4fd" providerId="LiveId" clId="{448EE6A8-BA65-4DE9-A85D-62D4433DCCD2}" dt="2019-08-18T19:53:54.707" v="2781" actId="1038"/>
          <ac:picMkLst>
            <pc:docMk/>
            <pc:sldMk cId="1568321856" sldId="1736"/>
            <ac:picMk id="35" creationId="{23656EE2-835C-4442-96E2-7866EE51DF34}"/>
          </ac:picMkLst>
        </pc:picChg>
      </pc:sldChg>
      <pc:sldChg chg="addSp delSp modSp add">
        <pc:chgData name="Rui Kang" userId="fee8404635ecc4fd" providerId="LiveId" clId="{448EE6A8-BA65-4DE9-A85D-62D4433DCCD2}" dt="2019-08-19T04:45:15.501" v="8142" actId="1035"/>
        <pc:sldMkLst>
          <pc:docMk/>
          <pc:sldMk cId="3605162957" sldId="1737"/>
        </pc:sldMkLst>
        <pc:spChg chg="add del mod">
          <ac:chgData name="Rui Kang" userId="fee8404635ecc4fd" providerId="LiveId" clId="{448EE6A8-BA65-4DE9-A85D-62D4433DCCD2}" dt="2019-08-18T18:18:20.171" v="1539"/>
          <ac:spMkLst>
            <pc:docMk/>
            <pc:sldMk cId="3605162957" sldId="1737"/>
            <ac:spMk id="2" creationId="{FC619B37-CCF1-45E2-A590-CCBC94764885}"/>
          </ac:spMkLst>
        </pc:spChg>
        <pc:spChg chg="add del mod">
          <ac:chgData name="Rui Kang" userId="fee8404635ecc4fd" providerId="LiveId" clId="{448EE6A8-BA65-4DE9-A85D-62D4433DCCD2}" dt="2019-08-19T04:44:32.613" v="8132" actId="478"/>
          <ac:spMkLst>
            <pc:docMk/>
            <pc:sldMk cId="3605162957" sldId="1737"/>
            <ac:spMk id="3" creationId="{3050B877-1E98-406C-AADB-2D989D77E3E2}"/>
          </ac:spMkLst>
        </pc:spChg>
        <pc:spChg chg="add mod">
          <ac:chgData name="Rui Kang" userId="fee8404635ecc4fd" providerId="LiveId" clId="{448EE6A8-BA65-4DE9-A85D-62D4433DCCD2}" dt="2019-08-19T04:45:08.343" v="8138" actId="1076"/>
          <ac:spMkLst>
            <pc:docMk/>
            <pc:sldMk cId="3605162957" sldId="1737"/>
            <ac:spMk id="4" creationId="{1E91D604-64C5-4B32-B190-9854CAAA2EC3}"/>
          </ac:spMkLst>
        </pc:spChg>
        <pc:spChg chg="mod">
          <ac:chgData name="Rui Kang" userId="fee8404635ecc4fd" providerId="LiveId" clId="{448EE6A8-BA65-4DE9-A85D-62D4433DCCD2}" dt="2019-08-18T19:35:12.619" v="2195" actId="6549"/>
          <ac:spMkLst>
            <pc:docMk/>
            <pc:sldMk cId="3605162957" sldId="1737"/>
            <ac:spMk id="6" creationId="{A6D5DA05-D526-43FA-9D68-040CEA9E1386}"/>
          </ac:spMkLst>
        </pc:spChg>
        <pc:spChg chg="mod">
          <ac:chgData name="Rui Kang" userId="fee8404635ecc4fd" providerId="LiveId" clId="{448EE6A8-BA65-4DE9-A85D-62D4433DCCD2}" dt="2019-08-18T19:53:21.788" v="2776" actId="20577"/>
          <ac:spMkLst>
            <pc:docMk/>
            <pc:sldMk cId="3605162957" sldId="1737"/>
            <ac:spMk id="8" creationId="{881F9E03-5E37-4DBB-8708-31392A9A7E5C}"/>
          </ac:spMkLst>
        </pc:spChg>
        <pc:spChg chg="mod">
          <ac:chgData name="Rui Kang" userId="fee8404635ecc4fd" providerId="LiveId" clId="{448EE6A8-BA65-4DE9-A85D-62D4433DCCD2}" dt="2019-08-18T18:08:02.262" v="1313" actId="12788"/>
          <ac:spMkLst>
            <pc:docMk/>
            <pc:sldMk cId="3605162957" sldId="1737"/>
            <ac:spMk id="20" creationId="{0AB9BCC3-DD03-4B8F-8B70-EC4C23571A72}"/>
          </ac:spMkLst>
        </pc:spChg>
        <pc:spChg chg="mod">
          <ac:chgData name="Rui Kang" userId="fee8404635ecc4fd" providerId="LiveId" clId="{448EE6A8-BA65-4DE9-A85D-62D4433DCCD2}" dt="2019-08-18T18:08:02.262" v="1313" actId="12788"/>
          <ac:spMkLst>
            <pc:docMk/>
            <pc:sldMk cId="3605162957" sldId="1737"/>
            <ac:spMk id="21" creationId="{C44F9C3A-3701-4D47-B887-43345784E723}"/>
          </ac:spMkLst>
        </pc:spChg>
        <pc:spChg chg="del">
          <ac:chgData name="Rui Kang" userId="fee8404635ecc4fd" providerId="LiveId" clId="{448EE6A8-BA65-4DE9-A85D-62D4433DCCD2}" dt="2019-08-18T18:05:04.195" v="1237" actId="478"/>
          <ac:spMkLst>
            <pc:docMk/>
            <pc:sldMk cId="3605162957" sldId="1737"/>
            <ac:spMk id="24" creationId="{C019E85A-1D8D-4CD5-992A-95D82A148131}"/>
          </ac:spMkLst>
        </pc:spChg>
        <pc:spChg chg="mod">
          <ac:chgData name="Rui Kang" userId="fee8404635ecc4fd" providerId="LiveId" clId="{448EE6A8-BA65-4DE9-A85D-62D4433DCCD2}" dt="2019-08-18T18:07:56.416" v="1312" actId="12788"/>
          <ac:spMkLst>
            <pc:docMk/>
            <pc:sldMk cId="3605162957" sldId="1737"/>
            <ac:spMk id="28" creationId="{4BFC7E9A-C0A5-4939-A376-DC27C574AFDC}"/>
          </ac:spMkLst>
        </pc:spChg>
        <pc:spChg chg="add del mod">
          <ac:chgData name="Rui Kang" userId="fee8404635ecc4fd" providerId="LiveId" clId="{448EE6A8-BA65-4DE9-A85D-62D4433DCCD2}" dt="2019-08-18T18:07:56.416" v="1312" actId="12788"/>
          <ac:spMkLst>
            <pc:docMk/>
            <pc:sldMk cId="3605162957" sldId="1737"/>
            <ac:spMk id="29" creationId="{39E3E9CE-DA2A-48EE-A1BE-65BC93E8646F}"/>
          </ac:spMkLst>
        </pc:spChg>
        <pc:spChg chg="mod">
          <ac:chgData name="Rui Kang" userId="fee8404635ecc4fd" providerId="LiveId" clId="{448EE6A8-BA65-4DE9-A85D-62D4433DCCD2}" dt="2019-08-18T18:16:50.554" v="1478" actId="20577"/>
          <ac:spMkLst>
            <pc:docMk/>
            <pc:sldMk cId="3605162957" sldId="1737"/>
            <ac:spMk id="32" creationId="{EF9BB6DC-338F-47C7-948B-18B6681BA313}"/>
          </ac:spMkLst>
        </pc:spChg>
        <pc:spChg chg="mod">
          <ac:chgData name="Rui Kang" userId="fee8404635ecc4fd" providerId="LiveId" clId="{448EE6A8-BA65-4DE9-A85D-62D4433DCCD2}" dt="2019-08-18T18:08:08.349" v="1314" actId="12788"/>
          <ac:spMkLst>
            <pc:docMk/>
            <pc:sldMk cId="3605162957" sldId="1737"/>
            <ac:spMk id="33" creationId="{F1C3EAF2-5598-4494-A103-C3D79DEAB53C}"/>
          </ac:spMkLst>
        </pc:spChg>
        <pc:spChg chg="mod">
          <ac:chgData name="Rui Kang" userId="fee8404635ecc4fd" providerId="LiveId" clId="{448EE6A8-BA65-4DE9-A85D-62D4433DCCD2}" dt="2019-08-18T18:08:14.223" v="1315" actId="12788"/>
          <ac:spMkLst>
            <pc:docMk/>
            <pc:sldMk cId="3605162957" sldId="1737"/>
            <ac:spMk id="36" creationId="{36C2FBD3-E323-4767-B57D-E432362F72B9}"/>
          </ac:spMkLst>
        </pc:spChg>
        <pc:spChg chg="mod">
          <ac:chgData name="Rui Kang" userId="fee8404635ecc4fd" providerId="LiveId" clId="{448EE6A8-BA65-4DE9-A85D-62D4433DCCD2}" dt="2019-08-18T18:08:14.223" v="1315" actId="12788"/>
          <ac:spMkLst>
            <pc:docMk/>
            <pc:sldMk cId="3605162957" sldId="1737"/>
            <ac:spMk id="37" creationId="{97373FA0-39D8-4B51-B275-0542778A022E}"/>
          </ac:spMkLst>
        </pc:spChg>
        <pc:spChg chg="add del mod">
          <ac:chgData name="Rui Kang" userId="fee8404635ecc4fd" providerId="LiveId" clId="{448EE6A8-BA65-4DE9-A85D-62D4433DCCD2}" dt="2019-08-18T18:18:20.171" v="1539"/>
          <ac:spMkLst>
            <pc:docMk/>
            <pc:sldMk cId="3605162957" sldId="1737"/>
            <ac:spMk id="39" creationId="{C7C05CB7-DEAE-4615-8400-1FD4DF6EA17A}"/>
          </ac:spMkLst>
        </pc:spChg>
        <pc:grpChg chg="mod">
          <ac:chgData name="Rui Kang" userId="fee8404635ecc4fd" providerId="LiveId" clId="{448EE6A8-BA65-4DE9-A85D-62D4433DCCD2}" dt="2019-08-18T19:45:19.943" v="2351" actId="1035"/>
          <ac:grpSpMkLst>
            <pc:docMk/>
            <pc:sldMk cId="3605162957" sldId="1737"/>
            <ac:grpSpMk id="19" creationId="{739BB37B-6A79-4FF5-9E2B-CEEB2802A72E}"/>
          </ac:grpSpMkLst>
        </pc:grpChg>
        <pc:grpChg chg="del">
          <ac:chgData name="Rui Kang" userId="fee8404635ecc4fd" providerId="LiveId" clId="{448EE6A8-BA65-4DE9-A85D-62D4433DCCD2}" dt="2019-08-18T18:05:06.663" v="1238" actId="478"/>
          <ac:grpSpMkLst>
            <pc:docMk/>
            <pc:sldMk cId="3605162957" sldId="1737"/>
            <ac:grpSpMk id="23" creationId="{9AEC75DA-2327-4B4F-A6D9-7A7228437F07}"/>
          </ac:grpSpMkLst>
        </pc:grpChg>
        <pc:grpChg chg="mod">
          <ac:chgData name="Rui Kang" userId="fee8404635ecc4fd" providerId="LiveId" clId="{448EE6A8-BA65-4DE9-A85D-62D4433DCCD2}" dt="2019-08-18T19:45:19.943" v="2351" actId="1035"/>
          <ac:grpSpMkLst>
            <pc:docMk/>
            <pc:sldMk cId="3605162957" sldId="1737"/>
            <ac:grpSpMk id="27" creationId="{864699B7-5D02-4B44-825F-C624B415F320}"/>
          </ac:grpSpMkLst>
        </pc:grpChg>
        <pc:grpChg chg="mod">
          <ac:chgData name="Rui Kang" userId="fee8404635ecc4fd" providerId="LiveId" clId="{448EE6A8-BA65-4DE9-A85D-62D4433DCCD2}" dt="2019-08-18T19:45:19.943" v="2351" actId="1035"/>
          <ac:grpSpMkLst>
            <pc:docMk/>
            <pc:sldMk cId="3605162957" sldId="1737"/>
            <ac:grpSpMk id="31" creationId="{F7ABA8A9-421C-458B-B6E7-9291BBA8F8E3}"/>
          </ac:grpSpMkLst>
        </pc:grpChg>
        <pc:grpChg chg="add mod">
          <ac:chgData name="Rui Kang" userId="fee8404635ecc4fd" providerId="LiveId" clId="{448EE6A8-BA65-4DE9-A85D-62D4433DCCD2}" dt="2019-08-18T19:45:19.943" v="2351" actId="1035"/>
          <ac:grpSpMkLst>
            <pc:docMk/>
            <pc:sldMk cId="3605162957" sldId="1737"/>
            <ac:grpSpMk id="35" creationId="{6765D27D-2532-4799-83A9-2FB7AF952BFE}"/>
          </ac:grpSpMkLst>
        </pc:grpChg>
        <pc:picChg chg="add mod">
          <ac:chgData name="Rui Kang" userId="fee8404635ecc4fd" providerId="LiveId" clId="{448EE6A8-BA65-4DE9-A85D-62D4433DCCD2}" dt="2019-08-19T04:45:15.501" v="8142" actId="1035"/>
          <ac:picMkLst>
            <pc:docMk/>
            <pc:sldMk cId="3605162957" sldId="1737"/>
            <ac:picMk id="7" creationId="{F792E6D1-94B4-46BC-923B-3AE71300BB62}"/>
          </ac:picMkLst>
        </pc:picChg>
        <pc:picChg chg="mod">
          <ac:chgData name="Rui Kang" userId="fee8404635ecc4fd" providerId="LiveId" clId="{448EE6A8-BA65-4DE9-A85D-62D4433DCCD2}" dt="2019-08-18T18:08:02.262" v="1313" actId="12788"/>
          <ac:picMkLst>
            <pc:docMk/>
            <pc:sldMk cId="3605162957" sldId="1737"/>
            <ac:picMk id="22" creationId="{AC61E524-37FC-41EA-9475-16AFBEC4C2E0}"/>
          </ac:picMkLst>
        </pc:picChg>
        <pc:picChg chg="mod">
          <ac:chgData name="Rui Kang" userId="fee8404635ecc4fd" providerId="LiveId" clId="{448EE6A8-BA65-4DE9-A85D-62D4433DCCD2}" dt="2019-08-18T18:07:56.416" v="1312" actId="12788"/>
          <ac:picMkLst>
            <pc:docMk/>
            <pc:sldMk cId="3605162957" sldId="1737"/>
            <ac:picMk id="30" creationId="{236295DA-9438-4B9B-9A35-353FBC585441}"/>
          </ac:picMkLst>
        </pc:picChg>
        <pc:picChg chg="mod">
          <ac:chgData name="Rui Kang" userId="fee8404635ecc4fd" providerId="LiveId" clId="{448EE6A8-BA65-4DE9-A85D-62D4433DCCD2}" dt="2019-08-18T18:08:08.349" v="1314" actId="12788"/>
          <ac:picMkLst>
            <pc:docMk/>
            <pc:sldMk cId="3605162957" sldId="1737"/>
            <ac:picMk id="34" creationId="{FB93C2B3-0297-47EF-AC9E-CF460C050B15}"/>
          </ac:picMkLst>
        </pc:picChg>
        <pc:picChg chg="mod">
          <ac:chgData name="Rui Kang" userId="fee8404635ecc4fd" providerId="LiveId" clId="{448EE6A8-BA65-4DE9-A85D-62D4433DCCD2}" dt="2019-08-18T18:08:14.223" v="1315" actId="12788"/>
          <ac:picMkLst>
            <pc:docMk/>
            <pc:sldMk cId="3605162957" sldId="1737"/>
            <ac:picMk id="38" creationId="{2AAF0EBD-5A00-4B38-8398-3371948790F0}"/>
          </ac:picMkLst>
        </pc:picChg>
      </pc:sldChg>
      <pc:sldChg chg="addSp delSp modSp add">
        <pc:chgData name="Rui Kang" userId="fee8404635ecc4fd" providerId="LiveId" clId="{448EE6A8-BA65-4DE9-A85D-62D4433DCCD2}" dt="2019-08-18T18:41:34.345" v="2167" actId="20577"/>
        <pc:sldMkLst>
          <pc:docMk/>
          <pc:sldMk cId="2107679501" sldId="1738"/>
        </pc:sldMkLst>
        <pc:spChg chg="del">
          <ac:chgData name="Rui Kang" userId="fee8404635ecc4fd" providerId="LiveId" clId="{448EE6A8-BA65-4DE9-A85D-62D4433DCCD2}" dt="2019-08-18T18:33:05.754" v="1982"/>
          <ac:spMkLst>
            <pc:docMk/>
            <pc:sldMk cId="2107679501" sldId="1738"/>
            <ac:spMk id="2" creationId="{9B50D6F5-E20B-4B9E-8558-8E870B3A8CD6}"/>
          </ac:spMkLst>
        </pc:spChg>
        <pc:spChg chg="del mod">
          <ac:chgData name="Rui Kang" userId="fee8404635ecc4fd" providerId="LiveId" clId="{448EE6A8-BA65-4DE9-A85D-62D4433DCCD2}" dt="2019-08-18T18:33:05.754" v="1982"/>
          <ac:spMkLst>
            <pc:docMk/>
            <pc:sldMk cId="2107679501" sldId="1738"/>
            <ac:spMk id="3" creationId="{3642E0CA-89C6-4AC6-8D2E-7E6C4E730587}"/>
          </ac:spMkLst>
        </pc:spChg>
        <pc:spChg chg="del mod">
          <ac:chgData name="Rui Kang" userId="fee8404635ecc4fd" providerId="LiveId" clId="{448EE6A8-BA65-4DE9-A85D-62D4433DCCD2}" dt="2019-08-18T18:33:05.754" v="1982"/>
          <ac:spMkLst>
            <pc:docMk/>
            <pc:sldMk cId="2107679501" sldId="1738"/>
            <ac:spMk id="4" creationId="{B8B750BD-B03B-4B53-AD2B-F41C68161719}"/>
          </ac:spMkLst>
        </pc:spChg>
        <pc:spChg chg="del">
          <ac:chgData name="Rui Kang" userId="fee8404635ecc4fd" providerId="LiveId" clId="{448EE6A8-BA65-4DE9-A85D-62D4433DCCD2}" dt="2019-08-18T18:33:05.754" v="1982"/>
          <ac:spMkLst>
            <pc:docMk/>
            <pc:sldMk cId="2107679501" sldId="1738"/>
            <ac:spMk id="5" creationId="{6BBF82D3-20C8-416C-829A-D184269EDEBA}"/>
          </ac:spMkLst>
        </pc:spChg>
        <pc:spChg chg="add mod">
          <ac:chgData name="Rui Kang" userId="fee8404635ecc4fd" providerId="LiveId" clId="{448EE6A8-BA65-4DE9-A85D-62D4433DCCD2}" dt="2019-08-18T18:38:54.436" v="2107" actId="20577"/>
          <ac:spMkLst>
            <pc:docMk/>
            <pc:sldMk cId="2107679501" sldId="1738"/>
            <ac:spMk id="6" creationId="{D0F61C5E-30A4-4F29-A7A1-798DE553F001}"/>
          </ac:spMkLst>
        </pc:spChg>
        <pc:spChg chg="add del mod">
          <ac:chgData name="Rui Kang" userId="fee8404635ecc4fd" providerId="LiveId" clId="{448EE6A8-BA65-4DE9-A85D-62D4433DCCD2}" dt="2019-08-18T18:34:17.947" v="2050" actId="478"/>
          <ac:spMkLst>
            <pc:docMk/>
            <pc:sldMk cId="2107679501" sldId="1738"/>
            <ac:spMk id="7" creationId="{603490EE-F0F4-4406-967A-CBA3B37F5D4B}"/>
          </ac:spMkLst>
        </pc:spChg>
        <pc:spChg chg="add mod">
          <ac:chgData name="Rui Kang" userId="fee8404635ecc4fd" providerId="LiveId" clId="{448EE6A8-BA65-4DE9-A85D-62D4433DCCD2}" dt="2019-08-18T18:34:12.909" v="2049" actId="313"/>
          <ac:spMkLst>
            <pc:docMk/>
            <pc:sldMk cId="2107679501" sldId="1738"/>
            <ac:spMk id="8" creationId="{8F2FE3DD-ECC7-475A-B93E-2B2C0585C6A3}"/>
          </ac:spMkLst>
        </pc:spChg>
        <pc:graphicFrameChg chg="add del mod">
          <ac:chgData name="Rui Kang" userId="fee8404635ecc4fd" providerId="LiveId" clId="{448EE6A8-BA65-4DE9-A85D-62D4433DCCD2}" dt="2019-08-18T18:39:09.550" v="2109" actId="478"/>
          <ac:graphicFrameMkLst>
            <pc:docMk/>
            <pc:sldMk cId="2107679501" sldId="1738"/>
            <ac:graphicFrameMk id="9" creationId="{B525012F-33BC-4FA2-8540-B95E1C4D80B0}"/>
          </ac:graphicFrameMkLst>
        </pc:graphicFrameChg>
        <pc:graphicFrameChg chg="add mod">
          <ac:chgData name="Rui Kang" userId="fee8404635ecc4fd" providerId="LiveId" clId="{448EE6A8-BA65-4DE9-A85D-62D4433DCCD2}" dt="2019-08-18T18:41:34.345" v="2167" actId="20577"/>
          <ac:graphicFrameMkLst>
            <pc:docMk/>
            <pc:sldMk cId="2107679501" sldId="1738"/>
            <ac:graphicFrameMk id="10" creationId="{2C1ED9ED-4859-4CAE-AD43-0B47CACA122F}"/>
          </ac:graphicFrameMkLst>
        </pc:graphicFrameChg>
      </pc:sldChg>
      <pc:sldChg chg="addSp delSp modSp add">
        <pc:chgData name="Rui Kang" userId="fee8404635ecc4fd" providerId="LiveId" clId="{448EE6A8-BA65-4DE9-A85D-62D4433DCCD2}" dt="2019-08-19T04:09:14.650" v="7484" actId="1076"/>
        <pc:sldMkLst>
          <pc:docMk/>
          <pc:sldMk cId="3998185798" sldId="1739"/>
        </pc:sldMkLst>
        <pc:spChg chg="del">
          <ac:chgData name="Rui Kang" userId="fee8404635ecc4fd" providerId="LiveId" clId="{448EE6A8-BA65-4DE9-A85D-62D4433DCCD2}" dt="2019-08-18T19:52:26.267" v="2733" actId="478"/>
          <ac:spMkLst>
            <pc:docMk/>
            <pc:sldMk cId="3998185798" sldId="1739"/>
            <ac:spMk id="2" creationId="{CD2AEC67-BCA3-4BC9-B8DF-B587755D90BE}"/>
          </ac:spMkLst>
        </pc:spChg>
        <pc:spChg chg="add mod">
          <ac:chgData name="Rui Kang" userId="fee8404635ecc4fd" providerId="LiveId" clId="{448EE6A8-BA65-4DE9-A85D-62D4433DCCD2}" dt="2019-08-19T04:09:09.751" v="7483" actId="6549"/>
          <ac:spMkLst>
            <pc:docMk/>
            <pc:sldMk cId="3998185798" sldId="1739"/>
            <ac:spMk id="3" creationId="{52D29A6E-A9E6-4A2E-9937-AF280BDA7418}"/>
          </ac:spMkLst>
        </pc:spChg>
        <pc:spChg chg="add del mod">
          <ac:chgData name="Rui Kang" userId="fee8404635ecc4fd" providerId="LiveId" clId="{448EE6A8-BA65-4DE9-A85D-62D4433DCCD2}" dt="2019-08-18T19:55:23.885" v="2789" actId="478"/>
          <ac:spMkLst>
            <pc:docMk/>
            <pc:sldMk cId="3998185798" sldId="1739"/>
            <ac:spMk id="4" creationId="{81578702-7F7E-4BC2-A483-21306639EB0E}"/>
          </ac:spMkLst>
        </pc:spChg>
        <pc:spChg chg="mod">
          <ac:chgData name="Rui Kang" userId="fee8404635ecc4fd" providerId="LiveId" clId="{448EE6A8-BA65-4DE9-A85D-62D4433DCCD2}" dt="2019-08-18T19:51:55.001" v="2663" actId="20577"/>
          <ac:spMkLst>
            <pc:docMk/>
            <pc:sldMk cId="3998185798" sldId="1739"/>
            <ac:spMk id="6" creationId="{A6D5DA05-D526-43FA-9D68-040CEA9E1386}"/>
          </ac:spMkLst>
        </pc:spChg>
        <pc:spChg chg="mod">
          <ac:chgData name="Rui Kang" userId="fee8404635ecc4fd" providerId="LiveId" clId="{448EE6A8-BA65-4DE9-A85D-62D4433DCCD2}" dt="2019-08-18T19:52:21.604" v="2732" actId="20577"/>
          <ac:spMkLst>
            <pc:docMk/>
            <pc:sldMk cId="3998185798" sldId="1739"/>
            <ac:spMk id="8" creationId="{881F9E03-5E37-4DBB-8708-31392A9A7E5C}"/>
          </ac:spMkLst>
        </pc:spChg>
        <pc:spChg chg="del">
          <ac:chgData name="Rui Kang" userId="fee8404635ecc4fd" providerId="LiveId" clId="{448EE6A8-BA65-4DE9-A85D-62D4433DCCD2}" dt="2019-08-18T19:52:26.267" v="2733" actId="478"/>
          <ac:spMkLst>
            <pc:docMk/>
            <pc:sldMk cId="3998185798" sldId="1739"/>
            <ac:spMk id="35" creationId="{DB6DE4E6-05FE-4072-A110-D7577D58972B}"/>
          </ac:spMkLst>
        </pc:spChg>
        <pc:spChg chg="del">
          <ac:chgData name="Rui Kang" userId="fee8404635ecc4fd" providerId="LiveId" clId="{448EE6A8-BA65-4DE9-A85D-62D4433DCCD2}" dt="2019-08-18T19:52:26.267" v="2733" actId="478"/>
          <ac:spMkLst>
            <pc:docMk/>
            <pc:sldMk cId="3998185798" sldId="1739"/>
            <ac:spMk id="36" creationId="{5B8D470B-DCEC-492A-A6AA-6F93FE9604A0}"/>
          </ac:spMkLst>
        </pc:spChg>
        <pc:spChg chg="del">
          <ac:chgData name="Rui Kang" userId="fee8404635ecc4fd" providerId="LiveId" clId="{448EE6A8-BA65-4DE9-A85D-62D4433DCCD2}" dt="2019-08-18T19:52:26.267" v="2733" actId="478"/>
          <ac:spMkLst>
            <pc:docMk/>
            <pc:sldMk cId="3998185798" sldId="1739"/>
            <ac:spMk id="37" creationId="{571FB882-B788-4FFD-83F0-2B1A5B278E05}"/>
          </ac:spMkLst>
        </pc:spChg>
        <pc:spChg chg="add mod">
          <ac:chgData name="Rui Kang" userId="fee8404635ecc4fd" providerId="LiveId" clId="{448EE6A8-BA65-4DE9-A85D-62D4433DCCD2}" dt="2019-08-19T04:09:14.650" v="7484" actId="1076"/>
          <ac:spMkLst>
            <pc:docMk/>
            <pc:sldMk cId="3998185798" sldId="1739"/>
            <ac:spMk id="38" creationId="{7D85E90F-50DE-4D59-9CDC-830B0B8DF256}"/>
          </ac:spMkLst>
        </pc:spChg>
        <pc:grpChg chg="del">
          <ac:chgData name="Rui Kang" userId="fee8404635ecc4fd" providerId="LiveId" clId="{448EE6A8-BA65-4DE9-A85D-62D4433DCCD2}" dt="2019-08-18T19:52:26.267" v="2733" actId="478"/>
          <ac:grpSpMkLst>
            <pc:docMk/>
            <pc:sldMk cId="3998185798" sldId="1739"/>
            <ac:grpSpMk id="19" creationId="{739BB37B-6A79-4FF5-9E2B-CEEB2802A72E}"/>
          </ac:grpSpMkLst>
        </pc:grpChg>
        <pc:grpChg chg="del">
          <ac:chgData name="Rui Kang" userId="fee8404635ecc4fd" providerId="LiveId" clId="{448EE6A8-BA65-4DE9-A85D-62D4433DCCD2}" dt="2019-08-18T19:52:26.267" v="2733" actId="478"/>
          <ac:grpSpMkLst>
            <pc:docMk/>
            <pc:sldMk cId="3998185798" sldId="1739"/>
            <ac:grpSpMk id="23" creationId="{9AEC75DA-2327-4B4F-A6D9-7A7228437F07}"/>
          </ac:grpSpMkLst>
        </pc:grpChg>
        <pc:grpChg chg="del">
          <ac:chgData name="Rui Kang" userId="fee8404635ecc4fd" providerId="LiveId" clId="{448EE6A8-BA65-4DE9-A85D-62D4433DCCD2}" dt="2019-08-18T19:52:26.267" v="2733" actId="478"/>
          <ac:grpSpMkLst>
            <pc:docMk/>
            <pc:sldMk cId="3998185798" sldId="1739"/>
            <ac:grpSpMk id="27" creationId="{864699B7-5D02-4B44-825F-C624B415F320}"/>
          </ac:grpSpMkLst>
        </pc:grpChg>
        <pc:grpChg chg="del">
          <ac:chgData name="Rui Kang" userId="fee8404635ecc4fd" providerId="LiveId" clId="{448EE6A8-BA65-4DE9-A85D-62D4433DCCD2}" dt="2019-08-18T19:52:26.267" v="2733" actId="478"/>
          <ac:grpSpMkLst>
            <pc:docMk/>
            <pc:sldMk cId="3998185798" sldId="1739"/>
            <ac:grpSpMk id="31" creationId="{F7ABA8A9-421C-458B-B6E7-9291BBA8F8E3}"/>
          </ac:grpSpMkLst>
        </pc:grpChg>
      </pc:sldChg>
      <pc:sldChg chg="addSp delSp modSp add">
        <pc:chgData name="Rui Kang" userId="fee8404635ecc4fd" providerId="LiveId" clId="{448EE6A8-BA65-4DE9-A85D-62D4433DCCD2}" dt="2019-08-18T20:10:04.564" v="2994" actId="1076"/>
        <pc:sldMkLst>
          <pc:docMk/>
          <pc:sldMk cId="2084139290" sldId="1740"/>
        </pc:sldMkLst>
        <pc:spChg chg="del">
          <ac:chgData name="Rui Kang" userId="fee8404635ecc4fd" providerId="LiveId" clId="{448EE6A8-BA65-4DE9-A85D-62D4433DCCD2}" dt="2019-08-18T20:02:44.837" v="2899"/>
          <ac:spMkLst>
            <pc:docMk/>
            <pc:sldMk cId="2084139290" sldId="1740"/>
            <ac:spMk id="2" creationId="{F50752F1-9DA2-4ADB-BEFF-5B95A78D88B5}"/>
          </ac:spMkLst>
        </pc:spChg>
        <pc:spChg chg="del mod">
          <ac:chgData name="Rui Kang" userId="fee8404635ecc4fd" providerId="LiveId" clId="{448EE6A8-BA65-4DE9-A85D-62D4433DCCD2}" dt="2019-08-18T20:02:44.837" v="2899"/>
          <ac:spMkLst>
            <pc:docMk/>
            <pc:sldMk cId="2084139290" sldId="1740"/>
            <ac:spMk id="3" creationId="{FC467FFB-E6E9-42D1-A6D9-E2A405BD3955}"/>
          </ac:spMkLst>
        </pc:spChg>
        <pc:spChg chg="del mod">
          <ac:chgData name="Rui Kang" userId="fee8404635ecc4fd" providerId="LiveId" clId="{448EE6A8-BA65-4DE9-A85D-62D4433DCCD2}" dt="2019-08-18T20:02:44.837" v="2899"/>
          <ac:spMkLst>
            <pc:docMk/>
            <pc:sldMk cId="2084139290" sldId="1740"/>
            <ac:spMk id="4" creationId="{0F6CC990-4242-4098-95DF-A8A7F165B702}"/>
          </ac:spMkLst>
        </pc:spChg>
        <pc:spChg chg="del">
          <ac:chgData name="Rui Kang" userId="fee8404635ecc4fd" providerId="LiveId" clId="{448EE6A8-BA65-4DE9-A85D-62D4433DCCD2}" dt="2019-08-18T20:02:44.837" v="2899"/>
          <ac:spMkLst>
            <pc:docMk/>
            <pc:sldMk cId="2084139290" sldId="1740"/>
            <ac:spMk id="5" creationId="{49339A77-3B33-411C-909C-B37A8A49C6AA}"/>
          </ac:spMkLst>
        </pc:spChg>
        <pc:spChg chg="add mod">
          <ac:chgData name="Rui Kang" userId="fee8404635ecc4fd" providerId="LiveId" clId="{448EE6A8-BA65-4DE9-A85D-62D4433DCCD2}" dt="2019-08-18T20:03:13.969" v="2939" actId="20577"/>
          <ac:spMkLst>
            <pc:docMk/>
            <pc:sldMk cId="2084139290" sldId="1740"/>
            <ac:spMk id="6" creationId="{D458D4D1-4992-4411-B1EA-D47523F9CA01}"/>
          </ac:spMkLst>
        </pc:spChg>
        <pc:spChg chg="add mod">
          <ac:chgData name="Rui Kang" userId="fee8404635ecc4fd" providerId="LiveId" clId="{448EE6A8-BA65-4DE9-A85D-62D4433DCCD2}" dt="2019-08-18T20:07:42.987" v="2989"/>
          <ac:spMkLst>
            <pc:docMk/>
            <pc:sldMk cId="2084139290" sldId="1740"/>
            <ac:spMk id="7" creationId="{ED7F483E-17F6-408E-BD88-238C639901B5}"/>
          </ac:spMkLst>
        </pc:spChg>
        <pc:spChg chg="add mod">
          <ac:chgData name="Rui Kang" userId="fee8404635ecc4fd" providerId="LiveId" clId="{448EE6A8-BA65-4DE9-A85D-62D4433DCCD2}" dt="2019-08-18T20:03:06.988" v="2937" actId="20577"/>
          <ac:spMkLst>
            <pc:docMk/>
            <pc:sldMk cId="2084139290" sldId="1740"/>
            <ac:spMk id="8" creationId="{C5158318-C8AE-4C8F-B00A-20A9C962EDEA}"/>
          </ac:spMkLst>
        </pc:spChg>
        <pc:picChg chg="add mod">
          <ac:chgData name="Rui Kang" userId="fee8404635ecc4fd" providerId="LiveId" clId="{448EE6A8-BA65-4DE9-A85D-62D4433DCCD2}" dt="2019-08-18T20:10:04.564" v="2994" actId="1076"/>
          <ac:picMkLst>
            <pc:docMk/>
            <pc:sldMk cId="2084139290" sldId="1740"/>
            <ac:picMk id="10" creationId="{9E48FD12-E826-4F4F-9457-DF0A39DC7C40}"/>
          </ac:picMkLst>
        </pc:picChg>
      </pc:sldChg>
      <pc:sldChg chg="delSp modSp add">
        <pc:chgData name="Rui Kang" userId="fee8404635ecc4fd" providerId="LiveId" clId="{448EE6A8-BA65-4DE9-A85D-62D4433DCCD2}" dt="2019-08-18T20:04:32.193" v="2975" actId="1037"/>
        <pc:sldMkLst>
          <pc:docMk/>
          <pc:sldMk cId="4197826194" sldId="1741"/>
        </pc:sldMkLst>
        <pc:spChg chg="mod">
          <ac:chgData name="Rui Kang" userId="fee8404635ecc4fd" providerId="LiveId" clId="{448EE6A8-BA65-4DE9-A85D-62D4433DCCD2}" dt="2019-08-18T20:04:32.193" v="2975" actId="1037"/>
          <ac:spMkLst>
            <pc:docMk/>
            <pc:sldMk cId="4197826194" sldId="1741"/>
            <ac:spMk id="6" creationId="{00000000-0000-0000-0000-000000000000}"/>
          </ac:spMkLst>
        </pc:spChg>
        <pc:picChg chg="del">
          <ac:chgData name="Rui Kang" userId="fee8404635ecc4fd" providerId="LiveId" clId="{448EE6A8-BA65-4DE9-A85D-62D4433DCCD2}" dt="2019-08-18T20:04:07.387" v="2946" actId="478"/>
          <ac:picMkLst>
            <pc:docMk/>
            <pc:sldMk cId="4197826194" sldId="1741"/>
            <ac:picMk id="3" creationId="{A3C186C8-A2BC-41DE-B08C-68787F580BD0}"/>
          </ac:picMkLst>
        </pc:picChg>
      </pc:sldChg>
      <pc:sldChg chg="addSp delSp modSp add del">
        <pc:chgData name="Rui Kang" userId="fee8404635ecc4fd" providerId="LiveId" clId="{448EE6A8-BA65-4DE9-A85D-62D4433DCCD2}" dt="2019-08-19T04:21:52.240" v="7846" actId="2696"/>
        <pc:sldMkLst>
          <pc:docMk/>
          <pc:sldMk cId="853793539" sldId="1742"/>
        </pc:sldMkLst>
        <pc:spChg chg="del">
          <ac:chgData name="Rui Kang" userId="fee8404635ecc4fd" providerId="LiveId" clId="{448EE6A8-BA65-4DE9-A85D-62D4433DCCD2}" dt="2019-08-19T04:17:33.442" v="7839"/>
          <ac:spMkLst>
            <pc:docMk/>
            <pc:sldMk cId="853793539" sldId="1742"/>
            <ac:spMk id="2" creationId="{76A55782-8288-4BD6-AB68-03867D4DC6DF}"/>
          </ac:spMkLst>
        </pc:spChg>
        <pc:spChg chg="del mod">
          <ac:chgData name="Rui Kang" userId="fee8404635ecc4fd" providerId="LiveId" clId="{448EE6A8-BA65-4DE9-A85D-62D4433DCCD2}" dt="2019-08-19T04:17:33.442" v="7839"/>
          <ac:spMkLst>
            <pc:docMk/>
            <pc:sldMk cId="853793539" sldId="1742"/>
            <ac:spMk id="3" creationId="{55BF420E-856B-47D4-A254-D389BCCEA267}"/>
          </ac:spMkLst>
        </pc:spChg>
        <pc:spChg chg="del mod">
          <ac:chgData name="Rui Kang" userId="fee8404635ecc4fd" providerId="LiveId" clId="{448EE6A8-BA65-4DE9-A85D-62D4433DCCD2}" dt="2019-08-19T04:17:33.442" v="7839"/>
          <ac:spMkLst>
            <pc:docMk/>
            <pc:sldMk cId="853793539" sldId="1742"/>
            <ac:spMk id="4" creationId="{4DC9C24B-0D43-45B4-8DA3-F20D9B76C95D}"/>
          </ac:spMkLst>
        </pc:spChg>
        <pc:spChg chg="del">
          <ac:chgData name="Rui Kang" userId="fee8404635ecc4fd" providerId="LiveId" clId="{448EE6A8-BA65-4DE9-A85D-62D4433DCCD2}" dt="2019-08-19T04:17:33.442" v="7839"/>
          <ac:spMkLst>
            <pc:docMk/>
            <pc:sldMk cId="853793539" sldId="1742"/>
            <ac:spMk id="5" creationId="{EB537FDD-FD86-40BF-A9B9-0603838F3F29}"/>
          </ac:spMkLst>
        </pc:spChg>
        <pc:spChg chg="add mod">
          <ac:chgData name="Rui Kang" userId="fee8404635ecc4fd" providerId="LiveId" clId="{448EE6A8-BA65-4DE9-A85D-62D4433DCCD2}" dt="2019-08-19T04:17:33.442" v="7839"/>
          <ac:spMkLst>
            <pc:docMk/>
            <pc:sldMk cId="853793539" sldId="1742"/>
            <ac:spMk id="6" creationId="{DA7F9607-C338-4444-86AE-1194453808D2}"/>
          </ac:spMkLst>
        </pc:spChg>
        <pc:spChg chg="add mod">
          <ac:chgData name="Rui Kang" userId="fee8404635ecc4fd" providerId="LiveId" clId="{448EE6A8-BA65-4DE9-A85D-62D4433DCCD2}" dt="2019-08-19T04:17:33.442" v="7839"/>
          <ac:spMkLst>
            <pc:docMk/>
            <pc:sldMk cId="853793539" sldId="1742"/>
            <ac:spMk id="7" creationId="{C69ECD87-347E-4307-AE6F-4DDA2C4B3AED}"/>
          </ac:spMkLst>
        </pc:spChg>
        <pc:spChg chg="add mod">
          <ac:chgData name="Rui Kang" userId="fee8404635ecc4fd" providerId="LiveId" clId="{448EE6A8-BA65-4DE9-A85D-62D4433DCCD2}" dt="2019-08-19T04:17:33.442" v="7839"/>
          <ac:spMkLst>
            <pc:docMk/>
            <pc:sldMk cId="853793539" sldId="1742"/>
            <ac:spMk id="8" creationId="{753704FB-5404-4956-9464-282584B6F1FE}"/>
          </ac:spMkLst>
        </pc:spChg>
      </pc:sldChg>
      <pc:sldChg chg="addSp delSp modSp add">
        <pc:chgData name="Rui Kang" userId="fee8404635ecc4fd" providerId="LiveId" clId="{448EE6A8-BA65-4DE9-A85D-62D4433DCCD2}" dt="2019-08-19T04:59:52.780" v="8371" actId="1037"/>
        <pc:sldMkLst>
          <pc:docMk/>
          <pc:sldMk cId="3686083232" sldId="1743"/>
        </pc:sldMkLst>
        <pc:spChg chg="add del mod">
          <ac:chgData name="Rui Kang" userId="fee8404635ecc4fd" providerId="LiveId" clId="{448EE6A8-BA65-4DE9-A85D-62D4433DCCD2}" dt="2019-08-19T04:22:59.863" v="7881" actId="478"/>
          <ac:spMkLst>
            <pc:docMk/>
            <pc:sldMk cId="3686083232" sldId="1743"/>
            <ac:spMk id="2" creationId="{33268F62-00FB-445C-B2AD-ACDE60701836}"/>
          </ac:spMkLst>
        </pc:spChg>
        <pc:spChg chg="add mod">
          <ac:chgData name="Rui Kang" userId="fee8404635ecc4fd" providerId="LiveId" clId="{448EE6A8-BA65-4DE9-A85D-62D4433DCCD2}" dt="2019-08-19T04:22:49.465" v="7879" actId="12"/>
          <ac:spMkLst>
            <pc:docMk/>
            <pc:sldMk cId="3686083232" sldId="1743"/>
            <ac:spMk id="3" creationId="{11330C06-0A0E-4673-8934-99F27D1A2BE7}"/>
          </ac:spMkLst>
        </pc:spChg>
        <pc:spChg chg="mod topLvl">
          <ac:chgData name="Rui Kang" userId="fee8404635ecc4fd" providerId="LiveId" clId="{448EE6A8-BA65-4DE9-A85D-62D4433DCCD2}" dt="2019-08-19T04:23:30.772" v="7887" actId="1076"/>
          <ac:spMkLst>
            <pc:docMk/>
            <pc:sldMk cId="3686083232" sldId="1743"/>
            <ac:spMk id="33" creationId="{00000000-0000-0000-0000-000000000000}"/>
          </ac:spMkLst>
        </pc:spChg>
        <pc:spChg chg="mod ord topLvl">
          <ac:chgData name="Rui Kang" userId="fee8404635ecc4fd" providerId="LiveId" clId="{448EE6A8-BA65-4DE9-A85D-62D4433DCCD2}" dt="2019-08-19T04:55:38.325" v="8314" actId="14100"/>
          <ac:spMkLst>
            <pc:docMk/>
            <pc:sldMk cId="3686083232" sldId="1743"/>
            <ac:spMk id="34" creationId="{00000000-0000-0000-0000-000000000000}"/>
          </ac:spMkLst>
        </pc:spChg>
        <pc:spChg chg="del mod topLvl">
          <ac:chgData name="Rui Kang" userId="fee8404635ecc4fd" providerId="LiveId" clId="{448EE6A8-BA65-4DE9-A85D-62D4433DCCD2}" dt="2019-08-19T04:23:22.225" v="7886" actId="478"/>
          <ac:spMkLst>
            <pc:docMk/>
            <pc:sldMk cId="3686083232" sldId="1743"/>
            <ac:spMk id="35" creationId="{00000000-0000-0000-0000-000000000000}"/>
          </ac:spMkLst>
        </pc:spChg>
        <pc:spChg chg="del mod topLvl">
          <ac:chgData name="Rui Kang" userId="fee8404635ecc4fd" providerId="LiveId" clId="{448EE6A8-BA65-4DE9-A85D-62D4433DCCD2}" dt="2019-08-19T04:23:14.939" v="7885" actId="478"/>
          <ac:spMkLst>
            <pc:docMk/>
            <pc:sldMk cId="3686083232" sldId="1743"/>
            <ac:spMk id="36" creationId="{00000000-0000-0000-0000-000000000000}"/>
          </ac:spMkLst>
        </pc:spChg>
        <pc:spChg chg="mod topLvl">
          <ac:chgData name="Rui Kang" userId="fee8404635ecc4fd" providerId="LiveId" clId="{448EE6A8-BA65-4DE9-A85D-62D4433DCCD2}" dt="2019-08-19T04:59:06.158" v="8361" actId="1076"/>
          <ac:spMkLst>
            <pc:docMk/>
            <pc:sldMk cId="3686083232" sldId="1743"/>
            <ac:spMk id="37" creationId="{00000000-0000-0000-0000-000000000000}"/>
          </ac:spMkLst>
        </pc:spChg>
        <pc:spChg chg="del">
          <ac:chgData name="Rui Kang" userId="fee8404635ecc4fd" providerId="LiveId" clId="{448EE6A8-BA65-4DE9-A85D-62D4433DCCD2}" dt="2019-08-19T04:20:40.930" v="7841" actId="478"/>
          <ac:spMkLst>
            <pc:docMk/>
            <pc:sldMk cId="3686083232" sldId="1743"/>
            <ac:spMk id="38" creationId="{00000000-0000-0000-0000-000000000000}"/>
          </ac:spMkLst>
        </pc:spChg>
        <pc:spChg chg="mod topLvl">
          <ac:chgData name="Rui Kang" userId="fee8404635ecc4fd" providerId="LiveId" clId="{448EE6A8-BA65-4DE9-A85D-62D4433DCCD2}" dt="2019-08-19T04:55:43.074" v="8316" actId="14100"/>
          <ac:spMkLst>
            <pc:docMk/>
            <pc:sldMk cId="3686083232" sldId="1743"/>
            <ac:spMk id="39" creationId="{00000000-0000-0000-0000-000000000000}"/>
          </ac:spMkLst>
        </pc:spChg>
        <pc:spChg chg="mod topLvl">
          <ac:chgData name="Rui Kang" userId="fee8404635ecc4fd" providerId="LiveId" clId="{448EE6A8-BA65-4DE9-A85D-62D4433DCCD2}" dt="2019-08-19T04:59:45.811" v="8366" actId="14100"/>
          <ac:spMkLst>
            <pc:docMk/>
            <pc:sldMk cId="3686083232" sldId="1743"/>
            <ac:spMk id="40" creationId="{00000000-0000-0000-0000-000000000000}"/>
          </ac:spMkLst>
        </pc:spChg>
        <pc:spChg chg="mod topLvl">
          <ac:chgData name="Rui Kang" userId="fee8404635ecc4fd" providerId="LiveId" clId="{448EE6A8-BA65-4DE9-A85D-62D4433DCCD2}" dt="2019-08-19T04:51:39.642" v="8232" actId="1076"/>
          <ac:spMkLst>
            <pc:docMk/>
            <pc:sldMk cId="3686083232" sldId="1743"/>
            <ac:spMk id="41" creationId="{00000000-0000-0000-0000-000000000000}"/>
          </ac:spMkLst>
        </pc:spChg>
        <pc:spChg chg="mod topLvl">
          <ac:chgData name="Rui Kang" userId="fee8404635ecc4fd" providerId="LiveId" clId="{448EE6A8-BA65-4DE9-A85D-62D4433DCCD2}" dt="2019-08-19T04:51:27.664" v="8229" actId="1076"/>
          <ac:spMkLst>
            <pc:docMk/>
            <pc:sldMk cId="3686083232" sldId="1743"/>
            <ac:spMk id="42" creationId="{00000000-0000-0000-0000-000000000000}"/>
          </ac:spMkLst>
        </pc:spChg>
        <pc:spChg chg="mod topLvl">
          <ac:chgData name="Rui Kang" userId="fee8404635ecc4fd" providerId="LiveId" clId="{448EE6A8-BA65-4DE9-A85D-62D4433DCCD2}" dt="2019-08-19T04:23:30.772" v="7887" actId="1076"/>
          <ac:spMkLst>
            <pc:docMk/>
            <pc:sldMk cId="3686083232" sldId="1743"/>
            <ac:spMk id="46" creationId="{00000000-0000-0000-0000-000000000000}"/>
          </ac:spMkLst>
        </pc:spChg>
        <pc:spChg chg="mod topLvl">
          <ac:chgData name="Rui Kang" userId="fee8404635ecc4fd" providerId="LiveId" clId="{448EE6A8-BA65-4DE9-A85D-62D4433DCCD2}" dt="2019-08-19T04:23:30.772" v="7887" actId="1076"/>
          <ac:spMkLst>
            <pc:docMk/>
            <pc:sldMk cId="3686083232" sldId="1743"/>
            <ac:spMk id="49" creationId="{00000000-0000-0000-0000-000000000000}"/>
          </ac:spMkLst>
        </pc:spChg>
        <pc:spChg chg="mod topLvl">
          <ac:chgData name="Rui Kang" userId="fee8404635ecc4fd" providerId="LiveId" clId="{448EE6A8-BA65-4DE9-A85D-62D4433DCCD2}" dt="2019-08-19T04:55:40.696" v="8315" actId="14100"/>
          <ac:spMkLst>
            <pc:docMk/>
            <pc:sldMk cId="3686083232" sldId="1743"/>
            <ac:spMk id="50" creationId="{00000000-0000-0000-0000-000000000000}"/>
          </ac:spMkLst>
        </pc:spChg>
        <pc:spChg chg="mod topLvl">
          <ac:chgData name="Rui Kang" userId="fee8404635ecc4fd" providerId="LiveId" clId="{448EE6A8-BA65-4DE9-A85D-62D4433DCCD2}" dt="2019-08-19T04:49:49.714" v="8214" actId="12789"/>
          <ac:spMkLst>
            <pc:docMk/>
            <pc:sldMk cId="3686083232" sldId="1743"/>
            <ac:spMk id="57" creationId="{00000000-0000-0000-0000-000000000000}"/>
          </ac:spMkLst>
        </pc:spChg>
        <pc:spChg chg="del mod topLvl">
          <ac:chgData name="Rui Kang" userId="fee8404635ecc4fd" providerId="LiveId" clId="{448EE6A8-BA65-4DE9-A85D-62D4433DCCD2}" dt="2019-08-19T04:21:02.117" v="7844" actId="478"/>
          <ac:spMkLst>
            <pc:docMk/>
            <pc:sldMk cId="3686083232" sldId="1743"/>
            <ac:spMk id="58" creationId="{00000000-0000-0000-0000-000000000000}"/>
          </ac:spMkLst>
        </pc:spChg>
        <pc:spChg chg="del mod topLvl">
          <ac:chgData name="Rui Kang" userId="fee8404635ecc4fd" providerId="LiveId" clId="{448EE6A8-BA65-4DE9-A85D-62D4433DCCD2}" dt="2019-08-19T04:21:02.117" v="7844" actId="478"/>
          <ac:spMkLst>
            <pc:docMk/>
            <pc:sldMk cId="3686083232" sldId="1743"/>
            <ac:spMk id="59" creationId="{00000000-0000-0000-0000-000000000000}"/>
          </ac:spMkLst>
        </pc:spChg>
        <pc:spChg chg="del mod topLvl">
          <ac:chgData name="Rui Kang" userId="fee8404635ecc4fd" providerId="LiveId" clId="{448EE6A8-BA65-4DE9-A85D-62D4433DCCD2}" dt="2019-08-19T04:20:54.110" v="7843" actId="478"/>
          <ac:spMkLst>
            <pc:docMk/>
            <pc:sldMk cId="3686083232" sldId="1743"/>
            <ac:spMk id="62" creationId="{00000000-0000-0000-0000-000000000000}"/>
          </ac:spMkLst>
        </pc:spChg>
        <pc:spChg chg="mod topLvl">
          <ac:chgData name="Rui Kang" userId="fee8404635ecc4fd" providerId="LiveId" clId="{448EE6A8-BA65-4DE9-A85D-62D4433DCCD2}" dt="2019-08-19T04:23:30.772" v="7887" actId="1076"/>
          <ac:spMkLst>
            <pc:docMk/>
            <pc:sldMk cId="3686083232" sldId="1743"/>
            <ac:spMk id="63" creationId="{00000000-0000-0000-0000-000000000000}"/>
          </ac:spMkLst>
        </pc:spChg>
        <pc:spChg chg="mod topLvl">
          <ac:chgData name="Rui Kang" userId="fee8404635ecc4fd" providerId="LiveId" clId="{448EE6A8-BA65-4DE9-A85D-62D4433DCCD2}" dt="2019-08-19T04:51:39.642" v="8232" actId="1076"/>
          <ac:spMkLst>
            <pc:docMk/>
            <pc:sldMk cId="3686083232" sldId="1743"/>
            <ac:spMk id="64" creationId="{00000000-0000-0000-0000-000000000000}"/>
          </ac:spMkLst>
        </pc:spChg>
        <pc:spChg chg="mod topLvl">
          <ac:chgData name="Rui Kang" userId="fee8404635ecc4fd" providerId="LiveId" clId="{448EE6A8-BA65-4DE9-A85D-62D4433DCCD2}" dt="2019-08-19T04:51:39.642" v="8232" actId="1076"/>
          <ac:spMkLst>
            <pc:docMk/>
            <pc:sldMk cId="3686083232" sldId="1743"/>
            <ac:spMk id="65" creationId="{00000000-0000-0000-0000-000000000000}"/>
          </ac:spMkLst>
        </pc:spChg>
        <pc:spChg chg="mod topLvl">
          <ac:chgData name="Rui Kang" userId="fee8404635ecc4fd" providerId="LiveId" clId="{448EE6A8-BA65-4DE9-A85D-62D4433DCCD2}" dt="2019-08-19T04:59:52.780" v="8371" actId="1037"/>
          <ac:spMkLst>
            <pc:docMk/>
            <pc:sldMk cId="3686083232" sldId="1743"/>
            <ac:spMk id="66" creationId="{00000000-0000-0000-0000-000000000000}"/>
          </ac:spMkLst>
        </pc:spChg>
        <pc:spChg chg="del mod topLvl">
          <ac:chgData name="Rui Kang" userId="fee8404635ecc4fd" providerId="LiveId" clId="{448EE6A8-BA65-4DE9-A85D-62D4433DCCD2}" dt="2019-08-19T04:57:08.446" v="8333" actId="478"/>
          <ac:spMkLst>
            <pc:docMk/>
            <pc:sldMk cId="3686083232" sldId="1743"/>
            <ac:spMk id="67" creationId="{00000000-0000-0000-0000-000000000000}"/>
          </ac:spMkLst>
        </pc:spChg>
        <pc:spChg chg="del mod topLvl">
          <ac:chgData name="Rui Kang" userId="fee8404635ecc4fd" providerId="LiveId" clId="{448EE6A8-BA65-4DE9-A85D-62D4433DCCD2}" dt="2019-08-19T04:20:54.110" v="7843" actId="478"/>
          <ac:spMkLst>
            <pc:docMk/>
            <pc:sldMk cId="3686083232" sldId="1743"/>
            <ac:spMk id="74" creationId="{00000000-0000-0000-0000-000000000000}"/>
          </ac:spMkLst>
        </pc:spChg>
        <pc:spChg chg="del mod topLvl">
          <ac:chgData name="Rui Kang" userId="fee8404635ecc4fd" providerId="LiveId" clId="{448EE6A8-BA65-4DE9-A85D-62D4433DCCD2}" dt="2019-08-19T04:21:02.117" v="7844" actId="478"/>
          <ac:spMkLst>
            <pc:docMk/>
            <pc:sldMk cId="3686083232" sldId="1743"/>
            <ac:spMk id="75" creationId="{00000000-0000-0000-0000-000000000000}"/>
          </ac:spMkLst>
        </pc:spChg>
        <pc:spChg chg="del mod topLvl">
          <ac:chgData name="Rui Kang" userId="fee8404635ecc4fd" providerId="LiveId" clId="{448EE6A8-BA65-4DE9-A85D-62D4433DCCD2}" dt="2019-08-19T04:21:02.117" v="7844" actId="478"/>
          <ac:spMkLst>
            <pc:docMk/>
            <pc:sldMk cId="3686083232" sldId="1743"/>
            <ac:spMk id="76" creationId="{00000000-0000-0000-0000-000000000000}"/>
          </ac:spMkLst>
        </pc:spChg>
        <pc:spChg chg="add mod">
          <ac:chgData name="Rui Kang" userId="fee8404635ecc4fd" providerId="LiveId" clId="{448EE6A8-BA65-4DE9-A85D-62D4433DCCD2}" dt="2019-08-19T04:49:49.714" v="8214" actId="12789"/>
          <ac:spMkLst>
            <pc:docMk/>
            <pc:sldMk cId="3686083232" sldId="1743"/>
            <ac:spMk id="81" creationId="{B612B53B-C700-4199-80A5-274C7676F621}"/>
          </ac:spMkLst>
        </pc:spChg>
        <pc:spChg chg="del mod topLvl">
          <ac:chgData name="Rui Kang" userId="fee8404635ecc4fd" providerId="LiveId" clId="{448EE6A8-BA65-4DE9-A85D-62D4433DCCD2}" dt="2019-08-19T04:20:54.110" v="7843" actId="478"/>
          <ac:spMkLst>
            <pc:docMk/>
            <pc:sldMk cId="3686083232" sldId="1743"/>
            <ac:spMk id="82" creationId="{F7B8B8A3-C477-4F89-A242-9EB8DA00FE7B}"/>
          </ac:spMkLst>
        </pc:spChg>
        <pc:spChg chg="del mod topLvl">
          <ac:chgData name="Rui Kang" userId="fee8404635ecc4fd" providerId="LiveId" clId="{448EE6A8-BA65-4DE9-A85D-62D4433DCCD2}" dt="2019-08-19T04:20:54.110" v="7843" actId="478"/>
          <ac:spMkLst>
            <pc:docMk/>
            <pc:sldMk cId="3686083232" sldId="1743"/>
            <ac:spMk id="83" creationId="{F7B8B8A3-C477-4F89-A242-9EB8DA00FE7B}"/>
          </ac:spMkLst>
        </pc:spChg>
        <pc:spChg chg="del mod topLvl">
          <ac:chgData name="Rui Kang" userId="fee8404635ecc4fd" providerId="LiveId" clId="{448EE6A8-BA65-4DE9-A85D-62D4433DCCD2}" dt="2019-08-19T04:20:54.110" v="7843" actId="478"/>
          <ac:spMkLst>
            <pc:docMk/>
            <pc:sldMk cId="3686083232" sldId="1743"/>
            <ac:spMk id="84" creationId="{F7B8B8A3-C477-4F89-A242-9EB8DA00FE7B}"/>
          </ac:spMkLst>
        </pc:spChg>
        <pc:spChg chg="mod">
          <ac:chgData name="Rui Kang" userId="fee8404635ecc4fd" providerId="LiveId" clId="{448EE6A8-BA65-4DE9-A85D-62D4433DCCD2}" dt="2019-08-19T04:23:43.467" v="7896" actId="20577"/>
          <ac:spMkLst>
            <pc:docMk/>
            <pc:sldMk cId="3686083232" sldId="1743"/>
            <ac:spMk id="86" creationId="{838AC4D6-6437-4918-A265-A780D73CF6FB}"/>
          </ac:spMkLst>
        </pc:spChg>
        <pc:spChg chg="add mod">
          <ac:chgData name="Rui Kang" userId="fee8404635ecc4fd" providerId="LiveId" clId="{448EE6A8-BA65-4DE9-A85D-62D4433DCCD2}" dt="2019-08-19T04:59:29.254" v="8364" actId="1076"/>
          <ac:spMkLst>
            <pc:docMk/>
            <pc:sldMk cId="3686083232" sldId="1743"/>
            <ac:spMk id="88" creationId="{B042DD4E-A50C-4031-A0B2-43547C7213F9}"/>
          </ac:spMkLst>
        </pc:spChg>
        <pc:spChg chg="add del">
          <ac:chgData name="Rui Kang" userId="fee8404635ecc4fd" providerId="LiveId" clId="{448EE6A8-BA65-4DE9-A85D-62D4433DCCD2}" dt="2019-08-19T04:47:10.150" v="8203"/>
          <ac:spMkLst>
            <pc:docMk/>
            <pc:sldMk cId="3686083232" sldId="1743"/>
            <ac:spMk id="89" creationId="{B8F656B4-13CC-4912-9E1D-13548C985533}"/>
          </ac:spMkLst>
        </pc:spChg>
        <pc:spChg chg="add mod">
          <ac:chgData name="Rui Kang" userId="fee8404635ecc4fd" providerId="LiveId" clId="{448EE6A8-BA65-4DE9-A85D-62D4433DCCD2}" dt="2019-08-19T04:48:07.531" v="8205" actId="1076"/>
          <ac:spMkLst>
            <pc:docMk/>
            <pc:sldMk cId="3686083232" sldId="1743"/>
            <ac:spMk id="90" creationId="{19807908-3D94-4A15-99BF-0F114C1813E0}"/>
          </ac:spMkLst>
        </pc:spChg>
        <pc:spChg chg="add mod">
          <ac:chgData name="Rui Kang" userId="fee8404635ecc4fd" providerId="LiveId" clId="{448EE6A8-BA65-4DE9-A85D-62D4433DCCD2}" dt="2019-08-19T04:48:12.760" v="8206" actId="14100"/>
          <ac:spMkLst>
            <pc:docMk/>
            <pc:sldMk cId="3686083232" sldId="1743"/>
            <ac:spMk id="91" creationId="{F98A1741-AE74-4F4B-B4FB-8E006694219B}"/>
          </ac:spMkLst>
        </pc:spChg>
        <pc:spChg chg="add mod">
          <ac:chgData name="Rui Kang" userId="fee8404635ecc4fd" providerId="LiveId" clId="{448EE6A8-BA65-4DE9-A85D-62D4433DCCD2}" dt="2019-08-19T04:56:33.774" v="8328" actId="1076"/>
          <ac:spMkLst>
            <pc:docMk/>
            <pc:sldMk cId="3686083232" sldId="1743"/>
            <ac:spMk id="93" creationId="{6F061A69-00FA-45B4-AC46-442504CD8B7A}"/>
          </ac:spMkLst>
        </pc:spChg>
        <pc:spChg chg="add mod">
          <ac:chgData name="Rui Kang" userId="fee8404635ecc4fd" providerId="LiveId" clId="{448EE6A8-BA65-4DE9-A85D-62D4433DCCD2}" dt="2019-08-19T04:59:42.892" v="8365" actId="1076"/>
          <ac:spMkLst>
            <pc:docMk/>
            <pc:sldMk cId="3686083232" sldId="1743"/>
            <ac:spMk id="97" creationId="{4FFDC282-8C66-4E9C-BF25-2FEA1D58B88E}"/>
          </ac:spMkLst>
        </pc:spChg>
        <pc:grpChg chg="del">
          <ac:chgData name="Rui Kang" userId="fee8404635ecc4fd" providerId="LiveId" clId="{448EE6A8-BA65-4DE9-A85D-62D4433DCCD2}" dt="2019-08-19T04:20:47.675" v="7842" actId="165"/>
          <ac:grpSpMkLst>
            <pc:docMk/>
            <pc:sldMk cId="3686083232" sldId="1743"/>
            <ac:grpSpMk id="7" creationId="{F0AB667A-2DE0-4A5E-898D-F9805E801C3E}"/>
          </ac:grpSpMkLst>
        </pc:grpChg>
        <pc:grpChg chg="mod ord topLvl">
          <ac:chgData name="Rui Kang" userId="fee8404635ecc4fd" providerId="LiveId" clId="{448EE6A8-BA65-4DE9-A85D-62D4433DCCD2}" dt="2019-08-19T04:59:22.307" v="8362" actId="167"/>
          <ac:grpSpMkLst>
            <pc:docMk/>
            <pc:sldMk cId="3686083232" sldId="1743"/>
            <ac:grpSpMk id="9" creationId="{00000000-0000-0000-0000-000000000000}"/>
          </ac:grpSpMkLst>
        </pc:grpChg>
        <pc:grpChg chg="mod ord topLvl">
          <ac:chgData name="Rui Kang" userId="fee8404635ecc4fd" providerId="LiveId" clId="{448EE6A8-BA65-4DE9-A85D-62D4433DCCD2}" dt="2019-08-19T04:59:22.307" v="8362" actId="167"/>
          <ac:grpSpMkLst>
            <pc:docMk/>
            <pc:sldMk cId="3686083232" sldId="1743"/>
            <ac:grpSpMk id="12" creationId="{00000000-0000-0000-0000-000000000000}"/>
          </ac:grpSpMkLst>
        </pc:grpChg>
        <pc:grpChg chg="mod ord topLvl">
          <ac:chgData name="Rui Kang" userId="fee8404635ecc4fd" providerId="LiveId" clId="{448EE6A8-BA65-4DE9-A85D-62D4433DCCD2}" dt="2019-08-19T04:59:22.307" v="8362" actId="167"/>
          <ac:grpSpMkLst>
            <pc:docMk/>
            <pc:sldMk cId="3686083232" sldId="1743"/>
            <ac:grpSpMk id="15" creationId="{00000000-0000-0000-0000-000000000000}"/>
          </ac:grpSpMkLst>
        </pc:grpChg>
        <pc:grpChg chg="mod ord topLvl">
          <ac:chgData name="Rui Kang" userId="fee8404635ecc4fd" providerId="LiveId" clId="{448EE6A8-BA65-4DE9-A85D-62D4433DCCD2}" dt="2019-08-19T04:59:22.307" v="8362" actId="167"/>
          <ac:grpSpMkLst>
            <pc:docMk/>
            <pc:sldMk cId="3686083232" sldId="1743"/>
            <ac:grpSpMk id="18" creationId="{00000000-0000-0000-0000-000000000000}"/>
          </ac:grpSpMkLst>
        </pc:grpChg>
        <pc:grpChg chg="mod ord topLvl">
          <ac:chgData name="Rui Kang" userId="fee8404635ecc4fd" providerId="LiveId" clId="{448EE6A8-BA65-4DE9-A85D-62D4433DCCD2}" dt="2019-08-19T04:59:22.307" v="8362" actId="167"/>
          <ac:grpSpMkLst>
            <pc:docMk/>
            <pc:sldMk cId="3686083232" sldId="1743"/>
            <ac:grpSpMk id="21" creationId="{00000000-0000-0000-0000-000000000000}"/>
          </ac:grpSpMkLst>
        </pc:grpChg>
        <pc:grpChg chg="mod ord topLvl">
          <ac:chgData name="Rui Kang" userId="fee8404635ecc4fd" providerId="LiveId" clId="{448EE6A8-BA65-4DE9-A85D-62D4433DCCD2}" dt="2019-08-19T04:59:22.307" v="8362" actId="167"/>
          <ac:grpSpMkLst>
            <pc:docMk/>
            <pc:sldMk cId="3686083232" sldId="1743"/>
            <ac:grpSpMk id="24" creationId="{00000000-0000-0000-0000-000000000000}"/>
          </ac:grpSpMkLst>
        </pc:grpChg>
        <pc:grpChg chg="mod ord topLvl">
          <ac:chgData name="Rui Kang" userId="fee8404635ecc4fd" providerId="LiveId" clId="{448EE6A8-BA65-4DE9-A85D-62D4433DCCD2}" dt="2019-08-19T04:59:22.307" v="8362" actId="167"/>
          <ac:grpSpMkLst>
            <pc:docMk/>
            <pc:sldMk cId="3686083232" sldId="1743"/>
            <ac:grpSpMk id="27" creationId="{00000000-0000-0000-0000-000000000000}"/>
          </ac:grpSpMkLst>
        </pc:grpChg>
        <pc:grpChg chg="mod ord topLvl">
          <ac:chgData name="Rui Kang" userId="fee8404635ecc4fd" providerId="LiveId" clId="{448EE6A8-BA65-4DE9-A85D-62D4433DCCD2}" dt="2019-08-19T04:59:22.307" v="8362" actId="167"/>
          <ac:grpSpMkLst>
            <pc:docMk/>
            <pc:sldMk cId="3686083232" sldId="1743"/>
            <ac:grpSpMk id="30" creationId="{00000000-0000-0000-0000-000000000000}"/>
          </ac:grpSpMkLst>
        </pc:grpChg>
        <pc:grpChg chg="mod ord topLvl">
          <ac:chgData name="Rui Kang" userId="fee8404635ecc4fd" providerId="LiveId" clId="{448EE6A8-BA65-4DE9-A85D-62D4433DCCD2}" dt="2019-08-19T04:59:26.012" v="8363" actId="1076"/>
          <ac:grpSpMkLst>
            <pc:docMk/>
            <pc:sldMk cId="3686083232" sldId="1743"/>
            <ac:grpSpMk id="51" creationId="{00000000-0000-0000-0000-000000000000}"/>
          </ac:grpSpMkLst>
        </pc:grpChg>
        <pc:grpChg chg="mod ord topLvl">
          <ac:chgData name="Rui Kang" userId="fee8404635ecc4fd" providerId="LiveId" clId="{448EE6A8-BA65-4DE9-A85D-62D4433DCCD2}" dt="2019-08-19T04:59:26.012" v="8363" actId="1076"/>
          <ac:grpSpMkLst>
            <pc:docMk/>
            <pc:sldMk cId="3686083232" sldId="1743"/>
            <ac:grpSpMk id="54" creationId="{00000000-0000-0000-0000-000000000000}"/>
          </ac:grpSpMkLst>
        </pc:grpChg>
        <pc:grpChg chg="del mod topLvl">
          <ac:chgData name="Rui Kang" userId="fee8404635ecc4fd" providerId="LiveId" clId="{448EE6A8-BA65-4DE9-A85D-62D4433DCCD2}" dt="2019-08-19T04:55:30.671" v="8312" actId="478"/>
          <ac:grpSpMkLst>
            <pc:docMk/>
            <pc:sldMk cId="3686083232" sldId="1743"/>
            <ac:grpSpMk id="79" creationId="{00000000-0000-0000-0000-000000000000}"/>
          </ac:grpSpMkLst>
        </pc:grpChg>
        <pc:grpChg chg="del mod topLvl">
          <ac:chgData name="Rui Kang" userId="fee8404635ecc4fd" providerId="LiveId" clId="{448EE6A8-BA65-4DE9-A85D-62D4433DCCD2}" dt="2019-08-19T04:55:32.104" v="8313" actId="478"/>
          <ac:grpSpMkLst>
            <pc:docMk/>
            <pc:sldMk cId="3686083232" sldId="1743"/>
            <ac:grpSpMk id="80" creationId="{00000000-0000-0000-0000-000000000000}"/>
          </ac:grpSpMkLst>
        </pc:grpChg>
        <pc:graphicFrameChg chg="add mod">
          <ac:chgData name="Rui Kang" userId="fee8404635ecc4fd" providerId="LiveId" clId="{448EE6A8-BA65-4DE9-A85D-62D4433DCCD2}" dt="2019-08-19T04:58:17.003" v="8356" actId="1076"/>
          <ac:graphicFrameMkLst>
            <pc:docMk/>
            <pc:sldMk cId="3686083232" sldId="1743"/>
            <ac:graphicFrameMk id="98" creationId="{38AA3EEC-C5A9-4F5D-902A-639E998CDF9A}"/>
          </ac:graphicFrameMkLst>
        </pc:graphicFrameChg>
        <pc:picChg chg="add mod">
          <ac:chgData name="Rui Kang" userId="fee8404635ecc4fd" providerId="LiveId" clId="{448EE6A8-BA65-4DE9-A85D-62D4433DCCD2}" dt="2019-08-19T04:49:49.714" v="8214" actId="12789"/>
          <ac:picMkLst>
            <pc:docMk/>
            <pc:sldMk cId="3686083232" sldId="1743"/>
            <ac:picMk id="5" creationId="{74944B04-9F25-45E2-9B39-75D79F2514B4}"/>
          </ac:picMkLst>
        </pc:picChg>
        <pc:picChg chg="add mod">
          <ac:chgData name="Rui Kang" userId="fee8404635ecc4fd" providerId="LiveId" clId="{448EE6A8-BA65-4DE9-A85D-62D4433DCCD2}" dt="2019-08-19T04:59:29.254" v="8364" actId="1076"/>
          <ac:picMkLst>
            <pc:docMk/>
            <pc:sldMk cId="3686083232" sldId="1743"/>
            <ac:picMk id="8" creationId="{F31BD460-0A34-4C15-825D-9F0F467B74DE}"/>
          </ac:picMkLst>
        </pc:picChg>
        <pc:picChg chg="del mod topLvl">
          <ac:chgData name="Rui Kang" userId="fee8404635ecc4fd" providerId="LiveId" clId="{448EE6A8-BA65-4DE9-A85D-62D4433DCCD2}" dt="2019-08-19T04:20:54.110" v="7843" actId="478"/>
          <ac:picMkLst>
            <pc:docMk/>
            <pc:sldMk cId="3686083232" sldId="1743"/>
            <ac:picMk id="43" creationId="{00000000-0000-0000-0000-000000000000}"/>
          </ac:picMkLst>
        </pc:picChg>
        <pc:picChg chg="del mod topLvl">
          <ac:chgData name="Rui Kang" userId="fee8404635ecc4fd" providerId="LiveId" clId="{448EE6A8-BA65-4DE9-A85D-62D4433DCCD2}" dt="2019-08-19T04:20:54.110" v="7843" actId="478"/>
          <ac:picMkLst>
            <pc:docMk/>
            <pc:sldMk cId="3686083232" sldId="1743"/>
            <ac:picMk id="44" creationId="{00000000-0000-0000-0000-000000000000}"/>
          </ac:picMkLst>
        </pc:picChg>
        <pc:picChg chg="del mod topLvl">
          <ac:chgData name="Rui Kang" userId="fee8404635ecc4fd" providerId="LiveId" clId="{448EE6A8-BA65-4DE9-A85D-62D4433DCCD2}" dt="2019-08-19T04:20:54.110" v="7843" actId="478"/>
          <ac:picMkLst>
            <pc:docMk/>
            <pc:sldMk cId="3686083232" sldId="1743"/>
            <ac:picMk id="45" creationId="{00000000-0000-0000-0000-000000000000}"/>
          </ac:picMkLst>
        </pc:picChg>
        <pc:picChg chg="del mod topLvl">
          <ac:chgData name="Rui Kang" userId="fee8404635ecc4fd" providerId="LiveId" clId="{448EE6A8-BA65-4DE9-A85D-62D4433DCCD2}" dt="2019-08-19T04:23:07.509" v="7883" actId="478"/>
          <ac:picMkLst>
            <pc:docMk/>
            <pc:sldMk cId="3686083232" sldId="1743"/>
            <ac:picMk id="47" creationId="{00000000-0000-0000-0000-000000000000}"/>
          </ac:picMkLst>
        </pc:picChg>
        <pc:picChg chg="del mod topLvl">
          <ac:chgData name="Rui Kang" userId="fee8404635ecc4fd" providerId="LiveId" clId="{448EE6A8-BA65-4DE9-A85D-62D4433DCCD2}" dt="2019-08-19T04:23:10.651" v="7884" actId="478"/>
          <ac:picMkLst>
            <pc:docMk/>
            <pc:sldMk cId="3686083232" sldId="1743"/>
            <ac:picMk id="48" creationId="{00000000-0000-0000-0000-000000000000}"/>
          </ac:picMkLst>
        </pc:picChg>
        <pc:picChg chg="del mod topLvl">
          <ac:chgData name="Rui Kang" userId="fee8404635ecc4fd" providerId="LiveId" clId="{448EE6A8-BA65-4DE9-A85D-62D4433DCCD2}" dt="2019-08-19T04:21:02.117" v="7844" actId="478"/>
          <ac:picMkLst>
            <pc:docMk/>
            <pc:sldMk cId="3686083232" sldId="1743"/>
            <ac:picMk id="60" creationId="{00000000-0000-0000-0000-000000000000}"/>
          </ac:picMkLst>
        </pc:picChg>
        <pc:picChg chg="del mod topLvl">
          <ac:chgData name="Rui Kang" userId="fee8404635ecc4fd" providerId="LiveId" clId="{448EE6A8-BA65-4DE9-A85D-62D4433DCCD2}" dt="2019-08-19T04:21:02.117" v="7844" actId="478"/>
          <ac:picMkLst>
            <pc:docMk/>
            <pc:sldMk cId="3686083232" sldId="1743"/>
            <ac:picMk id="61" creationId="{00000000-0000-0000-0000-000000000000}"/>
          </ac:picMkLst>
        </pc:picChg>
        <pc:picChg chg="add mod">
          <ac:chgData name="Rui Kang" userId="fee8404635ecc4fd" providerId="LiveId" clId="{448EE6A8-BA65-4DE9-A85D-62D4433DCCD2}" dt="2019-08-19T04:56:35.694" v="8329" actId="1076"/>
          <ac:picMkLst>
            <pc:docMk/>
            <pc:sldMk cId="3686083232" sldId="1743"/>
            <ac:picMk id="71" creationId="{21AA0A02-0BF5-4335-A157-3B87A969C946}"/>
          </ac:picMkLst>
        </pc:picChg>
        <pc:picChg chg="add mod">
          <ac:chgData name="Rui Kang" userId="fee8404635ecc4fd" providerId="LiveId" clId="{448EE6A8-BA65-4DE9-A85D-62D4433DCCD2}" dt="2019-08-19T04:49:49.714" v="8214" actId="12789"/>
          <ac:picMkLst>
            <pc:docMk/>
            <pc:sldMk cId="3686083232" sldId="1743"/>
            <ac:picMk id="85" creationId="{6BF21056-955E-408C-AD62-557875BCCE1F}"/>
          </ac:picMkLst>
        </pc:picChg>
        <pc:picChg chg="add del mod">
          <ac:chgData name="Rui Kang" userId="fee8404635ecc4fd" providerId="LiveId" clId="{448EE6A8-BA65-4DE9-A85D-62D4433DCCD2}" dt="2019-08-19T04:38:03.653" v="8013" actId="478"/>
          <ac:picMkLst>
            <pc:docMk/>
            <pc:sldMk cId="3686083232" sldId="1743"/>
            <ac:picMk id="87" creationId="{3DFEBBFE-45BF-4251-AB30-A9F6F6D227F4}"/>
          </ac:picMkLst>
        </pc:picChg>
        <pc:picChg chg="add mod">
          <ac:chgData name="Rui Kang" userId="fee8404635ecc4fd" providerId="LiveId" clId="{448EE6A8-BA65-4DE9-A85D-62D4433DCCD2}" dt="2019-08-19T04:49:18.264" v="8209" actId="1076"/>
          <ac:picMkLst>
            <pc:docMk/>
            <pc:sldMk cId="3686083232" sldId="1743"/>
            <ac:picMk id="92" creationId="{1097CC95-9812-42FC-8BD7-0B0DC71C6E86}"/>
          </ac:picMkLst>
        </pc:picChg>
        <pc:picChg chg="add mod">
          <ac:chgData name="Rui Kang" userId="fee8404635ecc4fd" providerId="LiveId" clId="{448EE6A8-BA65-4DE9-A85D-62D4433DCCD2}" dt="2019-08-19T04:54:10.512" v="8261" actId="1076"/>
          <ac:picMkLst>
            <pc:docMk/>
            <pc:sldMk cId="3686083232" sldId="1743"/>
            <ac:picMk id="95" creationId="{FD5FBDF1-1A93-493A-BD27-D7BBCFA590A4}"/>
          </ac:picMkLst>
        </pc:picChg>
        <pc:picChg chg="add mod">
          <ac:chgData name="Rui Kang" userId="fee8404635ecc4fd" providerId="LiveId" clId="{448EE6A8-BA65-4DE9-A85D-62D4433DCCD2}" dt="2019-08-19T04:59:52.780" v="8371" actId="1037"/>
          <ac:picMkLst>
            <pc:docMk/>
            <pc:sldMk cId="3686083232" sldId="1743"/>
            <ac:picMk id="96" creationId="{3261AC08-63EC-45FE-8D96-308EA2A02A1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cs typeface="Arial" pitchFamily="34" charset="0"/>
              </a:defRPr>
            </a:lvl1pPr>
          </a:lstStyle>
          <a:p>
            <a:pPr>
              <a:defRPr/>
            </a:pPr>
            <a:endParaRPr lang="de-CH"/>
          </a:p>
        </p:txBody>
      </p:sp>
      <p:sp>
        <p:nvSpPr>
          <p:cNvPr id="3" name="Datumsplatzhalter 2"/>
          <p:cNvSpPr>
            <a:spLocks noGrp="1"/>
          </p:cNvSpPr>
          <p:nvPr>
            <p:ph type="dt" sz="quarter"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cs typeface="Arial" pitchFamily="34" charset="0"/>
              </a:defRPr>
            </a:lvl1pPr>
          </a:lstStyle>
          <a:p>
            <a:pPr>
              <a:defRPr/>
            </a:pPr>
            <a:fld id="{393244CA-DA64-44EC-B998-CDF5FE5B6CF9}" type="datetimeFigureOut">
              <a:rPr lang="de-DE" altLang="zh-CN"/>
              <a:pPr>
                <a:defRPr/>
              </a:pPr>
              <a:t>10.09.2019</a:t>
            </a:fld>
            <a:endParaRPr lang="de-CH"/>
          </a:p>
        </p:txBody>
      </p:sp>
      <p:sp>
        <p:nvSpPr>
          <p:cNvPr id="4" name="Fußzeilenplatzhalter 3"/>
          <p:cNvSpPr>
            <a:spLocks noGrp="1"/>
          </p:cNvSpPr>
          <p:nvPr>
            <p:ph type="ftr" sz="quarter" idx="2"/>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cs typeface="Arial" pitchFamily="34" charset="0"/>
              </a:defRPr>
            </a:lvl1pPr>
          </a:lstStyle>
          <a:p>
            <a:pPr>
              <a:defRPr/>
            </a:pPr>
            <a:r>
              <a:rPr lang="en-US"/>
              <a:t>© 2019 eBaoTech Corporation. All rights reserved</a:t>
            </a:r>
            <a:endParaRPr lang="de-CH" dirty="0"/>
          </a:p>
        </p:txBody>
      </p:sp>
      <p:sp>
        <p:nvSpPr>
          <p:cNvPr id="5" name="Foliennummernplatzhalter 4"/>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cs typeface="Arial" pitchFamily="34" charset="0"/>
              </a:defRPr>
            </a:lvl1pPr>
          </a:lstStyle>
          <a:p>
            <a:pPr>
              <a:defRPr/>
            </a:pPr>
            <a:fld id="{DC9206C1-D46E-4C4D-9520-9EF3E279A8FE}" type="slidenum">
              <a:rPr lang="de-CH"/>
              <a:pPr>
                <a:defRPr/>
              </a:pPr>
              <a:t>‹#›</a:t>
            </a:fld>
            <a:endParaRPr lang="de-CH"/>
          </a:p>
        </p:txBody>
      </p:sp>
    </p:spTree>
    <p:extLst>
      <p:ext uri="{BB962C8B-B14F-4D97-AF65-F5344CB8AC3E}">
        <p14:creationId xmlns:p14="http://schemas.microsoft.com/office/powerpoint/2010/main" val="426555515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cs typeface="Arial" pitchFamily="34" charset="0"/>
              </a:defRPr>
            </a:lvl1pPr>
          </a:lstStyle>
          <a:p>
            <a:pPr>
              <a:defRPr/>
            </a:pPr>
            <a:endParaRPr lang="de-CH"/>
          </a:p>
        </p:txBody>
      </p:sp>
      <p:sp>
        <p:nvSpPr>
          <p:cNvPr id="3" name="Datumsplatzhalter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cs typeface="Arial" pitchFamily="34" charset="0"/>
              </a:defRPr>
            </a:lvl1pPr>
          </a:lstStyle>
          <a:p>
            <a:pPr>
              <a:defRPr/>
            </a:pPr>
            <a:fld id="{E633FF34-9635-43C0-937D-131259037761}" type="datetimeFigureOut">
              <a:rPr lang="de-DE" altLang="zh-CN"/>
              <a:pPr>
                <a:defRPr/>
              </a:pPr>
              <a:t>10.09.2019</a:t>
            </a:fld>
            <a:endParaRPr lang="de-CH"/>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de-CH" noProof="0"/>
          </a:p>
        </p:txBody>
      </p:sp>
      <p:sp>
        <p:nvSpPr>
          <p:cNvPr id="5" name="Notizenplatzhalter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prstTxWarp prst="textNoShape">
              <a:avLst/>
            </a:prstTxWarp>
            <a:normAutofit/>
          </a:bodyPr>
          <a:lstStyle/>
          <a:p>
            <a:pPr lvl="0"/>
            <a:r>
              <a:rPr lang="de-DE" altLang="zh-CN" noProof="0"/>
              <a:t>Textmasterformate durch Klicken bearbeiten</a:t>
            </a:r>
          </a:p>
          <a:p>
            <a:pPr lvl="1"/>
            <a:r>
              <a:rPr lang="de-DE" altLang="zh-CN" noProof="0"/>
              <a:t>Zweite Ebene</a:t>
            </a:r>
          </a:p>
          <a:p>
            <a:pPr lvl="2"/>
            <a:r>
              <a:rPr lang="de-DE" altLang="zh-CN" noProof="0"/>
              <a:t>Dritte Ebene</a:t>
            </a:r>
          </a:p>
          <a:p>
            <a:pPr lvl="3"/>
            <a:r>
              <a:rPr lang="de-DE" altLang="zh-CN" noProof="0"/>
              <a:t>Vierte Ebene</a:t>
            </a:r>
          </a:p>
          <a:p>
            <a:pPr lvl="4"/>
            <a:r>
              <a:rPr lang="de-DE" altLang="zh-CN" noProof="0"/>
              <a:t>Fünfte Ebene</a:t>
            </a:r>
            <a:endParaRPr lang="de-CH" noProof="0"/>
          </a:p>
        </p:txBody>
      </p:sp>
      <p:sp>
        <p:nvSpPr>
          <p:cNvPr id="6" name="Fußzeilenplatzhalter 5"/>
          <p:cNvSpPr>
            <a:spLocks noGrp="1"/>
          </p:cNvSpPr>
          <p:nvPr>
            <p:ph type="ftr" sz="quarter" idx="4"/>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cs typeface="Arial" pitchFamily="34" charset="0"/>
              </a:defRPr>
            </a:lvl1pPr>
          </a:lstStyle>
          <a:p>
            <a:pPr>
              <a:defRPr/>
            </a:pPr>
            <a:r>
              <a:rPr lang="en-US"/>
              <a:t>© 2019 eBaoTech Corporation. All rights reserved</a:t>
            </a:r>
            <a:endParaRPr lang="de-CH" dirty="0"/>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cs typeface="Arial" pitchFamily="34" charset="0"/>
              </a:defRPr>
            </a:lvl1pPr>
          </a:lstStyle>
          <a:p>
            <a:pPr>
              <a:defRPr/>
            </a:pPr>
            <a:fld id="{28CDE8FD-BF3B-428C-A720-2F8EFA1434AF}" type="slidenum">
              <a:rPr lang="de-CH"/>
              <a:pPr>
                <a:defRPr/>
              </a:pPr>
              <a:t>‹#›</a:t>
            </a:fld>
            <a:endParaRPr lang="de-CH"/>
          </a:p>
        </p:txBody>
      </p:sp>
    </p:spTree>
    <p:extLst>
      <p:ext uri="{BB962C8B-B14F-4D97-AF65-F5344CB8AC3E}">
        <p14:creationId xmlns:p14="http://schemas.microsoft.com/office/powerpoint/2010/main" val="133763499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宋体" pitchFamily="2" charset="-122"/>
        <a:cs typeface="+mn-cs"/>
      </a:defRPr>
    </a:lvl1pPr>
    <a:lvl2pPr marL="456987" algn="l" rtl="0" eaLnBrk="0" fontAlgn="base" hangingPunct="0">
      <a:spcBef>
        <a:spcPct val="30000"/>
      </a:spcBef>
      <a:spcAft>
        <a:spcPct val="0"/>
      </a:spcAft>
      <a:defRPr sz="1200" kern="1200">
        <a:solidFill>
          <a:schemeClr val="tx1"/>
        </a:solidFill>
        <a:latin typeface="+mn-lt"/>
        <a:ea typeface="宋体" pitchFamily="2" charset="-122"/>
        <a:cs typeface="+mn-cs"/>
      </a:defRPr>
    </a:lvl2pPr>
    <a:lvl3pPr marL="913992" algn="l" rtl="0" eaLnBrk="0" fontAlgn="base" hangingPunct="0">
      <a:spcBef>
        <a:spcPct val="30000"/>
      </a:spcBef>
      <a:spcAft>
        <a:spcPct val="0"/>
      </a:spcAft>
      <a:defRPr sz="1200" kern="1200">
        <a:solidFill>
          <a:schemeClr val="tx1"/>
        </a:solidFill>
        <a:latin typeface="+mn-lt"/>
        <a:ea typeface="宋体" pitchFamily="2" charset="-122"/>
        <a:cs typeface="+mn-cs"/>
      </a:defRPr>
    </a:lvl3pPr>
    <a:lvl4pPr marL="1370988" algn="l" rtl="0" eaLnBrk="0" fontAlgn="base" hangingPunct="0">
      <a:spcBef>
        <a:spcPct val="30000"/>
      </a:spcBef>
      <a:spcAft>
        <a:spcPct val="0"/>
      </a:spcAft>
      <a:defRPr sz="1200" kern="1200">
        <a:solidFill>
          <a:schemeClr val="tx1"/>
        </a:solidFill>
        <a:latin typeface="+mn-lt"/>
        <a:ea typeface="宋体" pitchFamily="2" charset="-122"/>
        <a:cs typeface="+mn-cs"/>
      </a:defRPr>
    </a:lvl4pPr>
    <a:lvl5pPr marL="1827984" algn="l" rtl="0" eaLnBrk="0" fontAlgn="base" hangingPunct="0">
      <a:spcBef>
        <a:spcPct val="30000"/>
      </a:spcBef>
      <a:spcAft>
        <a:spcPct val="0"/>
      </a:spcAft>
      <a:defRPr sz="1200" kern="1200">
        <a:solidFill>
          <a:schemeClr val="tx1"/>
        </a:solidFill>
        <a:latin typeface="+mn-lt"/>
        <a:ea typeface="宋体" pitchFamily="2" charset="-122"/>
        <a:cs typeface="+mn-cs"/>
      </a:defRPr>
    </a:lvl5pPr>
    <a:lvl6pPr marL="2284990" algn="l" defTabSz="913992" rtl="0" eaLnBrk="1" latinLnBrk="0" hangingPunct="1">
      <a:defRPr sz="1200" kern="1200">
        <a:solidFill>
          <a:schemeClr val="tx1"/>
        </a:solidFill>
        <a:latin typeface="+mn-lt"/>
        <a:ea typeface="+mn-ea"/>
        <a:cs typeface="+mn-cs"/>
      </a:defRPr>
    </a:lvl6pPr>
    <a:lvl7pPr marL="2741974" algn="l" defTabSz="913992" rtl="0" eaLnBrk="1" latinLnBrk="0" hangingPunct="1">
      <a:defRPr sz="1200" kern="1200">
        <a:solidFill>
          <a:schemeClr val="tx1"/>
        </a:solidFill>
        <a:latin typeface="+mn-lt"/>
        <a:ea typeface="+mn-ea"/>
        <a:cs typeface="+mn-cs"/>
      </a:defRPr>
    </a:lvl7pPr>
    <a:lvl8pPr marL="3198960" algn="l" defTabSz="913992" rtl="0" eaLnBrk="1" latinLnBrk="0" hangingPunct="1">
      <a:defRPr sz="1200" kern="1200">
        <a:solidFill>
          <a:schemeClr val="tx1"/>
        </a:solidFill>
        <a:latin typeface="+mn-lt"/>
        <a:ea typeface="+mn-ea"/>
        <a:cs typeface="+mn-cs"/>
      </a:defRPr>
    </a:lvl8pPr>
    <a:lvl9pPr marL="3655947" algn="l" defTabSz="91399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New tech paradigm</a:t>
            </a:r>
            <a:r>
              <a:rPr lang="en-US" dirty="0"/>
              <a:t>: truly distributed computing, cloud native, </a:t>
            </a:r>
            <a:r>
              <a:rPr lang="en-US" dirty="0" err="1"/>
              <a:t>microservices</a:t>
            </a:r>
            <a:r>
              <a:rPr lang="en-US" dirty="0"/>
              <a:t>;  nobody else has it, it is real and a generation ahead of others, and it is necessary for digital era to enable massive volume, variation, velocity</a:t>
            </a:r>
          </a:p>
          <a:p>
            <a:pPr lvl="0"/>
            <a:r>
              <a:rPr lang="en-US" b="1" dirty="0"/>
              <a:t>New business model</a:t>
            </a:r>
            <a:r>
              <a:rPr lang="en-US" dirty="0"/>
              <a:t>: instead of trying to replace the core of all insurers in the world, we will primarily offer this new tech as PaaS to enable others to build apps, and build contents, connectivity to both insurers and channels/affinities</a:t>
            </a:r>
          </a:p>
          <a:p>
            <a:pPr lvl="0"/>
            <a:r>
              <a:rPr lang="en-US" b="1" dirty="0"/>
              <a:t>Next steps with Verisk</a:t>
            </a:r>
            <a:r>
              <a:rPr lang="en-US" dirty="0"/>
              <a:t>:  what are the immediate next steps to move this forward with small investment and superfast benefits realized for both sides, one to two months to see business values, not POC and big decision making</a:t>
            </a:r>
          </a:p>
          <a:p>
            <a:endParaRPr lang="en-US" dirty="0"/>
          </a:p>
        </p:txBody>
      </p:sp>
      <p:sp>
        <p:nvSpPr>
          <p:cNvPr id="4" name="Footer Placeholder 3"/>
          <p:cNvSpPr>
            <a:spLocks noGrp="1"/>
          </p:cNvSpPr>
          <p:nvPr>
            <p:ph type="ftr" sz="quarter" idx="10"/>
          </p:nvPr>
        </p:nvSpPr>
        <p:spPr/>
        <p:txBody>
          <a:bodyPr/>
          <a:lstStyle/>
          <a:p>
            <a:pPr>
              <a:defRPr/>
            </a:pPr>
            <a:r>
              <a:rPr lang="en-US">
                <a:solidFill>
                  <a:prstClr val="black"/>
                </a:solidFill>
              </a:rPr>
              <a:t>© 2019 eBaoTech Corporation. All rights reserved</a:t>
            </a:r>
            <a:endParaRPr lang="de-CH" dirty="0">
              <a:solidFill>
                <a:prstClr val="black"/>
              </a:solidFill>
            </a:endParaRPr>
          </a:p>
        </p:txBody>
      </p:sp>
      <p:sp>
        <p:nvSpPr>
          <p:cNvPr id="5" name="Slide Number Placeholder 4"/>
          <p:cNvSpPr>
            <a:spLocks noGrp="1"/>
          </p:cNvSpPr>
          <p:nvPr>
            <p:ph type="sldNum" sz="quarter" idx="11"/>
          </p:nvPr>
        </p:nvSpPr>
        <p:spPr/>
        <p:txBody>
          <a:bodyPr/>
          <a:lstStyle/>
          <a:p>
            <a:pPr>
              <a:defRPr/>
            </a:pPr>
            <a:fld id="{28CDE8FD-BF3B-428C-A720-2F8EFA1434AF}" type="slidenum">
              <a:rPr lang="de-CH" smtClean="0">
                <a:solidFill>
                  <a:prstClr val="black"/>
                </a:solidFill>
              </a:rPr>
              <a:pPr>
                <a:defRPr/>
              </a:pPr>
              <a:t>1</a:t>
            </a:fld>
            <a:endParaRPr lang="de-CH">
              <a:solidFill>
                <a:prstClr val="black"/>
              </a:solidFill>
            </a:endParaRPr>
          </a:p>
        </p:txBody>
      </p:sp>
    </p:spTree>
    <p:extLst>
      <p:ext uri="{BB962C8B-B14F-4D97-AF65-F5344CB8AC3E}">
        <p14:creationId xmlns:p14="http://schemas.microsoft.com/office/powerpoint/2010/main" val="2830132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a:t>Evolution of the industry </a:t>
            </a:r>
          </a:p>
          <a:p>
            <a:r>
              <a:rPr lang="en-US" dirty="0"/>
              <a:t>We have moved</a:t>
            </a:r>
            <a:r>
              <a:rPr lang="en-US" baseline="0" dirty="0"/>
              <a:t> from enterprise application company to Insurance PaaS company.</a:t>
            </a:r>
          </a:p>
          <a:p>
            <a:endParaRPr lang="en-US" dirty="0"/>
          </a:p>
          <a:p>
            <a:r>
              <a:rPr lang="en-US" dirty="0"/>
              <a:t>We are rare vendor that do “everything”</a:t>
            </a:r>
          </a:p>
          <a:p>
            <a:endParaRPr lang="en-US" dirty="0"/>
          </a:p>
          <a:p>
            <a:r>
              <a:rPr lang="en-US" dirty="0"/>
              <a:t>Where</a:t>
            </a:r>
            <a:r>
              <a:rPr lang="en-US" baseline="0" dirty="0"/>
              <a:t> we are going is based on future state of the industry and customer markets</a:t>
            </a:r>
          </a:p>
          <a:p>
            <a:r>
              <a:rPr lang="en-US" baseline="0" dirty="0"/>
              <a:t>	i.e. better aligned with cloud practices </a:t>
            </a:r>
          </a:p>
          <a:p>
            <a:r>
              <a:rPr lang="en-US" baseline="0" dirty="0"/>
              <a:t>	expand our PaaS offering to the global market</a:t>
            </a:r>
            <a:endParaRPr lang="en-US" dirty="0"/>
          </a:p>
        </p:txBody>
      </p:sp>
      <p:sp>
        <p:nvSpPr>
          <p:cNvPr id="4" name="Slide Number Placeholder 3"/>
          <p:cNvSpPr>
            <a:spLocks noGrp="1"/>
          </p:cNvSpPr>
          <p:nvPr>
            <p:ph type="sldNum" sz="quarter" idx="10"/>
          </p:nvPr>
        </p:nvSpPr>
        <p:spPr/>
        <p:txBody>
          <a:bodyPr/>
          <a:lstStyle/>
          <a:p>
            <a:fld id="{75D30302-F1F1-49B3-8AF3-DD70BF06C208}" type="slidenum">
              <a:rPr lang="en-SG" smtClean="0">
                <a:solidFill>
                  <a:prstClr val="black"/>
                </a:solidFill>
              </a:rPr>
              <a:pPr/>
              <a:t>2</a:t>
            </a:fld>
            <a:endParaRPr lang="en-SG" dirty="0">
              <a:solidFill>
                <a:prstClr val="black"/>
              </a:solidFill>
            </a:endParaRPr>
          </a:p>
        </p:txBody>
      </p:sp>
      <p:sp>
        <p:nvSpPr>
          <p:cNvPr id="5" name="Footer Placeholder 4"/>
          <p:cNvSpPr>
            <a:spLocks noGrp="1"/>
          </p:cNvSpPr>
          <p:nvPr>
            <p:ph type="ftr" sz="quarter" idx="11"/>
          </p:nvPr>
        </p:nvSpPr>
        <p:spPr/>
        <p:txBody>
          <a:bodyPr/>
          <a:lstStyle/>
          <a:p>
            <a:pPr>
              <a:defRPr/>
            </a:pPr>
            <a:r>
              <a:rPr lang="en-US">
                <a:solidFill>
                  <a:prstClr val="black"/>
                </a:solidFill>
              </a:rPr>
              <a:t>© 2019 eBaoTech Corporation. All rights reserved</a:t>
            </a:r>
            <a:endParaRPr lang="de-CH" dirty="0">
              <a:solidFill>
                <a:prstClr val="black"/>
              </a:solidFill>
            </a:endParaRPr>
          </a:p>
        </p:txBody>
      </p:sp>
    </p:spTree>
    <p:extLst>
      <p:ext uri="{BB962C8B-B14F-4D97-AF65-F5344CB8AC3E}">
        <p14:creationId xmlns:p14="http://schemas.microsoft.com/office/powerpoint/2010/main" val="1483597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lvl="0"/>
            <a:r>
              <a:rPr lang="en-US" b="1" dirty="0"/>
              <a:t>New tech paradigm</a:t>
            </a:r>
            <a:r>
              <a:rPr lang="en-US" dirty="0"/>
              <a:t>: truly distributed computing, cloud native, </a:t>
            </a:r>
            <a:r>
              <a:rPr lang="en-US" dirty="0" err="1"/>
              <a:t>microservices</a:t>
            </a:r>
            <a:r>
              <a:rPr lang="en-US" dirty="0"/>
              <a:t>;  nobody else has it, it is real and a generation ahead of others, and it is necessary for digital era to enable massive volume, variation, velocity</a:t>
            </a:r>
          </a:p>
          <a:p>
            <a:pPr lvl="0"/>
            <a:r>
              <a:rPr lang="en-US" b="1" dirty="0"/>
              <a:t>New business model</a:t>
            </a:r>
            <a:r>
              <a:rPr lang="en-US" dirty="0"/>
              <a:t>: instead of trying to replace the core of all insurers in the world, we will primarily offer this new tech as PaaS to enable others to build apps, and build contents, connectivity to both insurers and channels/affinities</a:t>
            </a:r>
          </a:p>
          <a:p>
            <a:pPr lvl="0"/>
            <a:r>
              <a:rPr lang="en-US" b="1" dirty="0"/>
              <a:t>Next steps with Verisk</a:t>
            </a:r>
            <a:r>
              <a:rPr lang="en-US" dirty="0"/>
              <a:t>:  what are the immediate next steps to move this forward with small investment and superfast benefits realized for both sides, one to two months to see business values, not POC and big decision making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5D30302-F1F1-49B3-8AF3-DD70BF06C208}" type="slidenum">
              <a:rPr kumimoji="0" lang="en-SG" sz="1200" b="0" i="0" u="none" strike="noStrike" kern="1200" cap="none" spc="0" normalizeH="0" baseline="0" noProof="0" smtClean="0">
                <a:ln>
                  <a:noFill/>
                </a:ln>
                <a:solidFill>
                  <a:prstClr val="black"/>
                </a:solidFill>
                <a:effectLst/>
                <a:uLnTx/>
                <a:uFillTx/>
                <a:latin typeface="Calibri"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SG" sz="1200" b="0"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itchFamily="34" charset="0"/>
                <a:ea typeface="+mn-ea"/>
                <a:cs typeface="Arial" pitchFamily="34" charset="0"/>
              </a:rPr>
              <a:t>© 2017 eBaoTech Corporation. All rights reserved</a:t>
            </a:r>
            <a:endParaRPr kumimoji="0" lang="de-CH" sz="1200" b="0"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spTree>
    <p:extLst>
      <p:ext uri="{BB962C8B-B14F-4D97-AF65-F5344CB8AC3E}">
        <p14:creationId xmlns:p14="http://schemas.microsoft.com/office/powerpoint/2010/main" val="3820923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lvl="0"/>
            <a:r>
              <a:rPr lang="en-US" b="1" dirty="0"/>
              <a:t>New tech paradigm</a:t>
            </a:r>
            <a:r>
              <a:rPr lang="en-US" dirty="0"/>
              <a:t>: truly distributed computing, cloud native, </a:t>
            </a:r>
            <a:r>
              <a:rPr lang="en-US" dirty="0" err="1"/>
              <a:t>microservices</a:t>
            </a:r>
            <a:r>
              <a:rPr lang="en-US" dirty="0"/>
              <a:t>;  nobody else has it, it is real and a generation ahead of others, and it is necessary for digital era to enable massive volume, variation, velocity</a:t>
            </a:r>
          </a:p>
          <a:p>
            <a:pPr lvl="0"/>
            <a:r>
              <a:rPr lang="en-US" b="1" dirty="0"/>
              <a:t>New business model</a:t>
            </a:r>
            <a:r>
              <a:rPr lang="en-US" dirty="0"/>
              <a:t>: instead of trying to replace the core of all insurers in the world, we will primarily offer this new tech as PaaS to enable others to build apps, and build contents, connectivity to both insurers and channels/affinities</a:t>
            </a:r>
          </a:p>
          <a:p>
            <a:pPr lvl="0"/>
            <a:r>
              <a:rPr lang="en-US" b="1" dirty="0"/>
              <a:t>Next steps with Verisk</a:t>
            </a:r>
            <a:r>
              <a:rPr lang="en-US" dirty="0"/>
              <a:t>:  what are the immediate next steps to move this forward with small investment and superfast benefits realized for both sides, one to two months to see business values, not POC and big decision making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5D30302-F1F1-49B3-8AF3-DD70BF06C208}" type="slidenum">
              <a:rPr kumimoji="0" lang="en-SG" sz="1200" b="0" i="0" u="none" strike="noStrike" kern="1200" cap="none" spc="0" normalizeH="0" baseline="0" noProof="0" smtClean="0">
                <a:ln>
                  <a:noFill/>
                </a:ln>
                <a:solidFill>
                  <a:prstClr val="black"/>
                </a:solidFill>
                <a:effectLst/>
                <a:uLnTx/>
                <a:uFillTx/>
                <a:latin typeface="Calibri"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SG" sz="1200" b="0"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itchFamily="34" charset="0"/>
                <a:ea typeface="+mn-ea"/>
                <a:cs typeface="Arial" pitchFamily="34" charset="0"/>
              </a:rPr>
              <a:t>© 2017 eBaoTech Corporation. All rights reserved</a:t>
            </a:r>
            <a:endParaRPr kumimoji="0" lang="de-CH" sz="1200" b="0"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spTree>
    <p:extLst>
      <p:ext uri="{BB962C8B-B14F-4D97-AF65-F5344CB8AC3E}">
        <p14:creationId xmlns:p14="http://schemas.microsoft.com/office/powerpoint/2010/main" val="1951937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lvl="0"/>
            <a:r>
              <a:rPr lang="en-US" b="1" dirty="0"/>
              <a:t>New tech paradigm</a:t>
            </a:r>
            <a:r>
              <a:rPr lang="en-US" dirty="0"/>
              <a:t>: truly distributed computing, cloud native, </a:t>
            </a:r>
            <a:r>
              <a:rPr lang="en-US" dirty="0" err="1"/>
              <a:t>microservices</a:t>
            </a:r>
            <a:r>
              <a:rPr lang="en-US" dirty="0"/>
              <a:t>;  nobody else has it, it is real and a generation ahead of others, and it is necessary for digital era to enable massive volume, variation, velocity</a:t>
            </a:r>
          </a:p>
          <a:p>
            <a:pPr lvl="0"/>
            <a:r>
              <a:rPr lang="en-US" b="1" dirty="0"/>
              <a:t>New business model</a:t>
            </a:r>
            <a:r>
              <a:rPr lang="en-US" dirty="0"/>
              <a:t>: instead of trying to replace the core of all insurers in the world, we will primarily offer this new tech as PaaS to enable others to build apps, and build contents, connectivity to both insurers and channels/affinities</a:t>
            </a:r>
          </a:p>
          <a:p>
            <a:pPr lvl="0"/>
            <a:r>
              <a:rPr lang="en-US" b="1" dirty="0"/>
              <a:t>Next steps with Verisk</a:t>
            </a:r>
            <a:r>
              <a:rPr lang="en-US" dirty="0"/>
              <a:t>:  what are the immediate next steps to move this forward with small investment and superfast benefits realized for both sides, one to two months to see business values, not POC and big decision making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5D30302-F1F1-49B3-8AF3-DD70BF06C208}" type="slidenum">
              <a:rPr kumimoji="0" lang="en-SG" sz="1200" b="0" i="0" u="none" strike="noStrike" kern="1200" cap="none" spc="0" normalizeH="0" baseline="0" noProof="0" smtClean="0">
                <a:ln>
                  <a:noFill/>
                </a:ln>
                <a:solidFill>
                  <a:prstClr val="black"/>
                </a:solidFill>
                <a:effectLst/>
                <a:uLnTx/>
                <a:uFillTx/>
                <a:latin typeface="Calibri"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SG" sz="1200" b="0"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itchFamily="34" charset="0"/>
                <a:ea typeface="+mn-ea"/>
                <a:cs typeface="Arial" pitchFamily="34" charset="0"/>
              </a:rPr>
              <a:t>© 2017 eBaoTech Corporation. All rights reserved</a:t>
            </a:r>
            <a:endParaRPr kumimoji="0" lang="de-CH" sz="1200" b="0"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spTree>
    <p:extLst>
      <p:ext uri="{BB962C8B-B14F-4D97-AF65-F5344CB8AC3E}">
        <p14:creationId xmlns:p14="http://schemas.microsoft.com/office/powerpoint/2010/main" val="1457036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lang="en-US" sz="4300" b="1" kern="1200" smtClean="0">
                <a:solidFill>
                  <a:srgbClr val="0066B3"/>
                </a:solidFill>
                <a:latin typeface="Arial" pitchFamily="34" charset="0"/>
                <a:ea typeface="+mj-ea"/>
                <a:cs typeface="Arial" pitchFamily="34" charset="0"/>
              </a:defRPr>
            </a:lvl1pPr>
          </a:lstStyle>
          <a:p>
            <a:r>
              <a:rPr lang="en-US" dirty="0"/>
              <a:t>Click to edit Master title style</a:t>
            </a:r>
          </a:p>
        </p:txBody>
      </p:sp>
      <p:sp>
        <p:nvSpPr>
          <p:cNvPr id="4" name="Date Placeholder 3"/>
          <p:cNvSpPr>
            <a:spLocks noGrp="1"/>
          </p:cNvSpPr>
          <p:nvPr>
            <p:ph type="dt" sz="half" idx="10"/>
          </p:nvPr>
        </p:nvSpPr>
        <p:spPr/>
        <p:txBody>
          <a:bodyPr/>
          <a:lstStyle>
            <a:lvl1pPr algn="r">
              <a:defRPr/>
            </a:lvl1pPr>
          </a:lstStyle>
          <a:p>
            <a:pPr>
              <a:defRPr/>
            </a:pPr>
            <a:fld id="{E2258A07-AAD4-429E-8E79-01A5E4B30E55}" type="datetime1">
              <a:rPr lang="en-SG" smtClean="0"/>
              <a:t>10/9/2019</a:t>
            </a:fld>
            <a:endParaRPr lang="en-SG" dirty="0"/>
          </a:p>
        </p:txBody>
      </p:sp>
      <p:sp>
        <p:nvSpPr>
          <p:cNvPr id="5" name="Footer Placeholder 4"/>
          <p:cNvSpPr>
            <a:spLocks noGrp="1"/>
          </p:cNvSpPr>
          <p:nvPr>
            <p:ph type="ftr" sz="quarter" idx="11"/>
          </p:nvPr>
        </p:nvSpPr>
        <p:spPr>
          <a:xfrm>
            <a:off x="3759200" y="6477001"/>
            <a:ext cx="4978400" cy="235899"/>
          </a:xfrm>
        </p:spPr>
        <p:txBody>
          <a:bodyPr/>
          <a:lstStyle/>
          <a:p>
            <a:pPr algn="ctr"/>
            <a:endParaRPr dirty="0"/>
          </a:p>
        </p:txBody>
      </p:sp>
      <p:sp>
        <p:nvSpPr>
          <p:cNvPr id="6" name="Slide Number Placeholder 5"/>
          <p:cNvSpPr>
            <a:spLocks noGrp="1"/>
          </p:cNvSpPr>
          <p:nvPr>
            <p:ph type="sldNum" sz="quarter" idx="12"/>
          </p:nvPr>
        </p:nvSpPr>
        <p:spPr/>
        <p:txBody>
          <a:bodyPr/>
          <a:lstStyle>
            <a:lvl1pPr algn="r">
              <a:defRPr/>
            </a:lvl1pPr>
          </a:lstStyle>
          <a:p>
            <a:pPr>
              <a:defRPr/>
            </a:pPr>
            <a:fld id="{11D69525-90F3-4822-8771-40EF732DCD9A}" type="slidenum">
              <a:rPr lang="en-SG" smtClean="0"/>
              <a:pPr>
                <a:defRPr/>
              </a:pPr>
              <a:t>‹#›</a:t>
            </a:fld>
            <a:endParaRPr lang="en-SG" dirty="0"/>
          </a:p>
        </p:txBody>
      </p:sp>
      <p:sp>
        <p:nvSpPr>
          <p:cNvPr id="7" name="Text Placeholder 9"/>
          <p:cNvSpPr>
            <a:spLocks noGrp="1"/>
          </p:cNvSpPr>
          <p:nvPr>
            <p:ph type="body" sz="quarter" idx="13" hasCustomPrompt="1"/>
          </p:nvPr>
        </p:nvSpPr>
        <p:spPr>
          <a:xfrm>
            <a:off x="609600" y="1143000"/>
            <a:ext cx="11074400" cy="457200"/>
          </a:xfrm>
        </p:spPr>
        <p:txBody>
          <a:bodyPr vert="horz" lIns="91404" tIns="45718" rIns="91404" bIns="45718" rtlCol="0">
            <a:noAutofit/>
          </a:bodyPr>
          <a:lstStyle>
            <a:lvl1pPr>
              <a:defRPr lang="en-SG" sz="3200" b="1" dirty="0">
                <a:solidFill>
                  <a:srgbClr val="0066B3"/>
                </a:solidFill>
              </a:defRPr>
            </a:lvl1pPr>
          </a:lstStyle>
          <a:p>
            <a:pPr marL="0" lvl="0" indent="0">
              <a:buNone/>
            </a:pPr>
            <a:r>
              <a:rPr lang="en-US" dirty="0"/>
              <a:t>Sub Headline</a:t>
            </a:r>
            <a:endParaRPr lang="en-SG" dirty="0"/>
          </a:p>
        </p:txBody>
      </p:sp>
      <p:sp>
        <p:nvSpPr>
          <p:cNvPr id="9" name="Content Placeholder 2"/>
          <p:cNvSpPr>
            <a:spLocks noGrp="1"/>
          </p:cNvSpPr>
          <p:nvPr>
            <p:ph idx="1"/>
          </p:nvPr>
        </p:nvSpPr>
        <p:spPr>
          <a:xfrm>
            <a:off x="609600" y="1727200"/>
            <a:ext cx="11045952" cy="4038600"/>
          </a:xfrm>
        </p:spPr>
        <p:txBody>
          <a:bodyPr/>
          <a:lstStyle>
            <a:lvl1pPr marL="456975" indent="-456975">
              <a:buClr>
                <a:srgbClr val="0066B3"/>
              </a:buClr>
              <a:buFont typeface="Wingdings" pitchFamily="2" charset="2"/>
              <a:buChar char="§"/>
              <a:defRPr sz="2400"/>
            </a:lvl1pPr>
            <a:lvl2pPr marL="853035" indent="-380822">
              <a:buClr>
                <a:srgbClr val="0066B3"/>
              </a:buClr>
              <a:buFont typeface="Wingdings" pitchFamily="2" charset="2"/>
              <a:buChar char="§"/>
              <a:defRPr sz="2100"/>
            </a:lvl2pPr>
            <a:lvl3pPr marL="1218630" indent="-304648">
              <a:buClr>
                <a:srgbClr val="0066B3"/>
              </a:buClr>
              <a:buFont typeface="Wingdings" pitchFamily="2" charset="2"/>
              <a:buChar char="§"/>
              <a:defRPr sz="2100"/>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451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p:cNvSpPr/>
          <p:nvPr/>
        </p:nvSpPr>
        <p:spPr>
          <a:xfrm>
            <a:off x="0" y="990600"/>
            <a:ext cx="12192000" cy="2540000"/>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18" rIns="91404" bIns="45718" rtlCol="0" anchor="ctr"/>
          <a:lstStyle/>
          <a:p>
            <a:pPr algn="ctr"/>
            <a:endParaRPr lang="en-US" dirty="0">
              <a:solidFill>
                <a:prstClr val="white"/>
              </a:solidFill>
            </a:endParaRPr>
          </a:p>
        </p:txBody>
      </p:sp>
      <p:sp>
        <p:nvSpPr>
          <p:cNvPr id="8" name="Subtitle 2"/>
          <p:cNvSpPr>
            <a:spLocks noGrp="1"/>
          </p:cNvSpPr>
          <p:nvPr>
            <p:ph type="subTitle" idx="1" hasCustomPrompt="1"/>
          </p:nvPr>
        </p:nvSpPr>
        <p:spPr>
          <a:xfrm>
            <a:off x="609600" y="1859280"/>
            <a:ext cx="7620000" cy="457200"/>
          </a:xfrm>
        </p:spPr>
        <p:txBody>
          <a:bodyPr>
            <a:noAutofit/>
          </a:bodyPr>
          <a:lstStyle>
            <a:lvl1pPr marL="0" indent="0" algn="l">
              <a:buNone/>
              <a:defRPr sz="3200" b="1">
                <a:solidFill>
                  <a:schemeClr val="bg1"/>
                </a:solidFill>
              </a:defRPr>
            </a:lvl1pPr>
            <a:lvl2pPr marL="609299" indent="0" algn="ctr">
              <a:buNone/>
              <a:defRPr>
                <a:solidFill>
                  <a:schemeClr val="tx1">
                    <a:tint val="75000"/>
                  </a:schemeClr>
                </a:solidFill>
              </a:defRPr>
            </a:lvl2pPr>
            <a:lvl3pPr marL="1218630" indent="0" algn="ctr">
              <a:buNone/>
              <a:defRPr>
                <a:solidFill>
                  <a:schemeClr val="tx1">
                    <a:tint val="75000"/>
                  </a:schemeClr>
                </a:solidFill>
              </a:defRPr>
            </a:lvl3pPr>
            <a:lvl4pPr marL="1827938" indent="0" algn="ctr">
              <a:buNone/>
              <a:defRPr>
                <a:solidFill>
                  <a:schemeClr val="tx1">
                    <a:tint val="75000"/>
                  </a:schemeClr>
                </a:solidFill>
              </a:defRPr>
            </a:lvl4pPr>
            <a:lvl5pPr marL="2437258" indent="0" algn="ctr">
              <a:buNone/>
              <a:defRPr>
                <a:solidFill>
                  <a:schemeClr val="tx1">
                    <a:tint val="75000"/>
                  </a:schemeClr>
                </a:solidFill>
              </a:defRPr>
            </a:lvl5pPr>
            <a:lvl6pPr marL="3046556" indent="0" algn="ctr">
              <a:buNone/>
              <a:defRPr>
                <a:solidFill>
                  <a:schemeClr val="tx1">
                    <a:tint val="75000"/>
                  </a:schemeClr>
                </a:solidFill>
              </a:defRPr>
            </a:lvl6pPr>
            <a:lvl7pPr marL="3655855" indent="0" algn="ctr">
              <a:buNone/>
              <a:defRPr>
                <a:solidFill>
                  <a:schemeClr val="tx1">
                    <a:tint val="75000"/>
                  </a:schemeClr>
                </a:solidFill>
              </a:defRPr>
            </a:lvl7pPr>
            <a:lvl8pPr marL="4265173" indent="0" algn="ctr">
              <a:buNone/>
              <a:defRPr>
                <a:solidFill>
                  <a:schemeClr val="tx1">
                    <a:tint val="75000"/>
                  </a:schemeClr>
                </a:solidFill>
              </a:defRPr>
            </a:lvl8pPr>
            <a:lvl9pPr marL="4874483" indent="0" algn="ctr">
              <a:buNone/>
              <a:defRPr>
                <a:solidFill>
                  <a:schemeClr val="tx1">
                    <a:tint val="75000"/>
                  </a:schemeClr>
                </a:solidFill>
              </a:defRPr>
            </a:lvl9pPr>
          </a:lstStyle>
          <a:p>
            <a:r>
              <a:rPr lang="en-US" dirty="0"/>
              <a:t>SUBTITLE</a:t>
            </a:r>
            <a:endParaRPr lang="en-SG" dirty="0"/>
          </a:p>
        </p:txBody>
      </p:sp>
      <p:sp>
        <p:nvSpPr>
          <p:cNvPr id="9" name="Content Placeholder 3"/>
          <p:cNvSpPr>
            <a:spLocks noGrp="1"/>
          </p:cNvSpPr>
          <p:nvPr>
            <p:ph sz="half" idx="2" hasCustomPrompt="1"/>
          </p:nvPr>
        </p:nvSpPr>
        <p:spPr>
          <a:xfrm>
            <a:off x="609600" y="2556520"/>
            <a:ext cx="5386917" cy="390029"/>
          </a:xfrm>
        </p:spPr>
        <p:txBody>
          <a:bodyPr>
            <a:normAutofit/>
          </a:bodyPr>
          <a:lstStyle>
            <a:lvl1pPr marL="0" indent="0">
              <a:buNone/>
              <a:defRPr sz="2400">
                <a:solidFill>
                  <a:schemeClr val="bg1"/>
                </a:solidFill>
                <a:latin typeface="Arial" panose="020B0604020202020204" pitchFamily="34" charset="0"/>
                <a:cs typeface="Arial" panose="020B0604020202020204" pitchFamily="34" charset="0"/>
              </a:defRPr>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dirty="0"/>
              <a:t>NAME, TITLE</a:t>
            </a:r>
            <a:endParaRPr lang="en-SG" dirty="0"/>
          </a:p>
        </p:txBody>
      </p:sp>
      <p:sp>
        <p:nvSpPr>
          <p:cNvPr id="10" name="Text Placeholder 4"/>
          <p:cNvSpPr>
            <a:spLocks noGrp="1"/>
          </p:cNvSpPr>
          <p:nvPr>
            <p:ph type="body" sz="quarter" idx="3" hasCustomPrompt="1"/>
          </p:nvPr>
        </p:nvSpPr>
        <p:spPr>
          <a:xfrm>
            <a:off x="610970" y="2916560"/>
            <a:ext cx="5389033" cy="360040"/>
          </a:xfrm>
        </p:spPr>
        <p:txBody>
          <a:bodyPr anchor="b">
            <a:normAutofit/>
          </a:bodyPr>
          <a:lstStyle>
            <a:lvl1pPr marL="0" indent="0">
              <a:buNone/>
              <a:defRPr sz="2400" b="0" baseline="0">
                <a:solidFill>
                  <a:schemeClr val="bg1"/>
                </a:solidFill>
                <a:latin typeface="Arial" panose="020B0604020202020204" pitchFamily="34" charset="0"/>
                <a:cs typeface="Arial" panose="020B0604020202020204" pitchFamily="34" charset="0"/>
              </a:defRPr>
            </a:lvl1pPr>
            <a:lvl2pPr marL="609299" indent="0">
              <a:buNone/>
              <a:defRPr sz="2700" b="1"/>
            </a:lvl2pPr>
            <a:lvl3pPr marL="1218630" indent="0">
              <a:buNone/>
              <a:defRPr sz="2400" b="1"/>
            </a:lvl3pPr>
            <a:lvl4pPr marL="1827938" indent="0">
              <a:buNone/>
              <a:defRPr sz="2100" b="1"/>
            </a:lvl4pPr>
            <a:lvl5pPr marL="2437258" indent="0">
              <a:buNone/>
              <a:defRPr sz="2100" b="1"/>
            </a:lvl5pPr>
            <a:lvl6pPr marL="3046556" indent="0">
              <a:buNone/>
              <a:defRPr sz="2100" b="1"/>
            </a:lvl6pPr>
            <a:lvl7pPr marL="3655855" indent="0">
              <a:buNone/>
              <a:defRPr sz="2100" b="1"/>
            </a:lvl7pPr>
            <a:lvl8pPr marL="4265173" indent="0">
              <a:buNone/>
              <a:defRPr sz="2100" b="1"/>
            </a:lvl8pPr>
            <a:lvl9pPr marL="4874483" indent="0">
              <a:buNone/>
              <a:defRPr sz="2100" b="1"/>
            </a:lvl9pPr>
          </a:lstStyle>
          <a:p>
            <a:pPr lvl="0"/>
            <a:r>
              <a:rPr lang="en-US" dirty="0"/>
              <a:t>DATE</a:t>
            </a:r>
          </a:p>
        </p:txBody>
      </p:sp>
      <p:sp>
        <p:nvSpPr>
          <p:cNvPr id="11" name="Title 1"/>
          <p:cNvSpPr>
            <a:spLocks noGrp="1"/>
          </p:cNvSpPr>
          <p:nvPr>
            <p:ph type="ctrTitle" hasCustomPrompt="1"/>
          </p:nvPr>
        </p:nvSpPr>
        <p:spPr>
          <a:xfrm>
            <a:off x="609600" y="1193800"/>
            <a:ext cx="7595616" cy="576072"/>
          </a:xfrm>
        </p:spPr>
        <p:txBody>
          <a:bodyPr>
            <a:noAutofit/>
          </a:bodyPr>
          <a:lstStyle>
            <a:lvl1pPr algn="l">
              <a:defRPr sz="4300" b="1" baseline="0">
                <a:solidFill>
                  <a:schemeClr val="bg1"/>
                </a:solidFill>
              </a:defRPr>
            </a:lvl1pPr>
          </a:lstStyle>
          <a:p>
            <a:r>
              <a:rPr lang="en-US" dirty="0"/>
              <a:t>PRESENTATION TITLE</a:t>
            </a:r>
            <a:endParaRPr lang="en-SG" dirty="0"/>
          </a:p>
        </p:txBody>
      </p:sp>
    </p:spTree>
    <p:extLst>
      <p:ext uri="{BB962C8B-B14F-4D97-AF65-F5344CB8AC3E}">
        <p14:creationId xmlns:p14="http://schemas.microsoft.com/office/powerpoint/2010/main" val="216181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6" name="Rectangle 5"/>
          <p:cNvSpPr/>
          <p:nvPr/>
        </p:nvSpPr>
        <p:spPr>
          <a:xfrm>
            <a:off x="0" y="2721451"/>
            <a:ext cx="12192000" cy="1376551"/>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18" rIns="91404" bIns="45718" rtlCol="0" anchor="ctr"/>
          <a:lstStyle/>
          <a:p>
            <a:pPr algn="ctr"/>
            <a:endParaRPr lang="en-SG" dirty="0">
              <a:solidFill>
                <a:srgbClr val="0066B3"/>
              </a:solidFill>
            </a:endParaRPr>
          </a:p>
        </p:txBody>
      </p:sp>
      <p:sp>
        <p:nvSpPr>
          <p:cNvPr id="7" name="Content Placeholder 8"/>
          <p:cNvSpPr>
            <a:spLocks noGrp="1"/>
          </p:cNvSpPr>
          <p:nvPr>
            <p:ph sz="quarter" idx="13" hasCustomPrompt="1"/>
          </p:nvPr>
        </p:nvSpPr>
        <p:spPr>
          <a:xfrm>
            <a:off x="609615" y="2914400"/>
            <a:ext cx="9233647" cy="1031175"/>
          </a:xfrm>
        </p:spPr>
        <p:txBody>
          <a:bodyPr>
            <a:normAutofit/>
          </a:bodyPr>
          <a:lstStyle>
            <a:lvl1pPr marL="0" indent="0">
              <a:spcBef>
                <a:spcPts val="0"/>
              </a:spcBef>
              <a:buNone/>
              <a:defRPr sz="4300" b="1" baseline="0">
                <a:solidFill>
                  <a:schemeClr val="bg1"/>
                </a:solidFill>
                <a:latin typeface="Arial" pitchFamily="34" charset="0"/>
                <a:cs typeface="Arial" pitchFamily="34" charset="0"/>
              </a:defRPr>
            </a:lvl1pPr>
            <a:lvl5pPr>
              <a:defRPr/>
            </a:lvl5pPr>
          </a:lstStyle>
          <a:p>
            <a:pPr lvl="0"/>
            <a:r>
              <a:rPr lang="en-US" dirty="0"/>
              <a:t>SECTION TITLE</a:t>
            </a:r>
            <a:endParaRPr lang="en-SG" dirty="0"/>
          </a:p>
        </p:txBody>
      </p:sp>
    </p:spTree>
    <p:extLst>
      <p:ext uri="{BB962C8B-B14F-4D97-AF65-F5344CB8AC3E}">
        <p14:creationId xmlns:p14="http://schemas.microsoft.com/office/powerpoint/2010/main" val="2394201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729"/>
          <a:stretch/>
        </p:blipFill>
        <p:spPr>
          <a:xfrm>
            <a:off x="0" y="1092200"/>
            <a:ext cx="12214752" cy="4876800"/>
          </a:xfrm>
          <a:prstGeom prst="rect">
            <a:avLst/>
          </a:prstGeom>
        </p:spPr>
      </p:pic>
    </p:spTree>
    <p:extLst>
      <p:ext uri="{BB962C8B-B14F-4D97-AF65-F5344CB8AC3E}">
        <p14:creationId xmlns:p14="http://schemas.microsoft.com/office/powerpoint/2010/main" val="330454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lang="en-US" sz="4300" b="1" kern="1200" smtClean="0">
                <a:solidFill>
                  <a:srgbClr val="0066B3"/>
                </a:solidFill>
                <a:latin typeface="Arial" pitchFamily="34" charset="0"/>
                <a:ea typeface="+mj-ea"/>
                <a:cs typeface="Arial" pitchFamily="34" charset="0"/>
              </a:defRPr>
            </a:lvl1pPr>
          </a:lstStyle>
          <a:p>
            <a:r>
              <a:rPr lang="en-US" dirty="0"/>
              <a:t>Click to edit Master title style</a:t>
            </a:r>
          </a:p>
        </p:txBody>
      </p:sp>
      <p:sp>
        <p:nvSpPr>
          <p:cNvPr id="4" name="Date Placeholder 3"/>
          <p:cNvSpPr>
            <a:spLocks noGrp="1"/>
          </p:cNvSpPr>
          <p:nvPr>
            <p:ph type="dt" sz="half" idx="10"/>
          </p:nvPr>
        </p:nvSpPr>
        <p:spPr/>
        <p:txBody>
          <a:bodyPr/>
          <a:lstStyle>
            <a:lvl1pPr algn="r">
              <a:defRPr/>
            </a:lvl1pPr>
          </a:lstStyle>
          <a:p>
            <a:pPr>
              <a:defRPr/>
            </a:pPr>
            <a:fld id="{AF572E43-74D3-4A6E-99BD-5CD198E79202}" type="datetime1">
              <a:rPr lang="en-SG" smtClean="0">
                <a:solidFill>
                  <a:prstClr val="black">
                    <a:tint val="75000"/>
                  </a:prstClr>
                </a:solidFill>
              </a:rPr>
              <a:t>10/9/2019</a:t>
            </a:fld>
            <a:endParaRPr lang="en-SG" dirty="0">
              <a:solidFill>
                <a:prstClr val="black">
                  <a:tint val="75000"/>
                </a:prstClr>
              </a:solidFill>
            </a:endParaRPr>
          </a:p>
        </p:txBody>
      </p:sp>
      <p:sp>
        <p:nvSpPr>
          <p:cNvPr id="5" name="Footer Placeholder 4"/>
          <p:cNvSpPr>
            <a:spLocks noGrp="1"/>
          </p:cNvSpPr>
          <p:nvPr>
            <p:ph type="ftr" sz="quarter" idx="11"/>
          </p:nvPr>
        </p:nvSpPr>
        <p:spPr>
          <a:xfrm>
            <a:off x="3759200" y="6477129"/>
            <a:ext cx="4978400" cy="235899"/>
          </a:xfrm>
        </p:spPr>
        <p:txBody>
          <a:bodyPr/>
          <a:lstStyle/>
          <a:p>
            <a:endParaRPr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lgn="r">
              <a:defRPr/>
            </a:lvl1pPr>
          </a:lstStyle>
          <a:p>
            <a:pPr>
              <a:defRPr/>
            </a:pPr>
            <a:fld id="{11D69525-90F3-4822-8771-40EF732DCD9A}" type="slidenum">
              <a:rPr lang="en-SG" smtClean="0">
                <a:solidFill>
                  <a:prstClr val="black">
                    <a:tint val="75000"/>
                  </a:prstClr>
                </a:solidFill>
              </a:rPr>
              <a:pPr>
                <a:defRPr/>
              </a:pPr>
              <a:t>‹#›</a:t>
            </a:fld>
            <a:endParaRPr lang="en-SG" dirty="0">
              <a:solidFill>
                <a:prstClr val="black">
                  <a:tint val="75000"/>
                </a:prstClr>
              </a:solidFill>
            </a:endParaRPr>
          </a:p>
        </p:txBody>
      </p:sp>
      <p:sp>
        <p:nvSpPr>
          <p:cNvPr id="7" name="Text Placeholder 9"/>
          <p:cNvSpPr>
            <a:spLocks noGrp="1"/>
          </p:cNvSpPr>
          <p:nvPr>
            <p:ph type="body" sz="quarter" idx="13" hasCustomPrompt="1"/>
          </p:nvPr>
        </p:nvSpPr>
        <p:spPr>
          <a:xfrm>
            <a:off x="609600" y="1143000"/>
            <a:ext cx="11074400" cy="457200"/>
          </a:xfrm>
        </p:spPr>
        <p:txBody>
          <a:bodyPr vert="horz" lIns="91414" tIns="45718" rIns="91414" bIns="45718" rtlCol="0">
            <a:noAutofit/>
          </a:bodyPr>
          <a:lstStyle>
            <a:lvl1pPr>
              <a:defRPr lang="en-SG" sz="3200" b="1" dirty="0">
                <a:solidFill>
                  <a:srgbClr val="0066B3"/>
                </a:solidFill>
              </a:defRPr>
            </a:lvl1pPr>
          </a:lstStyle>
          <a:p>
            <a:pPr marL="0" lvl="0" indent="0">
              <a:buNone/>
            </a:pPr>
            <a:r>
              <a:rPr lang="en-US" dirty="0"/>
              <a:t>Sub Headline</a:t>
            </a:r>
            <a:endParaRPr lang="en-SG" dirty="0"/>
          </a:p>
        </p:txBody>
      </p:sp>
      <p:sp>
        <p:nvSpPr>
          <p:cNvPr id="9" name="Content Placeholder 2"/>
          <p:cNvSpPr>
            <a:spLocks noGrp="1"/>
          </p:cNvSpPr>
          <p:nvPr>
            <p:ph idx="1"/>
          </p:nvPr>
        </p:nvSpPr>
        <p:spPr>
          <a:xfrm>
            <a:off x="609600" y="1727200"/>
            <a:ext cx="11045952" cy="4038600"/>
          </a:xfrm>
        </p:spPr>
        <p:txBody>
          <a:bodyPr/>
          <a:lstStyle>
            <a:lvl1pPr marL="457035" indent="-457035">
              <a:buClr>
                <a:srgbClr val="0066B3"/>
              </a:buClr>
              <a:buFont typeface="Wingdings" pitchFamily="2" charset="2"/>
              <a:buChar char="§"/>
              <a:defRPr sz="2400"/>
            </a:lvl1pPr>
            <a:lvl2pPr marL="853141" indent="-380869">
              <a:buClr>
                <a:srgbClr val="0066B3"/>
              </a:buClr>
              <a:buFont typeface="Wingdings" pitchFamily="2" charset="2"/>
              <a:buChar char="§"/>
              <a:defRPr sz="2100"/>
            </a:lvl2pPr>
            <a:lvl3pPr marL="1218780" indent="-304688">
              <a:buClr>
                <a:srgbClr val="0066B3"/>
              </a:buClr>
              <a:buFont typeface="Wingdings" pitchFamily="2" charset="2"/>
              <a:buChar char="§"/>
              <a:defRPr sz="2100"/>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5264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1_Two Content">
    <p:spTree>
      <p:nvGrpSpPr>
        <p:cNvPr id="1" name=""/>
        <p:cNvGrpSpPr/>
        <p:nvPr/>
      </p:nvGrpSpPr>
      <p:grpSpPr>
        <a:xfrm>
          <a:off x="0" y="0"/>
          <a:ext cx="0" cy="0"/>
          <a:chOff x="0" y="0"/>
          <a:chExt cx="0" cy="0"/>
        </a:xfrm>
      </p:grpSpPr>
      <p:sp>
        <p:nvSpPr>
          <p:cNvPr id="134" name="Title Text"/>
          <p:cNvSpPr txBox="1">
            <a:spLocks noGrp="1"/>
          </p:cNvSpPr>
          <p:nvPr>
            <p:ph type="title" hasCustomPrompt="1"/>
          </p:nvPr>
        </p:nvSpPr>
        <p:spPr>
          <a:xfrm>
            <a:off x="609600" y="274637"/>
            <a:ext cx="10972800" cy="768003"/>
          </a:xfrm>
          <a:prstGeom prst="rect">
            <a:avLst/>
          </a:prstGeom>
        </p:spPr>
        <p:txBody>
          <a:bodyPr/>
          <a:lstStyle/>
          <a:p>
            <a:r>
              <a:t>Title Text</a:t>
            </a:r>
          </a:p>
        </p:txBody>
      </p:sp>
      <p:sp>
        <p:nvSpPr>
          <p:cNvPr id="135" name="Body Level One…"/>
          <p:cNvSpPr txBox="1">
            <a:spLocks noGrp="1"/>
          </p:cNvSpPr>
          <p:nvPr>
            <p:ph type="body" sz="half" idx="1" hasCustomPrompt="1"/>
          </p:nvPr>
        </p:nvSpPr>
        <p:spPr>
          <a:xfrm>
            <a:off x="609600" y="1600200"/>
            <a:ext cx="5384800" cy="4343400"/>
          </a:xfrm>
          <a:prstGeom prst="rect">
            <a:avLst/>
          </a:prstGeom>
        </p:spPr>
        <p:txBody>
          <a:bodyPr/>
          <a:lstStyle>
            <a:lvl4pPr marL="2133600" indent="-304800"/>
            <a:lvl5pPr marL="2743200" indent="-304800"/>
          </a:lstStyle>
          <a:p>
            <a:r>
              <a:t>Body Level One</a:t>
            </a:r>
          </a:p>
          <a:p>
            <a:pPr lvl="1"/>
            <a:r>
              <a:t>Body Level Two</a:t>
            </a:r>
          </a:p>
          <a:p>
            <a:pPr lvl="2"/>
            <a:r>
              <a:t>Body Level Three</a:t>
            </a:r>
          </a:p>
          <a:p>
            <a:pPr lvl="3"/>
            <a:r>
              <a:t>Body Level Four</a:t>
            </a:r>
          </a:p>
          <a:p>
            <a:pPr lvl="4"/>
            <a:r>
              <a:t>Body Level Five</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
        <p:nvSpPr>
          <p:cNvPr id="137" name="Text Placeholder 9"/>
          <p:cNvSpPr>
            <a:spLocks noGrp="1"/>
          </p:cNvSpPr>
          <p:nvPr>
            <p:ph type="body" sz="quarter" idx="13"/>
          </p:nvPr>
        </p:nvSpPr>
        <p:spPr>
          <a:xfrm>
            <a:off x="609600" y="1017496"/>
            <a:ext cx="10972800" cy="457201"/>
          </a:xfrm>
          <a:prstGeom prst="rect">
            <a:avLst/>
          </a:prstGeom>
        </p:spPr>
        <p:txBody>
          <a:bodyPr/>
          <a:lstStyle>
            <a:lvl1pPr marL="0" indent="0">
              <a:spcBef>
                <a:spcPts val="665"/>
              </a:spcBef>
              <a:buClrTx/>
              <a:buSzTx/>
              <a:buNone/>
              <a:defRPr sz="2400" b="1">
                <a:solidFill>
                  <a:srgbClr val="0066B3"/>
                </a:solidFill>
              </a:defRPr>
            </a:lvl1pPr>
          </a:lstStyle>
          <a:p>
            <a:pPr marL="0" indent="0">
              <a:spcBef>
                <a:spcPts val="500"/>
              </a:spcBef>
              <a:buClrTx/>
              <a:buSzTx/>
              <a:buNone/>
              <a:defRPr sz="2400" b="1">
                <a:solidFill>
                  <a:srgbClr val="0066B3"/>
                </a:solidFill>
              </a:defRPr>
            </a:pPr>
            <a:endParaRPr/>
          </a:p>
        </p:txBody>
      </p:sp>
    </p:spTree>
    <p:extLst>
      <p:ext uri="{BB962C8B-B14F-4D97-AF65-F5344CB8AC3E}">
        <p14:creationId xmlns:p14="http://schemas.microsoft.com/office/powerpoint/2010/main" val="27939138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9400"/>
            <a:ext cx="10972800" cy="731837"/>
          </a:xfrm>
          <a:prstGeom prst="rect">
            <a:avLst/>
          </a:prstGeom>
        </p:spPr>
        <p:txBody>
          <a:bodyPr vert="horz" lIns="91404" tIns="45718" rIns="91404" bIns="45718" rtlCol="0" anchor="ctr">
            <a:noAutofit/>
          </a:bodyPr>
          <a:lstStyle/>
          <a:p>
            <a:pPr lvl="0" algn="l"/>
            <a:r>
              <a:rPr lang="en-US"/>
              <a:t>Click to edit Master title style</a:t>
            </a:r>
            <a:endParaRPr lang="en-US" dirty="0"/>
          </a:p>
        </p:txBody>
      </p:sp>
      <p:sp>
        <p:nvSpPr>
          <p:cNvPr id="3" name="Text Placeholder 2"/>
          <p:cNvSpPr>
            <a:spLocks noGrp="1"/>
          </p:cNvSpPr>
          <p:nvPr>
            <p:ph type="body" idx="1"/>
          </p:nvPr>
        </p:nvSpPr>
        <p:spPr>
          <a:xfrm>
            <a:off x="617416" y="1397023"/>
            <a:ext cx="10972800" cy="3962399"/>
          </a:xfrm>
          <a:prstGeom prst="rect">
            <a:avLst/>
          </a:prstGeom>
        </p:spPr>
        <p:txBody>
          <a:bodyPr vert="horz" lIns="91404" tIns="45718" rIns="91404" bIns="45718" rtlCol="0">
            <a:normAutofit/>
          </a:bodyPr>
          <a:lstStyle/>
          <a:p>
            <a:pPr lvl="0">
              <a:spcBef>
                <a:spcPts val="1600"/>
              </a:spcBef>
              <a:buClr>
                <a:srgbClr val="0066B3"/>
              </a:buClr>
              <a:buFont typeface="Wingdings" panose="05000000000000000000" pitchFamily="2" charset="2"/>
              <a:buChar char="§"/>
            </a:pPr>
            <a:r>
              <a:rPr lang="en-US" dirty="0"/>
              <a:t>Click to edit Master text styles</a:t>
            </a:r>
          </a:p>
          <a:p>
            <a:pPr marL="853035" lvl="1">
              <a:spcBef>
                <a:spcPts val="800"/>
              </a:spcBef>
              <a:buClr>
                <a:srgbClr val="0066B3"/>
              </a:buClr>
              <a:buFont typeface="Wingdings" panose="05000000000000000000" pitchFamily="2" charset="2"/>
              <a:buChar char="§"/>
            </a:pPr>
            <a:r>
              <a:rPr lang="en-US" dirty="0"/>
              <a:t>Second level</a:t>
            </a:r>
          </a:p>
          <a:p>
            <a:pPr lvl="2">
              <a:spcBef>
                <a:spcPts val="800"/>
              </a:spcBef>
              <a:buClr>
                <a:srgbClr val="0066B3"/>
              </a:buClr>
              <a:buFont typeface="Wingdings" panose="05000000000000000000" pitchFamily="2" charset="2"/>
              <a:buChar char="§"/>
            </a:pPr>
            <a:r>
              <a:rPr lang="en-US" dirty="0"/>
              <a:t>Third level</a:t>
            </a:r>
          </a:p>
        </p:txBody>
      </p:sp>
      <p:sp>
        <p:nvSpPr>
          <p:cNvPr id="4" name="Date Placeholder 3"/>
          <p:cNvSpPr>
            <a:spLocks noGrp="1"/>
          </p:cNvSpPr>
          <p:nvPr>
            <p:ph type="dt" sz="half" idx="2"/>
          </p:nvPr>
        </p:nvSpPr>
        <p:spPr>
          <a:xfrm>
            <a:off x="9855200" y="6477000"/>
            <a:ext cx="1320800" cy="279400"/>
          </a:xfrm>
          <a:prstGeom prst="rect">
            <a:avLst/>
          </a:prstGeom>
        </p:spPr>
        <p:txBody>
          <a:bodyPr vert="horz" lIns="91404" tIns="45718" rIns="91404" bIns="45718" rtlCol="0" anchor="ctr"/>
          <a:lstStyle>
            <a:lvl1pPr algn="r">
              <a:defRPr lang="en-US" sz="900" smtClean="0">
                <a:solidFill>
                  <a:srgbClr val="949CA1"/>
                </a:solidFill>
              </a:defRPr>
            </a:lvl1pPr>
          </a:lstStyle>
          <a:p>
            <a:pPr>
              <a:defRPr/>
            </a:pPr>
            <a:fld id="{2A6FC05A-A41B-456F-8D2D-CC4E27E13367}" type="datetime1">
              <a:rPr lang="en-SG" smtClean="0"/>
              <a:t>10/9/2019</a:t>
            </a:fld>
            <a:endParaRPr lang="en-SG" dirty="0"/>
          </a:p>
        </p:txBody>
      </p:sp>
      <p:sp>
        <p:nvSpPr>
          <p:cNvPr id="5" name="Footer Placeholder 4"/>
          <p:cNvSpPr>
            <a:spLocks noGrp="1"/>
          </p:cNvSpPr>
          <p:nvPr>
            <p:ph type="ftr" sz="quarter" idx="3"/>
          </p:nvPr>
        </p:nvSpPr>
        <p:spPr>
          <a:xfrm>
            <a:off x="3860800" y="6477001"/>
            <a:ext cx="4978400" cy="235899"/>
          </a:xfrm>
          <a:prstGeom prst="rect">
            <a:avLst/>
          </a:prstGeom>
          <a:noFill/>
        </p:spPr>
        <p:txBody>
          <a:bodyPr wrap="square" lIns="91404" tIns="45718" rIns="91404" bIns="45718" rtlCol="0">
            <a:spAutoFit/>
          </a:bodyPr>
          <a:lstStyle>
            <a:lvl1pPr algn="l">
              <a:defRPr lang="en-US" sz="900">
                <a:solidFill>
                  <a:srgbClr val="949CA1"/>
                </a:solidFill>
              </a:defRPr>
            </a:lvl1pPr>
          </a:lstStyle>
          <a:p>
            <a:pPr algn="ctr"/>
            <a:endParaRPr dirty="0"/>
          </a:p>
        </p:txBody>
      </p:sp>
      <p:sp>
        <p:nvSpPr>
          <p:cNvPr id="6" name="Slide Number Placeholder 5"/>
          <p:cNvSpPr>
            <a:spLocks noGrp="1"/>
          </p:cNvSpPr>
          <p:nvPr>
            <p:ph type="sldNum" sz="quarter" idx="4"/>
          </p:nvPr>
        </p:nvSpPr>
        <p:spPr>
          <a:xfrm>
            <a:off x="11176000" y="6477000"/>
            <a:ext cx="508000" cy="280416"/>
          </a:xfrm>
          <a:prstGeom prst="rect">
            <a:avLst/>
          </a:prstGeom>
        </p:spPr>
        <p:txBody>
          <a:bodyPr vert="horz" lIns="91404" tIns="45718" rIns="91404" bIns="45718" rtlCol="0" anchor="ctr"/>
          <a:lstStyle>
            <a:lvl1pPr algn="r">
              <a:defRPr lang="en-US" sz="900" smtClean="0">
                <a:solidFill>
                  <a:srgbClr val="949CA1"/>
                </a:solidFill>
              </a:defRPr>
            </a:lvl1pPr>
          </a:lstStyle>
          <a:p>
            <a:pPr>
              <a:defRPr/>
            </a:pPr>
            <a:fld id="{11D69525-90F3-4822-8771-40EF732DCD9A}" type="slidenum">
              <a:rPr lang="en-SG"/>
              <a:pPr>
                <a:defRPr/>
              </a:pPr>
              <a:t>‹#›</a:t>
            </a:fld>
            <a:endParaRPr lang="en-SG" dirty="0"/>
          </a:p>
        </p:txBody>
      </p:sp>
      <p:sp>
        <p:nvSpPr>
          <p:cNvPr id="7" name="Rectangle 6"/>
          <p:cNvSpPr/>
          <p:nvPr/>
        </p:nvSpPr>
        <p:spPr>
          <a:xfrm>
            <a:off x="0" y="6273800"/>
            <a:ext cx="609600" cy="609600"/>
          </a:xfrm>
          <a:prstGeom prst="rect">
            <a:avLst/>
          </a:prstGeom>
          <a:solidFill>
            <a:srgbClr val="F5822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18" rIns="91404" bIns="45718" rtlCol="0" anchor="ctr"/>
          <a:lstStyle/>
          <a:p>
            <a:pPr algn="ctr"/>
            <a:endParaRPr lang="en-US" dirty="0">
              <a:solidFill>
                <a:prstClr val="white"/>
              </a:solidFill>
            </a:endParaRP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1203" y="6242329"/>
            <a:ext cx="1305828" cy="450031"/>
          </a:xfrm>
          <a:prstGeom prst="rect">
            <a:avLst/>
          </a:prstGeom>
        </p:spPr>
      </p:pic>
    </p:spTree>
    <p:extLst>
      <p:ext uri="{BB962C8B-B14F-4D97-AF65-F5344CB8AC3E}">
        <p14:creationId xmlns:p14="http://schemas.microsoft.com/office/powerpoint/2010/main" val="351460948"/>
      </p:ext>
    </p:extLst>
  </p:cSld>
  <p:clrMap bg1="lt1" tx1="dk1" bg2="lt2" tx2="dk2" accent1="accent1" accent2="accent2" accent3="accent3" accent4="accent4" accent5="accent5" accent6="accent6" hlink="hlink" folHlink="folHlink"/>
  <p:sldLayoutIdLst>
    <p:sldLayoutId id="2147486531" r:id="rId1"/>
    <p:sldLayoutId id="2147486532" r:id="rId2"/>
    <p:sldLayoutId id="2147486533" r:id="rId3"/>
    <p:sldLayoutId id="2147486534" r:id="rId4"/>
    <p:sldLayoutId id="2147486632" r:id="rId5"/>
    <p:sldLayoutId id="2147486637" r:id="rId6"/>
  </p:sldLayoutIdLst>
  <p:hf hdr="0" ftr="0" dt="0"/>
  <p:txStyles>
    <p:titleStyle>
      <a:lvl1pPr algn="ctr" defTabSz="1218630" rtl="0" eaLnBrk="1" latinLnBrk="0" hangingPunct="1">
        <a:spcBef>
          <a:spcPct val="0"/>
        </a:spcBef>
        <a:buNone/>
        <a:defRPr lang="en-US" sz="4300" b="1" kern="1200">
          <a:solidFill>
            <a:srgbClr val="0066B3"/>
          </a:solidFill>
          <a:latin typeface="Arial" pitchFamily="34" charset="0"/>
          <a:ea typeface="+mj-ea"/>
          <a:cs typeface="Arial" pitchFamily="34" charset="0"/>
        </a:defRPr>
      </a:lvl1pPr>
    </p:titleStyle>
    <p:bodyStyle>
      <a:lvl1pPr marL="456975" indent="-456975" algn="l" defTabSz="1218630" rtl="0" eaLnBrk="1" latinLnBrk="0" hangingPunct="1">
        <a:spcBef>
          <a:spcPct val="20000"/>
        </a:spcBef>
        <a:buFont typeface="Arial" pitchFamily="34" charset="0"/>
        <a:buChar char="•"/>
        <a:defRPr lang="en-US" sz="2400" kern="1200" smtClean="0">
          <a:solidFill>
            <a:srgbClr val="000000"/>
          </a:solidFill>
          <a:latin typeface="Arial" pitchFamily="34" charset="0"/>
          <a:ea typeface="+mn-ea"/>
          <a:cs typeface="Arial" pitchFamily="34" charset="0"/>
        </a:defRPr>
      </a:lvl1pPr>
      <a:lvl2pPr marL="990142" indent="-380822" algn="l" defTabSz="1218630" rtl="0" eaLnBrk="1" latinLnBrk="0" hangingPunct="1">
        <a:spcBef>
          <a:spcPct val="20000"/>
        </a:spcBef>
        <a:buFont typeface="Arial" pitchFamily="34" charset="0"/>
        <a:buChar char="–"/>
        <a:defRPr lang="en-US" sz="2100" kern="1200" smtClean="0">
          <a:solidFill>
            <a:srgbClr val="000000"/>
          </a:solidFill>
          <a:latin typeface="Arial" pitchFamily="34" charset="0"/>
          <a:ea typeface="+mn-ea"/>
          <a:cs typeface="Arial" pitchFamily="34" charset="0"/>
        </a:defRPr>
      </a:lvl2pPr>
      <a:lvl3pPr marL="1218630" indent="-304648" algn="l" defTabSz="1218630" rtl="0" eaLnBrk="1" latinLnBrk="0" hangingPunct="1">
        <a:spcBef>
          <a:spcPct val="20000"/>
        </a:spcBef>
        <a:buFont typeface="Arial" pitchFamily="34" charset="0"/>
        <a:buChar char="•"/>
        <a:defRPr lang="en-US" sz="1900" kern="1200" smtClean="0">
          <a:solidFill>
            <a:srgbClr val="000000"/>
          </a:solidFill>
          <a:latin typeface="Arial" pitchFamily="34" charset="0"/>
          <a:ea typeface="+mn-ea"/>
          <a:cs typeface="Arial" pitchFamily="34" charset="0"/>
        </a:defRPr>
      </a:lvl3pPr>
      <a:lvl4pPr marL="2132587" indent="-304648" algn="l" defTabSz="1218630" rtl="0" eaLnBrk="1" latinLnBrk="0" hangingPunct="1">
        <a:spcBef>
          <a:spcPct val="20000"/>
        </a:spcBef>
        <a:buFont typeface="Arial" pitchFamily="34" charset="0"/>
        <a:buChar char="–"/>
        <a:defRPr lang="en-US" sz="2700" kern="1200" smtClean="0">
          <a:solidFill>
            <a:schemeClr val="tx1"/>
          </a:solidFill>
          <a:latin typeface="+mn-lt"/>
          <a:ea typeface="+mn-ea"/>
          <a:cs typeface="+mn-cs"/>
        </a:defRPr>
      </a:lvl4pPr>
      <a:lvl5pPr marL="2741906" indent="-304648" algn="l" defTabSz="1218630" rtl="0" eaLnBrk="1" latinLnBrk="0" hangingPunct="1">
        <a:spcBef>
          <a:spcPct val="20000"/>
        </a:spcBef>
        <a:buFont typeface="Arial" pitchFamily="34" charset="0"/>
        <a:buChar char="»"/>
        <a:defRPr lang="en-US" sz="2700" kern="1200">
          <a:solidFill>
            <a:schemeClr val="tx1"/>
          </a:solidFill>
          <a:latin typeface="+mn-lt"/>
          <a:ea typeface="+mn-ea"/>
          <a:cs typeface="+mn-cs"/>
        </a:defRPr>
      </a:lvl5pPr>
      <a:lvl6pPr marL="3351204"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0525"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9834"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9143"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630" rtl="0" eaLnBrk="1" latinLnBrk="0" hangingPunct="1">
        <a:defRPr sz="2400" kern="1200">
          <a:solidFill>
            <a:schemeClr val="tx1"/>
          </a:solidFill>
          <a:latin typeface="+mn-lt"/>
          <a:ea typeface="+mn-ea"/>
          <a:cs typeface="+mn-cs"/>
        </a:defRPr>
      </a:lvl1pPr>
      <a:lvl2pPr marL="609299" algn="l" defTabSz="1218630" rtl="0" eaLnBrk="1" latinLnBrk="0" hangingPunct="1">
        <a:defRPr sz="2400" kern="1200">
          <a:solidFill>
            <a:schemeClr val="tx1"/>
          </a:solidFill>
          <a:latin typeface="+mn-lt"/>
          <a:ea typeface="+mn-ea"/>
          <a:cs typeface="+mn-cs"/>
        </a:defRPr>
      </a:lvl2pPr>
      <a:lvl3pPr marL="1218630" algn="l" defTabSz="1218630" rtl="0" eaLnBrk="1" latinLnBrk="0" hangingPunct="1">
        <a:defRPr sz="2400" kern="1200">
          <a:solidFill>
            <a:schemeClr val="tx1"/>
          </a:solidFill>
          <a:latin typeface="+mn-lt"/>
          <a:ea typeface="+mn-ea"/>
          <a:cs typeface="+mn-cs"/>
        </a:defRPr>
      </a:lvl3pPr>
      <a:lvl4pPr marL="1827938" algn="l" defTabSz="1218630" rtl="0" eaLnBrk="1" latinLnBrk="0" hangingPunct="1">
        <a:defRPr sz="2400" kern="1200">
          <a:solidFill>
            <a:schemeClr val="tx1"/>
          </a:solidFill>
          <a:latin typeface="+mn-lt"/>
          <a:ea typeface="+mn-ea"/>
          <a:cs typeface="+mn-cs"/>
        </a:defRPr>
      </a:lvl4pPr>
      <a:lvl5pPr marL="2437258" algn="l" defTabSz="1218630" rtl="0" eaLnBrk="1" latinLnBrk="0" hangingPunct="1">
        <a:defRPr sz="2400" kern="1200">
          <a:solidFill>
            <a:schemeClr val="tx1"/>
          </a:solidFill>
          <a:latin typeface="+mn-lt"/>
          <a:ea typeface="+mn-ea"/>
          <a:cs typeface="+mn-cs"/>
        </a:defRPr>
      </a:lvl5pPr>
      <a:lvl6pPr marL="3046556" algn="l" defTabSz="1218630" rtl="0" eaLnBrk="1" latinLnBrk="0" hangingPunct="1">
        <a:defRPr sz="2400" kern="1200">
          <a:solidFill>
            <a:schemeClr val="tx1"/>
          </a:solidFill>
          <a:latin typeface="+mn-lt"/>
          <a:ea typeface="+mn-ea"/>
          <a:cs typeface="+mn-cs"/>
        </a:defRPr>
      </a:lvl6pPr>
      <a:lvl7pPr marL="3655855" algn="l" defTabSz="1218630" rtl="0" eaLnBrk="1" latinLnBrk="0" hangingPunct="1">
        <a:defRPr sz="2400" kern="1200">
          <a:solidFill>
            <a:schemeClr val="tx1"/>
          </a:solidFill>
          <a:latin typeface="+mn-lt"/>
          <a:ea typeface="+mn-ea"/>
          <a:cs typeface="+mn-cs"/>
        </a:defRPr>
      </a:lvl7pPr>
      <a:lvl8pPr marL="4265173" algn="l" defTabSz="1218630" rtl="0" eaLnBrk="1" latinLnBrk="0" hangingPunct="1">
        <a:defRPr sz="2400" kern="1200">
          <a:solidFill>
            <a:schemeClr val="tx1"/>
          </a:solidFill>
          <a:latin typeface="+mn-lt"/>
          <a:ea typeface="+mn-ea"/>
          <a:cs typeface="+mn-cs"/>
        </a:defRPr>
      </a:lvl8pPr>
      <a:lvl9pPr marL="4874483" algn="l" defTabSz="121863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open?id=1KRdSg2KpfXZxE11V0zMcO2QGektmnIyw" TargetMode="External"/><Relationship Id="rId2" Type="http://schemas.openxmlformats.org/officeDocument/2006/relationships/hyperlink" Target="https://drive.google.com/open?id=1Vn2BVSkstkeGFarH3B_ItyMdQCwgUITn" TargetMode="External"/><Relationship Id="rId1" Type="http://schemas.openxmlformats.org/officeDocument/2006/relationships/slideLayout" Target="../slideLayouts/slideLayout5.xml"/><Relationship Id="rId5" Type="http://schemas.openxmlformats.org/officeDocument/2006/relationships/hyperlink" Target="https://learning.getpostman.com/docs/postman/sending_api_requests/capturing_http_requests/" TargetMode="External"/><Relationship Id="rId4" Type="http://schemas.openxmlformats.org/officeDocument/2006/relationships/hyperlink" Target="https://drive.google.com/open?id=1_NzRYaucfx4mzv5lyd_S2F_jPPPWSLB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fontScale="77500" lnSpcReduction="20000"/>
          </a:bodyPr>
          <a:lstStyle/>
          <a:p>
            <a:r>
              <a:rPr lang="en-US" dirty="0"/>
              <a:t>Allied World Assurance </a:t>
            </a:r>
            <a:r>
              <a:rPr lang="en-US" dirty="0" err="1"/>
              <a:t>Compan</a:t>
            </a:r>
            <a:r>
              <a:rPr lang="en-US" dirty="0"/>
              <a:t> (AWAC) - Vault </a:t>
            </a:r>
          </a:p>
        </p:txBody>
      </p:sp>
      <p:sp>
        <p:nvSpPr>
          <p:cNvPr id="4" name="Text Placeholder 3"/>
          <p:cNvSpPr>
            <a:spLocks noGrp="1"/>
          </p:cNvSpPr>
          <p:nvPr>
            <p:ph type="body" sz="quarter" idx="3"/>
          </p:nvPr>
        </p:nvSpPr>
        <p:spPr/>
        <p:txBody>
          <a:bodyPr>
            <a:normAutofit fontScale="92500" lnSpcReduction="20000"/>
          </a:bodyPr>
          <a:lstStyle/>
          <a:p>
            <a:r>
              <a:rPr lang="en-US" dirty="0"/>
              <a:t>Sept 2019	</a:t>
            </a:r>
          </a:p>
        </p:txBody>
      </p:sp>
      <p:sp>
        <p:nvSpPr>
          <p:cNvPr id="6" name="Title 5"/>
          <p:cNvSpPr>
            <a:spLocks noGrp="1"/>
          </p:cNvSpPr>
          <p:nvPr>
            <p:ph type="ctrTitle"/>
          </p:nvPr>
        </p:nvSpPr>
        <p:spPr>
          <a:xfrm>
            <a:off x="609600" y="1193800"/>
            <a:ext cx="10210800" cy="576072"/>
          </a:xfrm>
        </p:spPr>
        <p:txBody>
          <a:bodyPr/>
          <a:lstStyle/>
          <a:p>
            <a:r>
              <a:rPr lang="en-US" sz="3600" dirty="0"/>
              <a:t>Allied World Vault </a:t>
            </a:r>
            <a:r>
              <a:rPr lang="en-US" sz="3600" dirty="0" err="1"/>
              <a:t>Lauch</a:t>
            </a:r>
            <a:r>
              <a:rPr lang="en-US" sz="3600" dirty="0"/>
              <a:t> Plan</a:t>
            </a:r>
          </a:p>
        </p:txBody>
      </p:sp>
    </p:spTree>
    <p:extLst>
      <p:ext uri="{BB962C8B-B14F-4D97-AF65-F5344CB8AC3E}">
        <p14:creationId xmlns:p14="http://schemas.microsoft.com/office/powerpoint/2010/main" val="266777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10972800" cy="731837"/>
          </a:xfrm>
        </p:spPr>
        <p:txBody>
          <a:bodyPr/>
          <a:lstStyle/>
          <a:p>
            <a:pPr algn="l"/>
            <a:r>
              <a:rPr lang="en-US" altLang="zh-CN" sz="3200" dirty="0">
                <a:cs typeface="Arial"/>
              </a:rPr>
              <a:t>Agenda </a:t>
            </a:r>
            <a:endParaRPr kumimoji="1" lang="zh-CN" altLang="en-US" sz="3200" dirty="0"/>
          </a:p>
        </p:txBody>
      </p:sp>
      <p:sp>
        <p:nvSpPr>
          <p:cNvPr id="6" name="Slide Number Placeholder 5"/>
          <p:cNvSpPr>
            <a:spLocks noGrp="1"/>
          </p:cNvSpPr>
          <p:nvPr>
            <p:ph type="sldNum" sz="quarter" idx="12"/>
          </p:nvPr>
        </p:nvSpPr>
        <p:spPr/>
        <p:txBody>
          <a:bodyPr/>
          <a:lstStyle/>
          <a:p>
            <a:pPr>
              <a:defRPr/>
            </a:pPr>
            <a:fld id="{11D69525-90F3-4822-8771-40EF732DCD9A}" type="slidenum">
              <a:rPr lang="en-SG" smtClean="0"/>
              <a:pPr>
                <a:defRPr/>
              </a:pPr>
              <a:t>2</a:t>
            </a:fld>
            <a:endParaRPr lang="en-SG" dirty="0"/>
          </a:p>
        </p:txBody>
      </p:sp>
      <p:sp>
        <p:nvSpPr>
          <p:cNvPr id="7" name="Footer Placeholder 5"/>
          <p:cNvSpPr txBox="1">
            <a:spLocks/>
          </p:cNvSpPr>
          <p:nvPr/>
        </p:nvSpPr>
        <p:spPr>
          <a:xfrm>
            <a:off x="3759200" y="6477001"/>
            <a:ext cx="4978400" cy="235899"/>
          </a:xfrm>
          <a:prstGeom prst="rect">
            <a:avLst/>
          </a:prstGeom>
        </p:spPr>
        <p:txBody>
          <a:bodyPr vert="horz" lIns="91430" tIns="45718" rIns="91430" bIns="45718" rtlCol="0" anchor="ctr"/>
          <a:lstStyle>
            <a:defPPr>
              <a:defRPr lang="de-DE"/>
            </a:defPPr>
            <a:lvl1pPr algn="l" rtl="0" fontAlgn="base">
              <a:spcBef>
                <a:spcPct val="0"/>
              </a:spcBef>
              <a:spcAft>
                <a:spcPct val="0"/>
              </a:spcAft>
              <a:defRPr lang="en-US" sz="933" kern="1200">
                <a:solidFill>
                  <a:srgbClr val="949CA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dirty="0"/>
              <a:t>© 2019 eBaoTech Corporation. All rights reserved.</a:t>
            </a:r>
          </a:p>
        </p:txBody>
      </p:sp>
      <p:sp>
        <p:nvSpPr>
          <p:cNvPr id="8" name="Content Placeholder 2"/>
          <p:cNvSpPr>
            <a:spLocks noGrp="1"/>
          </p:cNvSpPr>
          <p:nvPr>
            <p:ph idx="1"/>
          </p:nvPr>
        </p:nvSpPr>
        <p:spPr>
          <a:xfrm>
            <a:off x="504121" y="762000"/>
            <a:ext cx="10969752" cy="5064168"/>
          </a:xfrm>
        </p:spPr>
        <p:txBody>
          <a:bodyPr>
            <a:noAutofit/>
          </a:bodyPr>
          <a:lstStyle/>
          <a:p>
            <a:r>
              <a:rPr lang="en-US" sz="1400" dirty="0">
                <a:solidFill>
                  <a:schemeClr val="tx1"/>
                </a:solidFill>
              </a:rPr>
              <a:t>In order to launch there are 5 tracks of work that need to be addressed - 3 “internal” tracks and 2 standard project launch tracks</a:t>
            </a:r>
          </a:p>
          <a:p>
            <a:endParaRPr lang="en-US" sz="1400" dirty="0">
              <a:solidFill>
                <a:schemeClr val="tx1"/>
              </a:solidFill>
            </a:endParaRPr>
          </a:p>
          <a:p>
            <a:pPr marL="396060" lvl="1" indent="0">
              <a:buNone/>
            </a:pPr>
            <a:r>
              <a:rPr lang="en-US" sz="1400" b="1" dirty="0">
                <a:solidFill>
                  <a:schemeClr val="tx1"/>
                </a:solidFill>
              </a:rPr>
              <a:t>INTERNAL</a:t>
            </a:r>
          </a:p>
          <a:p>
            <a:pPr marL="472213" lvl="1" indent="0">
              <a:buNone/>
            </a:pPr>
            <a:r>
              <a:rPr lang="en-US" sz="1400" dirty="0">
                <a:solidFill>
                  <a:schemeClr val="tx1"/>
                </a:solidFill>
              </a:rPr>
              <a:t>#1 –Claim v4.5 Framework</a:t>
            </a:r>
          </a:p>
          <a:p>
            <a:pPr marL="472213" lvl="1" indent="0">
              <a:buNone/>
            </a:pPr>
            <a:r>
              <a:rPr lang="en-US" sz="1400" dirty="0">
                <a:solidFill>
                  <a:schemeClr val="tx1"/>
                </a:solidFill>
              </a:rPr>
              <a:t>#2 – Thread UX API’s thru InsureMO</a:t>
            </a:r>
          </a:p>
          <a:p>
            <a:pPr marL="472213" lvl="1" indent="0">
              <a:buNone/>
            </a:pPr>
            <a:r>
              <a:rPr lang="en-US" sz="1400" dirty="0">
                <a:solidFill>
                  <a:schemeClr val="tx1"/>
                </a:solidFill>
              </a:rPr>
              <a:t>#3 – Claim UX code clean up</a:t>
            </a:r>
          </a:p>
          <a:p>
            <a:pPr marL="472213" lvl="1" indent="0">
              <a:buNone/>
            </a:pPr>
            <a:r>
              <a:rPr lang="en-US" sz="1400" b="1" dirty="0">
                <a:solidFill>
                  <a:schemeClr val="tx1"/>
                </a:solidFill>
              </a:rPr>
              <a:t>STANDARD</a:t>
            </a:r>
          </a:p>
          <a:p>
            <a:pPr marL="472213" lvl="1" indent="0">
              <a:buNone/>
            </a:pPr>
            <a:r>
              <a:rPr lang="en-US" sz="1400" dirty="0">
                <a:solidFill>
                  <a:schemeClr val="tx1"/>
                </a:solidFill>
              </a:rPr>
              <a:t>#4 – Create Final Vault Project Plan Proposal</a:t>
            </a:r>
          </a:p>
          <a:p>
            <a:pPr marL="472213" lvl="1" indent="0">
              <a:buNone/>
            </a:pPr>
            <a:r>
              <a:rPr lang="en-US" sz="1400" dirty="0">
                <a:solidFill>
                  <a:schemeClr val="tx1"/>
                </a:solidFill>
              </a:rPr>
              <a:t>#5 – Project </a:t>
            </a:r>
            <a:r>
              <a:rPr lang="en-US" sz="1400" dirty="0" err="1">
                <a:solidFill>
                  <a:schemeClr val="tx1"/>
                </a:solidFill>
              </a:rPr>
              <a:t>Readines</a:t>
            </a:r>
            <a:r>
              <a:rPr lang="en-US" sz="1400" dirty="0">
                <a:solidFill>
                  <a:schemeClr val="tx1"/>
                </a:solidFill>
              </a:rPr>
              <a:t> - Internal Set Up</a:t>
            </a:r>
          </a:p>
          <a:p>
            <a:pPr marL="472213" lvl="1" indent="0">
              <a:buNone/>
            </a:pPr>
            <a:endParaRPr lang="en-US" sz="1400" dirty="0">
              <a:solidFill>
                <a:schemeClr val="tx1"/>
              </a:solidFill>
            </a:endParaRPr>
          </a:p>
          <a:p>
            <a:r>
              <a:rPr lang="en-US" sz="1400" dirty="0">
                <a:solidFill>
                  <a:schemeClr val="tx1"/>
                </a:solidFill>
              </a:rPr>
              <a:t>Ramp a combined team across U.S. / China / India (Martin, Mark &amp; Baton)</a:t>
            </a:r>
          </a:p>
          <a:p>
            <a:pPr lvl="1"/>
            <a:r>
              <a:rPr lang="en-US" sz="1400" dirty="0">
                <a:solidFill>
                  <a:schemeClr val="tx1"/>
                </a:solidFill>
              </a:rPr>
              <a:t>Plan and budget for 2 to 3 key FTE from India to go to China for knowledge training (i.e. Anshul, </a:t>
            </a:r>
            <a:r>
              <a:rPr lang="en-US" sz="1400" dirty="0" err="1">
                <a:solidFill>
                  <a:schemeClr val="tx1"/>
                </a:solidFill>
              </a:rPr>
              <a:t>Subrashee</a:t>
            </a:r>
            <a:r>
              <a:rPr lang="en-US" sz="1400" dirty="0">
                <a:solidFill>
                  <a:schemeClr val="tx1"/>
                </a:solidFill>
              </a:rPr>
              <a:t> &amp; </a:t>
            </a:r>
            <a:r>
              <a:rPr lang="en-US" sz="1400" dirty="0" err="1">
                <a:solidFill>
                  <a:schemeClr val="tx1"/>
                </a:solidFill>
              </a:rPr>
              <a:t>Prolok</a:t>
            </a:r>
            <a:r>
              <a:rPr lang="en-US" sz="1400" dirty="0">
                <a:solidFill>
                  <a:schemeClr val="tx1"/>
                </a:solidFill>
              </a:rPr>
              <a:t>)</a:t>
            </a:r>
          </a:p>
          <a:p>
            <a:endParaRPr lang="en-US" sz="1400" dirty="0">
              <a:solidFill>
                <a:schemeClr val="tx1"/>
              </a:solidFill>
            </a:endParaRPr>
          </a:p>
          <a:p>
            <a:r>
              <a:rPr lang="en-US" sz="1400" dirty="0">
                <a:solidFill>
                  <a:schemeClr val="tx1"/>
                </a:solidFill>
              </a:rPr>
              <a:t>Complete the final commercials (Randy, Martin &amp; Baton)</a:t>
            </a:r>
          </a:p>
          <a:p>
            <a:pPr lvl="1"/>
            <a:r>
              <a:rPr lang="en-US" sz="1400" dirty="0">
                <a:solidFill>
                  <a:schemeClr val="tx1"/>
                </a:solidFill>
              </a:rPr>
              <a:t>PaaS  / SaaS Financials</a:t>
            </a:r>
          </a:p>
          <a:p>
            <a:pPr lvl="1"/>
            <a:r>
              <a:rPr lang="en-US" sz="1400" dirty="0">
                <a:solidFill>
                  <a:schemeClr val="tx1"/>
                </a:solidFill>
              </a:rPr>
              <a:t>Vault Claim Project Financials</a:t>
            </a:r>
          </a:p>
          <a:p>
            <a:pPr lvl="1"/>
            <a:r>
              <a:rPr lang="en-US" sz="1400" dirty="0">
                <a:solidFill>
                  <a:schemeClr val="tx1"/>
                </a:solidFill>
              </a:rPr>
              <a:t>Legal Documents (MSA / SaaS/PaaS Work Order / Project Work Order)</a:t>
            </a:r>
          </a:p>
          <a:p>
            <a:pPr lvl="1"/>
            <a:endParaRPr lang="en-US" sz="1400" dirty="0">
              <a:solidFill>
                <a:schemeClr val="tx1"/>
              </a:solidFill>
            </a:endParaRPr>
          </a:p>
          <a:p>
            <a:r>
              <a:rPr lang="en-US" sz="1400" dirty="0">
                <a:solidFill>
                  <a:schemeClr val="tx1"/>
                </a:solidFill>
              </a:rPr>
              <a:t>Complete the project plan and proposal for Vault Insurance (Mark, Ivy &amp; Team)</a:t>
            </a:r>
          </a:p>
          <a:p>
            <a:pPr lvl="1"/>
            <a:r>
              <a:rPr lang="en-US" sz="1400" dirty="0">
                <a:solidFill>
                  <a:schemeClr val="tx1"/>
                </a:solidFill>
              </a:rPr>
              <a:t>Scope &amp; Timeline</a:t>
            </a:r>
          </a:p>
          <a:p>
            <a:endParaRPr lang="en-US" sz="1400" dirty="0">
              <a:solidFill>
                <a:schemeClr val="tx1"/>
              </a:solidFill>
            </a:endParaRPr>
          </a:p>
        </p:txBody>
      </p:sp>
    </p:spTree>
    <p:extLst>
      <p:ext uri="{BB962C8B-B14F-4D97-AF65-F5344CB8AC3E}">
        <p14:creationId xmlns:p14="http://schemas.microsoft.com/office/powerpoint/2010/main" val="2631330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1709"/>
            <a:ext cx="10972800" cy="503237"/>
          </a:xfrm>
        </p:spPr>
        <p:txBody>
          <a:bodyPr/>
          <a:lstStyle/>
          <a:p>
            <a:r>
              <a:rPr lang="en-US" sz="3200" dirty="0"/>
              <a:t>Pre Launch Tracks </a:t>
            </a: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1D69525-90F3-4822-8771-40EF732DCD9A}" type="slidenum">
              <a:rPr kumimoji="0" lang="en-SG" sz="900" b="0" i="0" u="none" strike="noStrike" kern="1200" cap="none" spc="0" normalizeH="0" baseline="0" noProof="0" smtClean="0">
                <a:ln>
                  <a:noFill/>
                </a:ln>
                <a:solidFill>
                  <a:srgbClr val="949CA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SG" sz="900" b="0" i="0" u="none" strike="noStrike" kern="1200" cap="none" spc="0" normalizeH="0" baseline="0" noProof="0" dirty="0">
              <a:ln>
                <a:noFill/>
              </a:ln>
              <a:solidFill>
                <a:srgbClr val="949CA1"/>
              </a:solidFill>
              <a:effectLst/>
              <a:uLnTx/>
              <a:uFillTx/>
              <a:latin typeface="Arial" charset="0"/>
              <a:ea typeface="宋体" pitchFamily="2" charset="-122"/>
              <a:cs typeface="+mn-cs"/>
            </a:endParaRPr>
          </a:p>
        </p:txBody>
      </p:sp>
      <p:sp>
        <p:nvSpPr>
          <p:cNvPr id="7" name="Footer Placeholder 5"/>
          <p:cNvSpPr txBox="1">
            <a:spLocks/>
          </p:cNvSpPr>
          <p:nvPr/>
        </p:nvSpPr>
        <p:spPr>
          <a:xfrm>
            <a:off x="3759200" y="6477001"/>
            <a:ext cx="4978400" cy="235899"/>
          </a:xfrm>
          <a:prstGeom prst="rect">
            <a:avLst/>
          </a:prstGeom>
        </p:spPr>
        <p:txBody>
          <a:bodyPr vert="horz" lIns="91404" tIns="45718" rIns="91404" bIns="45718" rtlCol="0" anchor="ctr"/>
          <a:lstStyle>
            <a:defPPr>
              <a:defRPr lang="de-DE"/>
            </a:defPPr>
            <a:lvl1pPr algn="l" rtl="0" fontAlgn="base">
              <a:spcBef>
                <a:spcPct val="0"/>
              </a:spcBef>
              <a:spcAft>
                <a:spcPct val="0"/>
              </a:spcAft>
              <a:defRPr lang="en-US" sz="933" kern="1200">
                <a:solidFill>
                  <a:srgbClr val="949CA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33" b="0" i="0" u="none" strike="noStrike" kern="1200" cap="none" spc="0" normalizeH="0" baseline="0" noProof="0" dirty="0">
                <a:ln>
                  <a:noFill/>
                </a:ln>
                <a:solidFill>
                  <a:srgbClr val="949CA1"/>
                </a:solidFill>
                <a:effectLst/>
                <a:uLnTx/>
                <a:uFillTx/>
                <a:latin typeface="Arial" charset="0"/>
                <a:ea typeface="宋体" pitchFamily="2" charset="-122"/>
                <a:cs typeface="+mn-cs"/>
              </a:rPr>
              <a:t>© 2018 </a:t>
            </a:r>
            <a:r>
              <a:rPr kumimoji="0" lang="en-US" sz="933" b="0" i="0" u="none" strike="noStrike" kern="1200" cap="none" spc="0" normalizeH="0" baseline="0" noProof="0" dirty="0" err="1">
                <a:ln>
                  <a:noFill/>
                </a:ln>
                <a:solidFill>
                  <a:srgbClr val="949CA1"/>
                </a:solidFill>
                <a:effectLst/>
                <a:uLnTx/>
                <a:uFillTx/>
                <a:latin typeface="Arial" charset="0"/>
                <a:ea typeface="宋体" pitchFamily="2" charset="-122"/>
                <a:cs typeface="+mn-cs"/>
              </a:rPr>
              <a:t>eBaoTech</a:t>
            </a:r>
            <a:r>
              <a:rPr kumimoji="0" lang="en-US" sz="933" b="0" i="0" u="none" strike="noStrike" kern="1200" cap="none" spc="0" normalizeH="0" baseline="0" noProof="0" dirty="0">
                <a:ln>
                  <a:noFill/>
                </a:ln>
                <a:solidFill>
                  <a:srgbClr val="949CA1"/>
                </a:solidFill>
                <a:effectLst/>
                <a:uLnTx/>
                <a:uFillTx/>
                <a:latin typeface="Arial" charset="0"/>
                <a:ea typeface="宋体" pitchFamily="2" charset="-122"/>
                <a:cs typeface="+mn-cs"/>
              </a:rPr>
              <a:t> Corporation. All rights reserved.</a:t>
            </a:r>
          </a:p>
        </p:txBody>
      </p:sp>
      <p:graphicFrame>
        <p:nvGraphicFramePr>
          <p:cNvPr id="8" name="Table 7">
            <a:extLst>
              <a:ext uri="{FF2B5EF4-FFF2-40B4-BE49-F238E27FC236}">
                <a16:creationId xmlns:a16="http://schemas.microsoft.com/office/drawing/2014/main" id="{EBF4D1E9-9B5C-4C79-94AC-7BEB0FB3A57E}"/>
              </a:ext>
            </a:extLst>
          </p:cNvPr>
          <p:cNvGraphicFramePr>
            <a:graphicFrameLocks noGrp="1"/>
          </p:cNvGraphicFramePr>
          <p:nvPr>
            <p:extLst>
              <p:ext uri="{D42A27DB-BD31-4B8C-83A1-F6EECF244321}">
                <p14:modId xmlns:p14="http://schemas.microsoft.com/office/powerpoint/2010/main" val="2951595268"/>
              </p:ext>
            </p:extLst>
          </p:nvPr>
        </p:nvGraphicFramePr>
        <p:xfrm>
          <a:off x="609600" y="533400"/>
          <a:ext cx="10908030" cy="6248400"/>
        </p:xfrm>
        <a:graphic>
          <a:graphicData uri="http://schemas.openxmlformats.org/drawingml/2006/table">
            <a:tbl>
              <a:tblPr firstRow="1" firstCol="1" bandRow="1">
                <a:tableStyleId>{3B4B98B0-60AC-42C2-AFA5-B58CD77FA1E5}</a:tableStyleId>
              </a:tblPr>
              <a:tblGrid>
                <a:gridCol w="2590800">
                  <a:extLst>
                    <a:ext uri="{9D8B030D-6E8A-4147-A177-3AD203B41FA5}">
                      <a16:colId xmlns:a16="http://schemas.microsoft.com/office/drawing/2014/main" val="2308487452"/>
                    </a:ext>
                  </a:extLst>
                </a:gridCol>
                <a:gridCol w="4876800">
                  <a:extLst>
                    <a:ext uri="{9D8B030D-6E8A-4147-A177-3AD203B41FA5}">
                      <a16:colId xmlns:a16="http://schemas.microsoft.com/office/drawing/2014/main" val="87381655"/>
                    </a:ext>
                  </a:extLst>
                </a:gridCol>
                <a:gridCol w="2286000">
                  <a:extLst>
                    <a:ext uri="{9D8B030D-6E8A-4147-A177-3AD203B41FA5}">
                      <a16:colId xmlns:a16="http://schemas.microsoft.com/office/drawing/2014/main" val="2099427097"/>
                    </a:ext>
                  </a:extLst>
                </a:gridCol>
                <a:gridCol w="1154430">
                  <a:extLst>
                    <a:ext uri="{9D8B030D-6E8A-4147-A177-3AD203B41FA5}">
                      <a16:colId xmlns:a16="http://schemas.microsoft.com/office/drawing/2014/main" val="1912215015"/>
                    </a:ext>
                  </a:extLst>
                </a:gridCol>
              </a:tblGrid>
              <a:tr h="304800">
                <a:tc>
                  <a:txBody>
                    <a:bodyPr/>
                    <a:lstStyle/>
                    <a:p>
                      <a:pPr algn="ctr"/>
                      <a:r>
                        <a:rPr lang="en-US" sz="2000" dirty="0">
                          <a:solidFill>
                            <a:srgbClr val="292929"/>
                          </a:solidFill>
                          <a:latin typeface="+mn-lt"/>
                          <a:cs typeface="+mn-cs"/>
                        </a:rPr>
                        <a:t>Track</a:t>
                      </a:r>
                      <a:endParaRPr lang="en-US" sz="2000" dirty="0">
                        <a:solidFill>
                          <a:srgbClr val="292929"/>
                        </a:solidFill>
                        <a:latin typeface="Calibri Light" panose="020F0302020204030204" pitchFamily="34" charset="0"/>
                        <a:cs typeface="Calibri Light" panose="020F0302020204030204" pitchFamily="34" charset="0"/>
                      </a:endParaRPr>
                    </a:p>
                  </a:txBody>
                  <a:tcPr anchor="ctr"/>
                </a:tc>
                <a:tc>
                  <a:txBody>
                    <a:bodyPr/>
                    <a:lstStyle/>
                    <a:p>
                      <a:pPr algn="ctr"/>
                      <a:r>
                        <a:rPr lang="en-US" sz="2000" dirty="0">
                          <a:solidFill>
                            <a:srgbClr val="292929"/>
                          </a:solidFill>
                          <a:latin typeface="+mn-lt"/>
                          <a:cs typeface="+mn-cs"/>
                        </a:rPr>
                        <a:t>Description</a:t>
                      </a:r>
                      <a:endParaRPr lang="en-US" sz="2000" dirty="0">
                        <a:solidFill>
                          <a:srgbClr val="292929"/>
                        </a:solidFill>
                        <a:latin typeface="Calibri Light" panose="020F0302020204030204" pitchFamily="34" charset="0"/>
                        <a:cs typeface="Calibri Light" panose="020F0302020204030204" pitchFamily="34" charset="0"/>
                      </a:endParaRPr>
                    </a:p>
                  </a:txBody>
                  <a:tcPr anchor="ctr"/>
                </a:tc>
                <a:tc>
                  <a:txBody>
                    <a:bodyPr/>
                    <a:lstStyle/>
                    <a:p>
                      <a:pPr algn="ctr"/>
                      <a:r>
                        <a:rPr lang="en-US" sz="2000" dirty="0">
                          <a:solidFill>
                            <a:srgbClr val="292929"/>
                          </a:solidFill>
                          <a:latin typeface="+mn-lt"/>
                          <a:cs typeface="+mn-cs"/>
                        </a:rPr>
                        <a:t>Resources</a:t>
                      </a:r>
                      <a:endParaRPr lang="en-US" sz="2000" dirty="0">
                        <a:solidFill>
                          <a:srgbClr val="292929"/>
                        </a:solidFill>
                        <a:latin typeface="Calibri Light" panose="020F0302020204030204" pitchFamily="34" charset="0"/>
                        <a:cs typeface="Calibri Light" panose="020F0302020204030204" pitchFamily="34" charset="0"/>
                      </a:endParaRPr>
                    </a:p>
                  </a:txBody>
                  <a:tcPr anchor="ctr"/>
                </a:tc>
                <a:tc>
                  <a:txBody>
                    <a:bodyPr/>
                    <a:lstStyle/>
                    <a:p>
                      <a:pPr algn="ctr"/>
                      <a:r>
                        <a:rPr lang="en-US" sz="2000" dirty="0">
                          <a:solidFill>
                            <a:srgbClr val="292929"/>
                          </a:solidFill>
                          <a:latin typeface="+mn-lt"/>
                          <a:cs typeface="+mn-cs"/>
                        </a:rPr>
                        <a:t>Other</a:t>
                      </a:r>
                      <a:r>
                        <a:rPr lang="en-US" sz="2000" baseline="0" dirty="0">
                          <a:solidFill>
                            <a:srgbClr val="292929"/>
                          </a:solidFill>
                          <a:latin typeface="+mn-lt"/>
                          <a:cs typeface="+mn-cs"/>
                        </a:rPr>
                        <a:t> </a:t>
                      </a:r>
                      <a:endParaRPr lang="en-US" sz="2000" dirty="0">
                        <a:solidFill>
                          <a:srgbClr val="292929"/>
                        </a:solidFill>
                        <a:latin typeface="Calibri Light" panose="020F0302020204030204" pitchFamily="34" charset="0"/>
                        <a:cs typeface="Calibri Light" panose="020F0302020204030204" pitchFamily="34" charset="0"/>
                      </a:endParaRPr>
                    </a:p>
                  </a:txBody>
                  <a:tcPr anchor="ctr"/>
                </a:tc>
                <a:extLst>
                  <a:ext uri="{0D108BD9-81ED-4DB2-BD59-A6C34878D82A}">
                    <a16:rowId xmlns:a16="http://schemas.microsoft.com/office/drawing/2014/main" val="3830938415"/>
                  </a:ext>
                </a:extLst>
              </a:tr>
              <a:tr h="1005840">
                <a:tc>
                  <a:txBody>
                    <a:bodyPr/>
                    <a:lstStyle/>
                    <a:p>
                      <a:pPr marL="0" indent="0">
                        <a:buFont typeface="Arial" panose="020B0604020202020204" pitchFamily="34" charset="0"/>
                        <a:buNone/>
                      </a:pPr>
                      <a:r>
                        <a:rPr lang="en-US" sz="1600" dirty="0">
                          <a:solidFill>
                            <a:schemeClr val="bg1"/>
                          </a:solidFill>
                        </a:rPr>
                        <a:t>#1 –Claim</a:t>
                      </a:r>
                      <a:r>
                        <a:rPr lang="en-US" sz="1600" baseline="0" dirty="0">
                          <a:solidFill>
                            <a:schemeClr val="bg1"/>
                          </a:solidFill>
                        </a:rPr>
                        <a:t> v4.5 Framework</a:t>
                      </a:r>
                      <a:endParaRPr lang="en-US" sz="1600" b="0" dirty="0">
                        <a:solidFill>
                          <a:schemeClr val="bg1"/>
                        </a:solidFill>
                        <a:latin typeface="Calibri Light" panose="020F0302020204030204" pitchFamily="34" charset="0"/>
                        <a:cs typeface="Calibri Light" panose="020F0302020204030204" pitchFamily="34" charset="0"/>
                      </a:endParaRPr>
                    </a:p>
                  </a:txBody>
                  <a:tcPr anchor="ctr">
                    <a:lnB w="12700" cap="flat" cmpd="sng" algn="ctr">
                      <a:solidFill>
                        <a:schemeClr val="bg1"/>
                      </a:solidFill>
                      <a:prstDash val="solid"/>
                      <a:round/>
                      <a:headEnd type="none" w="med" len="med"/>
                      <a:tailEnd type="none" w="med" len="med"/>
                    </a:lnB>
                    <a:solidFill>
                      <a:schemeClr val="tx2"/>
                    </a:solidFill>
                  </a:tcPr>
                </a:tc>
                <a:tc>
                  <a:txBody>
                    <a:bodyPr/>
                    <a:lstStyle/>
                    <a:p>
                      <a:pPr marL="171450" lvl="0" indent="-171450" algn="l" defTabSz="914400" rtl="0" eaLnBrk="1" latinLnBrk="0" hangingPunct="1">
                        <a:buFont typeface="Wingdings" panose="05000000000000000000" pitchFamily="2" charset="2"/>
                        <a:buChar char="§"/>
                      </a:pPr>
                      <a:r>
                        <a:rPr lang="en-US" sz="1400" kern="1200" dirty="0">
                          <a:solidFill>
                            <a:schemeClr val="tx1"/>
                          </a:solidFill>
                          <a:latin typeface="+mn-lt"/>
                          <a:ea typeface="+mn-ea"/>
                          <a:cs typeface="Calibri Light" panose="020F0302020204030204" pitchFamily="34" charset="0"/>
                        </a:rPr>
                        <a:t>Move</a:t>
                      </a:r>
                      <a:r>
                        <a:rPr lang="en-US" sz="1400" kern="1200" baseline="0" dirty="0">
                          <a:solidFill>
                            <a:schemeClr val="tx1"/>
                          </a:solidFill>
                          <a:latin typeface="+mn-lt"/>
                          <a:ea typeface="+mn-ea"/>
                          <a:cs typeface="Calibri Light" panose="020F0302020204030204" pitchFamily="34" charset="0"/>
                        </a:rPr>
                        <a:t> v4.2 “Trust” Version into v4.5 Framework, with the whole v4.2 Claim as a single microservice managed by v4.5 microservice infrastructure. Further split of v4.2 claim into smaller microservices would be in future.</a:t>
                      </a:r>
                    </a:p>
                    <a:p>
                      <a:pPr marL="171450" lvl="0" indent="-171450" algn="l" defTabSz="914400" rtl="0" eaLnBrk="1" latinLnBrk="0" hangingPunct="1">
                        <a:buFont typeface="Wingdings" panose="05000000000000000000" pitchFamily="2" charset="2"/>
                        <a:buChar char="§"/>
                      </a:pPr>
                      <a:r>
                        <a:rPr lang="en-US" sz="1400" kern="1200" baseline="0" dirty="0">
                          <a:solidFill>
                            <a:schemeClr val="tx1"/>
                          </a:solidFill>
                          <a:latin typeface="+mn-lt"/>
                          <a:ea typeface="+mn-ea"/>
                          <a:cs typeface="Calibri Light" panose="020F0302020204030204" pitchFamily="34" charset="0"/>
                        </a:rPr>
                        <a:t>No multi-tenant / function / configuration changes.</a:t>
                      </a:r>
                      <a:endParaRPr lang="en-US" sz="1400" kern="1200" dirty="0">
                        <a:solidFill>
                          <a:schemeClr val="tx1"/>
                        </a:solidFill>
                        <a:latin typeface="+mn-lt"/>
                        <a:ea typeface="+mn-ea"/>
                        <a:cs typeface="Calibri Light" panose="020F0302020204030204" pitchFamily="34" charset="0"/>
                      </a:endParaRPr>
                    </a:p>
                  </a:txBody>
                  <a:tcPr>
                    <a:lnB w="12700" cap="flat" cmpd="sng" algn="ctr">
                      <a:solidFill>
                        <a:schemeClr val="tx1">
                          <a:lumMod val="75000"/>
                        </a:schemeClr>
                      </a:solidFill>
                      <a:prstDash val="solid"/>
                      <a:round/>
                      <a:headEnd type="none" w="med" len="med"/>
                      <a:tailEnd type="none" w="med" len="med"/>
                    </a:lnB>
                    <a:solidFill>
                      <a:schemeClr val="tx1">
                        <a:lumMod val="40000"/>
                        <a:lumOff val="60000"/>
                        <a:alpha val="20000"/>
                      </a:schemeClr>
                    </a:solidFill>
                  </a:tcPr>
                </a:tc>
                <a:tc>
                  <a:txBody>
                    <a:bodyPr/>
                    <a:lstStyle/>
                    <a:p>
                      <a:pPr marL="171450" indent="-171450">
                        <a:buFont typeface="Wingdings" panose="05000000000000000000" pitchFamily="2" charset="2"/>
                        <a:buChar char="§"/>
                      </a:pPr>
                      <a:r>
                        <a:rPr lang="en-US" sz="1400" dirty="0">
                          <a:solidFill>
                            <a:schemeClr val="tx1"/>
                          </a:solidFill>
                          <a:latin typeface="+mn-lt"/>
                          <a:cs typeface="Calibri Light" panose="020F0302020204030204" pitchFamily="34" charset="0"/>
                        </a:rPr>
                        <a:t>PBU – Alfonso / Yi</a:t>
                      </a:r>
                      <a:r>
                        <a:rPr lang="en-US" sz="1400" baseline="0" dirty="0">
                          <a:solidFill>
                            <a:schemeClr val="tx1"/>
                          </a:solidFill>
                          <a:latin typeface="+mn-lt"/>
                          <a:cs typeface="Calibri Light" panose="020F0302020204030204" pitchFamily="34" charset="0"/>
                        </a:rPr>
                        <a:t> Feng</a:t>
                      </a:r>
                      <a:endParaRPr lang="en-US" sz="1400" dirty="0">
                        <a:solidFill>
                          <a:schemeClr val="tx1"/>
                        </a:solidFill>
                        <a:latin typeface="+mn-lt"/>
                        <a:cs typeface="Calibri Light" panose="020F0302020204030204" pitchFamily="34" charset="0"/>
                      </a:endParaRPr>
                    </a:p>
                    <a:p>
                      <a:pPr marL="171450" marR="0" lvl="0" indent="-171450" algn="l" defTabSz="121863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dirty="0">
                          <a:solidFill>
                            <a:schemeClr val="tx1"/>
                          </a:solidFill>
                          <a:latin typeface="+mn-lt"/>
                          <a:cs typeface="Calibri Light" panose="020F0302020204030204" pitchFamily="34" charset="0"/>
                        </a:rPr>
                        <a:t>Zhongbiao</a:t>
                      </a:r>
                      <a:r>
                        <a:rPr lang="en-US" sz="1400" b="0" baseline="0" dirty="0">
                          <a:solidFill>
                            <a:schemeClr val="tx1"/>
                          </a:solidFill>
                          <a:latin typeface="+mn-lt"/>
                          <a:cs typeface="Calibri Light" panose="020F0302020204030204" pitchFamily="34" charset="0"/>
                        </a:rPr>
                        <a:t> (AD)</a:t>
                      </a:r>
                    </a:p>
                    <a:p>
                      <a:pPr marL="171450" indent="-171450">
                        <a:buFont typeface="Wingdings" panose="05000000000000000000" pitchFamily="2" charset="2"/>
                        <a:buChar char="§"/>
                      </a:pPr>
                      <a:endParaRPr lang="en-US" sz="1400" b="0" dirty="0">
                        <a:solidFill>
                          <a:schemeClr val="tx1"/>
                        </a:solidFill>
                        <a:latin typeface="+mn-lt"/>
                        <a:cs typeface="Calibri Light" panose="020F0302020204030204" pitchFamily="34" charset="0"/>
                      </a:endParaRPr>
                    </a:p>
                  </a:txBody>
                  <a:tcPr>
                    <a:lnB w="12700" cap="flat" cmpd="sng" algn="ctr">
                      <a:solidFill>
                        <a:schemeClr val="tx1">
                          <a:lumMod val="75000"/>
                        </a:schemeClr>
                      </a:solidFill>
                      <a:prstDash val="solid"/>
                      <a:round/>
                      <a:headEnd type="none" w="med" len="med"/>
                      <a:tailEnd type="none" w="med" len="med"/>
                    </a:lnB>
                    <a:solidFill>
                      <a:schemeClr val="tx1">
                        <a:lumMod val="40000"/>
                        <a:lumOff val="60000"/>
                        <a:alpha val="20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chemeClr val="tx1"/>
                          </a:solidFill>
                          <a:latin typeface="+mn-lt"/>
                          <a:cs typeface="Calibri Light" panose="020F0302020204030204" pitchFamily="34" charset="0"/>
                        </a:rPr>
                        <a:t>TBD</a:t>
                      </a:r>
                    </a:p>
                  </a:txBody>
                  <a:tcPr>
                    <a:lnB w="12700" cap="flat" cmpd="sng" algn="ctr">
                      <a:solidFill>
                        <a:schemeClr val="tx1">
                          <a:lumMod val="75000"/>
                        </a:schemeClr>
                      </a:solidFill>
                      <a:prstDash val="solid"/>
                      <a:round/>
                      <a:headEnd type="none" w="med" len="med"/>
                      <a:tailEnd type="none" w="med" len="med"/>
                    </a:lnB>
                    <a:solidFill>
                      <a:schemeClr val="tx1">
                        <a:lumMod val="40000"/>
                        <a:lumOff val="60000"/>
                        <a:alpha val="20000"/>
                      </a:schemeClr>
                    </a:solidFill>
                  </a:tcPr>
                </a:tc>
                <a:extLst>
                  <a:ext uri="{0D108BD9-81ED-4DB2-BD59-A6C34878D82A}">
                    <a16:rowId xmlns:a16="http://schemas.microsoft.com/office/drawing/2014/main" val="2627553632"/>
                  </a:ext>
                </a:extLst>
              </a:tr>
              <a:tr h="1005840">
                <a:tc>
                  <a:txBody>
                    <a:bodyPr/>
                    <a:lstStyle/>
                    <a:p>
                      <a:r>
                        <a:rPr lang="en-US" sz="1600" dirty="0">
                          <a:solidFill>
                            <a:schemeClr val="bg1"/>
                          </a:solidFill>
                        </a:rPr>
                        <a:t>#2 –</a:t>
                      </a:r>
                      <a:r>
                        <a:rPr lang="en-US" sz="1600" baseline="0" dirty="0">
                          <a:solidFill>
                            <a:schemeClr val="bg1"/>
                          </a:solidFill>
                        </a:rPr>
                        <a:t> Thread UX thru InsureMO API’s</a:t>
                      </a:r>
                      <a:endParaRPr lang="en-US" sz="1600" b="0" dirty="0">
                        <a:solidFill>
                          <a:schemeClr val="bg1"/>
                        </a:solidFill>
                        <a:latin typeface="Calibri Light" panose="020F0302020204030204" pitchFamily="34" charset="0"/>
                        <a:cs typeface="Calibri Light" panose="020F0302020204030204" pitchFamily="34" charset="0"/>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171450" lvl="0" indent="-171450" algn="l" defTabSz="914400" rtl="0" eaLnBrk="1" latinLnBrk="0" hangingPunct="1">
                        <a:buFont typeface="Wingdings" panose="05000000000000000000" pitchFamily="2" charset="2"/>
                        <a:buChar char="§"/>
                      </a:pPr>
                      <a:r>
                        <a:rPr lang="en-US" sz="1400" kern="1200" baseline="0" dirty="0">
                          <a:solidFill>
                            <a:schemeClr val="tx1"/>
                          </a:solidFill>
                          <a:latin typeface="+mn-lt"/>
                          <a:ea typeface="+mn-ea"/>
                          <a:cs typeface="Calibri Light" panose="020F0302020204030204" pitchFamily="34" charset="0"/>
                        </a:rPr>
                        <a:t>Identify and register all claim API’s in InsureMO (backend work)</a:t>
                      </a:r>
                      <a:endParaRPr lang="en-US" sz="1400" kern="1200" dirty="0">
                        <a:solidFill>
                          <a:schemeClr val="tx1"/>
                        </a:solidFill>
                        <a:latin typeface="+mn-lt"/>
                        <a:ea typeface="+mn-ea"/>
                        <a:cs typeface="Calibri Light" panose="020F0302020204030204" pitchFamily="34" charset="0"/>
                      </a:endParaRPr>
                    </a:p>
                    <a:p>
                      <a:pPr marL="171450" lvl="0" indent="-171450" algn="l" defTabSz="914400" rtl="0" eaLnBrk="1" latinLnBrk="0" hangingPunct="1">
                        <a:buFont typeface="Wingdings" panose="05000000000000000000" pitchFamily="2" charset="2"/>
                        <a:buChar char="§"/>
                      </a:pPr>
                      <a:r>
                        <a:rPr lang="en-US" sz="1400" kern="1200" dirty="0">
                          <a:solidFill>
                            <a:schemeClr val="tx1"/>
                          </a:solidFill>
                          <a:latin typeface="+mn-lt"/>
                          <a:ea typeface="+mn-ea"/>
                          <a:cs typeface="Calibri Light" panose="020F0302020204030204" pitchFamily="34" charset="0"/>
                        </a:rPr>
                        <a:t>Thread</a:t>
                      </a:r>
                      <a:r>
                        <a:rPr lang="en-US" sz="1400" kern="1200" baseline="0" dirty="0">
                          <a:solidFill>
                            <a:schemeClr val="tx1"/>
                          </a:solidFill>
                          <a:latin typeface="+mn-lt"/>
                          <a:ea typeface="+mn-ea"/>
                          <a:cs typeface="Calibri Light" panose="020F0302020204030204" pitchFamily="34" charset="0"/>
                        </a:rPr>
                        <a:t> the Claim UX API’s thru the InsureMO cloud container (UI code work)</a:t>
                      </a:r>
                      <a:endParaRPr lang="en-US" sz="1400" kern="1200" dirty="0">
                        <a:solidFill>
                          <a:schemeClr val="tx1"/>
                        </a:solidFill>
                        <a:latin typeface="+mn-lt"/>
                        <a:ea typeface="+mn-ea"/>
                        <a:cs typeface="Calibri Light" panose="020F0302020204030204" pitchFamily="34" charset="0"/>
                      </a:endParaRPr>
                    </a:p>
                    <a:p>
                      <a:pPr marL="285750" indent="-285750">
                        <a:buFont typeface="Wingdings" panose="05000000000000000000" pitchFamily="2" charset="2"/>
                        <a:buChar char="§"/>
                      </a:pPr>
                      <a:endParaRPr lang="en-US" sz="1400" dirty="0">
                        <a:solidFill>
                          <a:schemeClr val="tx1"/>
                        </a:solidFill>
                        <a:highlight>
                          <a:srgbClr val="FFFF00"/>
                        </a:highlight>
                        <a:latin typeface="+mn-lt"/>
                        <a:cs typeface="Calibri Light" panose="020F0302020204030204" pitchFamily="34" charset="0"/>
                      </a:endParaRPr>
                    </a:p>
                  </a:txBody>
                  <a:tcP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baseline="0" dirty="0">
                          <a:solidFill>
                            <a:schemeClr val="tx1"/>
                          </a:solidFill>
                          <a:latin typeface="+mn-lt"/>
                          <a:cs typeface="Calibri Light" panose="020F0302020204030204" pitchFamily="34" charset="0"/>
                        </a:rPr>
                        <a:t>PBU / Zhongbiao (AD)</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baseline="0" dirty="0">
                          <a:solidFill>
                            <a:schemeClr val="tx1"/>
                          </a:solidFill>
                          <a:latin typeface="+mn-lt"/>
                          <a:cs typeface="Calibri Light" panose="020F0302020204030204" pitchFamily="34" charset="0"/>
                        </a:rPr>
                        <a:t>UI resource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baseline="0" dirty="0">
                          <a:solidFill>
                            <a:schemeClr val="tx1"/>
                          </a:solidFill>
                          <a:latin typeface="+mn-lt"/>
                          <a:cs typeface="Calibri Light" panose="020F0302020204030204" pitchFamily="34" charset="0"/>
                        </a:rPr>
                        <a:t>Testing – </a:t>
                      </a:r>
                      <a:r>
                        <a:rPr lang="en-US" sz="1400" b="0" baseline="0" dirty="0" err="1">
                          <a:solidFill>
                            <a:schemeClr val="tx1"/>
                          </a:solidFill>
                          <a:latin typeface="+mn-lt"/>
                          <a:cs typeface="Calibri Light" panose="020F0302020204030204" pitchFamily="34" charset="0"/>
                        </a:rPr>
                        <a:t>Shureesha</a:t>
                      </a:r>
                      <a:r>
                        <a:rPr lang="en-US" sz="1400" b="0" baseline="0" dirty="0">
                          <a:solidFill>
                            <a:schemeClr val="tx1"/>
                          </a:solidFill>
                          <a:latin typeface="+mn-lt"/>
                          <a:cs typeface="Calibri Light" panose="020F0302020204030204" pitchFamily="34" charset="0"/>
                        </a:rPr>
                        <a:t> &amp; Jothi Pune </a:t>
                      </a:r>
                      <a:endParaRPr lang="en-US" sz="1400" dirty="0">
                        <a:solidFill>
                          <a:schemeClr val="tx1"/>
                        </a:solidFill>
                        <a:latin typeface="+mn-lt"/>
                        <a:cs typeface="Calibri Light" panose="020F0302020204030204" pitchFamily="34" charset="0"/>
                      </a:endParaRPr>
                    </a:p>
                  </a:txBody>
                  <a:tcP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pPr marL="171450" indent="-171450">
                        <a:buFont typeface="Wingdings" panose="05000000000000000000" pitchFamily="2" charset="2"/>
                        <a:buChar char="§"/>
                      </a:pPr>
                      <a:r>
                        <a:rPr lang="en-US" sz="1400" dirty="0">
                          <a:solidFill>
                            <a:schemeClr val="tx1"/>
                          </a:solidFill>
                          <a:latin typeface="+mn-lt"/>
                          <a:cs typeface="Calibri Light" panose="020F0302020204030204" pitchFamily="34" charset="0"/>
                        </a:rPr>
                        <a:t>TBD</a:t>
                      </a:r>
                    </a:p>
                  </a:txBody>
                  <a:tcP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val="379999243"/>
                  </a:ext>
                </a:extLst>
              </a:tr>
              <a:tr h="1005840">
                <a:tc>
                  <a:txBody>
                    <a:bodyPr/>
                    <a:lstStyle/>
                    <a:p>
                      <a:r>
                        <a:rPr lang="en-US" sz="1600" dirty="0">
                          <a:solidFill>
                            <a:schemeClr val="bg1"/>
                          </a:solidFill>
                        </a:rPr>
                        <a:t>#3 –</a:t>
                      </a:r>
                      <a:r>
                        <a:rPr lang="en-US" sz="1600" baseline="0" dirty="0">
                          <a:solidFill>
                            <a:schemeClr val="bg1"/>
                          </a:solidFill>
                        </a:rPr>
                        <a:t> Claim UX code clean up</a:t>
                      </a:r>
                      <a:endParaRPr lang="en-US" sz="1600" b="0" dirty="0">
                        <a:solidFill>
                          <a:schemeClr val="bg1"/>
                        </a:solidFill>
                        <a:latin typeface="Calibri Light" panose="020F0302020204030204" pitchFamily="34" charset="0"/>
                        <a:cs typeface="Calibri Light" panose="020F0302020204030204" pitchFamily="34" charset="0"/>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171450" lvl="0" indent="-171450">
                        <a:buFont typeface="Wingdings" panose="05000000000000000000" pitchFamily="2" charset="2"/>
                        <a:buChar char="§"/>
                      </a:pPr>
                      <a:r>
                        <a:rPr lang="en-US" sz="1400" dirty="0">
                          <a:solidFill>
                            <a:schemeClr val="tx1"/>
                          </a:solidFill>
                          <a:latin typeface="+mn-lt"/>
                          <a:cs typeface="Calibri Light" panose="020F0302020204030204" pitchFamily="34" charset="0"/>
                        </a:rPr>
                        <a:t>Clean up existing code in UX so that it can be </a:t>
                      </a:r>
                      <a:r>
                        <a:rPr lang="en-US" sz="1400" baseline="0" dirty="0">
                          <a:solidFill>
                            <a:schemeClr val="tx1"/>
                          </a:solidFill>
                          <a:latin typeface="+mn-lt"/>
                          <a:cs typeface="Calibri Light" panose="020F0302020204030204" pitchFamily="34" charset="0"/>
                        </a:rPr>
                        <a:t> handed over to AWAC Vault AD’s </a:t>
                      </a:r>
                    </a:p>
                    <a:p>
                      <a:pPr marL="171450" lvl="0" indent="-171450">
                        <a:buFont typeface="Wingdings" panose="05000000000000000000" pitchFamily="2" charset="2"/>
                        <a:buChar char="§"/>
                      </a:pPr>
                      <a:r>
                        <a:rPr lang="en-US" sz="1400" baseline="0" dirty="0">
                          <a:solidFill>
                            <a:schemeClr val="tx1"/>
                          </a:solidFill>
                          <a:latin typeface="+mn-lt"/>
                          <a:cs typeface="Calibri Light" panose="020F0302020204030204" pitchFamily="34" charset="0"/>
                        </a:rPr>
                        <a:t>The clean-up criteria and tasks would need to be defined by ourselves, with unit tests as one of must-have items</a:t>
                      </a:r>
                    </a:p>
                    <a:p>
                      <a:pPr marL="171450" lvl="0" indent="-171450">
                        <a:buFont typeface="Wingdings" panose="05000000000000000000" pitchFamily="2" charset="2"/>
                        <a:buChar char="§"/>
                      </a:pPr>
                      <a:r>
                        <a:rPr lang="en-US" sz="1400" baseline="0" dirty="0">
                          <a:solidFill>
                            <a:schemeClr val="tx1"/>
                          </a:solidFill>
                          <a:latin typeface="+mn-lt"/>
                          <a:cs typeface="Calibri Light" panose="020F0302020204030204" pitchFamily="34" charset="0"/>
                        </a:rPr>
                        <a:t>There is no intension to re-write or make fundamental changes to code logic or technology stack</a:t>
                      </a:r>
                      <a:endParaRPr lang="en-US" sz="1400" dirty="0">
                        <a:solidFill>
                          <a:schemeClr val="tx1"/>
                        </a:solidFill>
                        <a:latin typeface="+mn-lt"/>
                        <a:cs typeface="Calibri Light" panose="020F0302020204030204" pitchFamily="34" charset="0"/>
                      </a:endParaRPr>
                    </a:p>
                  </a:txBody>
                  <a:tcP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lumMod val="40000"/>
                        <a:lumOff val="60000"/>
                        <a:alpha val="20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baseline="0" dirty="0">
                          <a:latin typeface="+mn-lt"/>
                          <a:cs typeface="Calibri Light" panose="020F0302020204030204" pitchFamily="34" charset="0"/>
                        </a:rPr>
                        <a:t>TBD </a:t>
                      </a:r>
                      <a:r>
                        <a:rPr lang="en-US" sz="1400" b="1" baseline="0" dirty="0">
                          <a:latin typeface="+mn-lt"/>
                          <a:cs typeface="Calibri Light" panose="020F0302020204030204" pitchFamily="34" charset="0"/>
                        </a:rPr>
                        <a:t>, </a:t>
                      </a:r>
                      <a:r>
                        <a:rPr lang="en-US" sz="1400" b="1" baseline="0" dirty="0" err="1">
                          <a:latin typeface="+mn-lt"/>
                          <a:cs typeface="Calibri Light" panose="020F0302020204030204" pitchFamily="34" charset="0"/>
                        </a:rPr>
                        <a:t>Prolok</a:t>
                      </a:r>
                      <a:r>
                        <a:rPr lang="en-US" sz="1400" b="1" baseline="0" dirty="0">
                          <a:latin typeface="+mn-lt"/>
                          <a:cs typeface="Calibri Light" panose="020F0302020204030204" pitchFamily="34" charset="0"/>
                        </a:rPr>
                        <a:t>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1" baseline="0" dirty="0">
                          <a:latin typeface="+mn-lt"/>
                          <a:cs typeface="Calibri Light" panose="020F0302020204030204" pitchFamily="34" charset="0"/>
                        </a:rPr>
                        <a:t>Testing – TBD </a:t>
                      </a:r>
                      <a:endParaRPr lang="en-US" sz="1400" b="0" dirty="0">
                        <a:latin typeface="+mn-lt"/>
                        <a:cs typeface="Calibri Light" panose="020F0302020204030204" pitchFamily="34" charset="0"/>
                      </a:endParaRPr>
                    </a:p>
                  </a:txBody>
                  <a:tcP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lumMod val="40000"/>
                        <a:lumOff val="60000"/>
                        <a:alpha val="20000"/>
                      </a:schemeClr>
                    </a:solidFill>
                  </a:tcPr>
                </a:tc>
                <a:tc>
                  <a:txBody>
                    <a:bodyPr/>
                    <a:lstStyle/>
                    <a:p>
                      <a:pPr marL="0" indent="0">
                        <a:buFont typeface="Wingdings" panose="05000000000000000000" pitchFamily="2" charset="2"/>
                        <a:buNone/>
                      </a:pPr>
                      <a:r>
                        <a:rPr lang="en-US" sz="1400" dirty="0">
                          <a:solidFill>
                            <a:schemeClr val="tx1"/>
                          </a:solidFill>
                          <a:latin typeface="+mn-lt"/>
                          <a:cs typeface="Calibri Light" panose="020F0302020204030204" pitchFamily="34" charset="0"/>
                        </a:rPr>
                        <a:t>TBD</a:t>
                      </a:r>
                    </a:p>
                  </a:txBody>
                  <a:tcP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lumMod val="40000"/>
                        <a:lumOff val="60000"/>
                        <a:alpha val="20000"/>
                      </a:schemeClr>
                    </a:solidFill>
                  </a:tcPr>
                </a:tc>
                <a:extLst>
                  <a:ext uri="{0D108BD9-81ED-4DB2-BD59-A6C34878D82A}">
                    <a16:rowId xmlns:a16="http://schemas.microsoft.com/office/drawing/2014/main" val="3039479278"/>
                  </a:ext>
                </a:extLst>
              </a:tr>
              <a:tr h="1005840">
                <a:tc>
                  <a:txBody>
                    <a:bodyPr/>
                    <a:lstStyle/>
                    <a:p>
                      <a:r>
                        <a:rPr lang="en-US" sz="1600" dirty="0">
                          <a:solidFill>
                            <a:schemeClr val="bg1"/>
                          </a:solidFill>
                        </a:rPr>
                        <a:t>#4 –</a:t>
                      </a:r>
                      <a:r>
                        <a:rPr lang="en-US" sz="1600" baseline="0" dirty="0">
                          <a:solidFill>
                            <a:schemeClr val="bg1"/>
                          </a:solidFill>
                        </a:rPr>
                        <a:t> Create Final Vault Project Plan Proposal</a:t>
                      </a:r>
                      <a:endParaRPr lang="en-US" sz="1600" b="0" dirty="0">
                        <a:solidFill>
                          <a:schemeClr val="bg1"/>
                        </a:solidFill>
                        <a:latin typeface="Calibri Light" panose="020F0302020204030204" pitchFamily="34" charset="0"/>
                        <a:cs typeface="Calibri Light" panose="020F0302020204030204" pitchFamily="34" charset="0"/>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171450" indent="-171450">
                        <a:buFont typeface="Wingdings" panose="05000000000000000000" pitchFamily="2" charset="2"/>
                        <a:buChar char="§"/>
                      </a:pPr>
                      <a:r>
                        <a:rPr lang="en-US" sz="1400" dirty="0">
                          <a:solidFill>
                            <a:schemeClr val="tx1"/>
                          </a:solidFill>
                          <a:latin typeface="+mn-lt"/>
                          <a:cs typeface="Calibri Light" panose="020F0302020204030204" pitchFamily="34" charset="0"/>
                        </a:rPr>
                        <a:t>Based</a:t>
                      </a:r>
                      <a:r>
                        <a:rPr lang="en-US" sz="1400" baseline="0" dirty="0">
                          <a:solidFill>
                            <a:schemeClr val="tx1"/>
                          </a:solidFill>
                          <a:latin typeface="+mn-lt"/>
                          <a:cs typeface="Calibri Light" panose="020F0302020204030204" pitchFamily="34" charset="0"/>
                        </a:rPr>
                        <a:t> on Discover Workshop – create a project plan and proposal</a:t>
                      </a:r>
                      <a:endParaRPr lang="en-US" sz="1400" dirty="0">
                        <a:solidFill>
                          <a:schemeClr val="tx1"/>
                        </a:solidFill>
                        <a:latin typeface="+mn-lt"/>
                        <a:cs typeface="Calibri Light" panose="020F0302020204030204" pitchFamily="34" charset="0"/>
                      </a:endParaRPr>
                    </a:p>
                  </a:txBody>
                  <a:tcP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lumMod val="40000"/>
                        <a:lumOff val="60000"/>
                        <a:alpha val="20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chemeClr val="tx1"/>
                          </a:solidFill>
                          <a:latin typeface="+mn-lt"/>
                          <a:cs typeface="Calibri Light" panose="020F0302020204030204" pitchFamily="34" charset="0"/>
                        </a:rPr>
                        <a:t>Mark, Ivy Cheng,</a:t>
                      </a:r>
                      <a:r>
                        <a:rPr lang="en-US" sz="1400" baseline="0" dirty="0">
                          <a:solidFill>
                            <a:schemeClr val="tx1"/>
                          </a:solidFill>
                          <a:latin typeface="+mn-lt"/>
                          <a:cs typeface="Calibri Light" panose="020F0302020204030204" pitchFamily="34" charset="0"/>
                        </a:rPr>
                        <a:t> Fei Lu </a:t>
                      </a:r>
                      <a:endParaRPr lang="en-US" sz="1400" dirty="0">
                        <a:solidFill>
                          <a:schemeClr val="tx1"/>
                        </a:solidFill>
                        <a:latin typeface="+mn-lt"/>
                        <a:cs typeface="Calibri Light" panose="020F0302020204030204" pitchFamily="34" charset="0"/>
                      </a:endParaRPr>
                    </a:p>
                  </a:txBody>
                  <a:tcP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lumMod val="40000"/>
                        <a:lumOff val="60000"/>
                        <a:alpha val="20000"/>
                      </a:schemeClr>
                    </a:solidFill>
                  </a:tcPr>
                </a:tc>
                <a:tc>
                  <a:txBody>
                    <a:bodyPr/>
                    <a:lstStyle/>
                    <a:p>
                      <a:pPr marL="171450" indent="-171450">
                        <a:buFont typeface="Wingdings" panose="05000000000000000000" pitchFamily="2" charset="2"/>
                        <a:buChar char="§"/>
                      </a:pPr>
                      <a:r>
                        <a:rPr lang="en-US" sz="1400" dirty="0">
                          <a:solidFill>
                            <a:schemeClr val="tx1"/>
                          </a:solidFill>
                          <a:latin typeface="+mn-lt"/>
                          <a:cs typeface="Calibri Light" panose="020F0302020204030204" pitchFamily="34" charset="0"/>
                        </a:rPr>
                        <a:t>TBD</a:t>
                      </a:r>
                    </a:p>
                  </a:txBody>
                  <a:tcP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lumMod val="40000"/>
                        <a:lumOff val="60000"/>
                        <a:alpha val="20000"/>
                      </a:schemeClr>
                    </a:solidFill>
                  </a:tcPr>
                </a:tc>
                <a:extLst>
                  <a:ext uri="{0D108BD9-81ED-4DB2-BD59-A6C34878D82A}">
                    <a16:rowId xmlns:a16="http://schemas.microsoft.com/office/drawing/2014/main" val="270564311"/>
                  </a:ext>
                </a:extLst>
              </a:tr>
              <a:tr h="868680">
                <a:tc>
                  <a:txBody>
                    <a:bodyPr/>
                    <a:lstStyle/>
                    <a:p>
                      <a:r>
                        <a:rPr lang="en-US" sz="1600" b="1" dirty="0">
                          <a:solidFill>
                            <a:schemeClr val="bg1"/>
                          </a:solidFill>
                          <a:latin typeface="Calibri Light" panose="020F0302020204030204" pitchFamily="34" charset="0"/>
                          <a:cs typeface="Calibri Light" panose="020F0302020204030204" pitchFamily="34" charset="0"/>
                        </a:rPr>
                        <a:t>#5 – Project </a:t>
                      </a:r>
                      <a:r>
                        <a:rPr lang="en-US" sz="1600" b="1" dirty="0" err="1">
                          <a:solidFill>
                            <a:schemeClr val="bg1"/>
                          </a:solidFill>
                          <a:latin typeface="Calibri Light" panose="020F0302020204030204" pitchFamily="34" charset="0"/>
                          <a:cs typeface="Calibri Light" panose="020F0302020204030204" pitchFamily="34" charset="0"/>
                        </a:rPr>
                        <a:t>Readines</a:t>
                      </a:r>
                      <a:r>
                        <a:rPr lang="en-US" sz="1600" b="1" baseline="0" dirty="0">
                          <a:solidFill>
                            <a:schemeClr val="bg1"/>
                          </a:solidFill>
                          <a:latin typeface="Calibri Light" panose="020F0302020204030204" pitchFamily="34" charset="0"/>
                          <a:cs typeface="Calibri Light" panose="020F0302020204030204" pitchFamily="34" charset="0"/>
                        </a:rPr>
                        <a:t> - </a:t>
                      </a:r>
                      <a:r>
                        <a:rPr lang="en-US" sz="1600" b="1" dirty="0">
                          <a:solidFill>
                            <a:schemeClr val="bg1"/>
                          </a:solidFill>
                          <a:latin typeface="Calibri Light" panose="020F0302020204030204" pitchFamily="34" charset="0"/>
                          <a:cs typeface="Calibri Light" panose="020F0302020204030204" pitchFamily="34" charset="0"/>
                        </a:rPr>
                        <a:t>Internal</a:t>
                      </a:r>
                      <a:r>
                        <a:rPr lang="en-US" sz="1600" b="1" baseline="0" dirty="0">
                          <a:solidFill>
                            <a:schemeClr val="bg1"/>
                          </a:solidFill>
                          <a:latin typeface="Calibri Light" panose="020F0302020204030204" pitchFamily="34" charset="0"/>
                          <a:cs typeface="Calibri Light" panose="020F0302020204030204" pitchFamily="34" charset="0"/>
                        </a:rPr>
                        <a:t> Set Up</a:t>
                      </a:r>
                      <a:endParaRPr lang="en-US" sz="1600" b="1" dirty="0">
                        <a:solidFill>
                          <a:schemeClr val="bg1"/>
                        </a:solidFill>
                        <a:latin typeface="Calibri Light" panose="020F0302020204030204" pitchFamily="34" charset="0"/>
                        <a:cs typeface="Calibri Light" panose="020F0302020204030204" pitchFamily="34" charset="0"/>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171450" marR="0" lvl="0" indent="-171450" algn="l" defTabSz="121863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aseline="0" dirty="0">
                          <a:solidFill>
                            <a:schemeClr val="tx1"/>
                          </a:solidFill>
                          <a:latin typeface="+mn-lt"/>
                          <a:cs typeface="Calibri Light" panose="020F0302020204030204" pitchFamily="34" charset="0"/>
                        </a:rPr>
                        <a:t>Identify testing strategy that aligns with the project approach and our delivery responsibilities</a:t>
                      </a:r>
                    </a:p>
                    <a:p>
                      <a:pPr marL="171450" lvl="0" indent="-171450">
                        <a:buFont typeface="Wingdings" panose="05000000000000000000" pitchFamily="2" charset="2"/>
                        <a:buChar char="§"/>
                      </a:pPr>
                      <a:r>
                        <a:rPr lang="en-US" sz="1400" dirty="0">
                          <a:solidFill>
                            <a:schemeClr val="tx1"/>
                          </a:solidFill>
                          <a:latin typeface="+mn-lt"/>
                          <a:cs typeface="Calibri Light" panose="020F0302020204030204" pitchFamily="34" charset="0"/>
                        </a:rPr>
                        <a:t>Set up interna</a:t>
                      </a:r>
                      <a:r>
                        <a:rPr lang="en-US" sz="1400" baseline="0" dirty="0">
                          <a:solidFill>
                            <a:schemeClr val="tx1"/>
                          </a:solidFill>
                          <a:latin typeface="+mn-lt"/>
                          <a:cs typeface="Calibri Light" panose="020F0302020204030204" pitchFamily="34" charset="0"/>
                        </a:rPr>
                        <a:t>l Dev, Test </a:t>
                      </a:r>
                      <a:r>
                        <a:rPr lang="en-US" sz="1400" baseline="0" dirty="0" err="1">
                          <a:solidFill>
                            <a:schemeClr val="tx1"/>
                          </a:solidFill>
                          <a:latin typeface="+mn-lt"/>
                          <a:cs typeface="Calibri Light" panose="020F0302020204030204" pitchFamily="34" charset="0"/>
                        </a:rPr>
                        <a:t>etc</a:t>
                      </a:r>
                      <a:r>
                        <a:rPr lang="en-US" sz="1400" baseline="0" dirty="0">
                          <a:solidFill>
                            <a:schemeClr val="tx1"/>
                          </a:solidFill>
                          <a:latin typeface="+mn-lt"/>
                          <a:cs typeface="Calibri Light" panose="020F0302020204030204" pitchFamily="34" charset="0"/>
                        </a:rPr>
                        <a:t> environments</a:t>
                      </a:r>
                    </a:p>
                    <a:p>
                      <a:pPr marL="171450" lvl="0" indent="-171450">
                        <a:buFont typeface="Wingdings" panose="05000000000000000000" pitchFamily="2" charset="2"/>
                        <a:buChar char="§"/>
                      </a:pPr>
                      <a:r>
                        <a:rPr lang="en-US" sz="1400" baseline="0" dirty="0">
                          <a:solidFill>
                            <a:schemeClr val="tx1"/>
                          </a:solidFill>
                          <a:latin typeface="+mn-lt"/>
                          <a:cs typeface="Calibri Light" panose="020F0302020204030204" pitchFamily="34" charset="0"/>
                        </a:rPr>
                        <a:t>Set up Testing Automation and Frameworks</a:t>
                      </a:r>
                    </a:p>
                    <a:p>
                      <a:pPr marL="171450" lvl="0" indent="-171450">
                        <a:buFont typeface="Wingdings" panose="05000000000000000000" pitchFamily="2" charset="2"/>
                        <a:buChar char="§"/>
                      </a:pPr>
                      <a:r>
                        <a:rPr lang="en-US" sz="1400" baseline="0" dirty="0">
                          <a:solidFill>
                            <a:schemeClr val="tx1"/>
                          </a:solidFill>
                          <a:latin typeface="+mn-lt"/>
                          <a:cs typeface="Calibri Light" panose="020F0302020204030204" pitchFamily="34" charset="0"/>
                        </a:rPr>
                        <a:t>Set up automated build &amp; deploys</a:t>
                      </a:r>
                      <a:endParaRPr lang="en-US" sz="1400" dirty="0">
                        <a:solidFill>
                          <a:schemeClr val="tx1"/>
                        </a:solidFill>
                        <a:latin typeface="+mn-lt"/>
                        <a:cs typeface="Calibri Light" panose="020F0302020204030204" pitchFamily="34" charset="0"/>
                      </a:endParaRPr>
                    </a:p>
                  </a:txBody>
                  <a:tcP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aseline="0" dirty="0">
                          <a:solidFill>
                            <a:schemeClr val="tx1"/>
                          </a:solidFill>
                          <a:latin typeface="+mn-lt"/>
                          <a:cs typeface="Calibri Light" panose="020F0302020204030204" pitchFamily="34" charset="0"/>
                        </a:rPr>
                        <a:t>Sachin, Fei Lu</a:t>
                      </a:r>
                      <a:endParaRPr lang="en-US" sz="1400" dirty="0">
                        <a:solidFill>
                          <a:schemeClr val="tx1"/>
                        </a:solidFill>
                        <a:latin typeface="+mn-lt"/>
                        <a:cs typeface="Calibri Light" panose="020F0302020204030204" pitchFamily="34" charset="0"/>
                      </a:endParaRPr>
                    </a:p>
                  </a:txBody>
                  <a:tcP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pPr marL="171450" indent="-171450">
                        <a:buFont typeface="Wingdings" panose="05000000000000000000" pitchFamily="2" charset="2"/>
                        <a:buChar char="§"/>
                      </a:pPr>
                      <a:endParaRPr lang="en-US" sz="1400" dirty="0">
                        <a:solidFill>
                          <a:schemeClr val="tx1"/>
                        </a:solidFill>
                        <a:latin typeface="+mn-lt"/>
                        <a:cs typeface="Calibri Light" panose="020F0302020204030204" pitchFamily="34" charset="0"/>
                      </a:endParaRPr>
                    </a:p>
                  </a:txBody>
                  <a:tcP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val="166918011"/>
                  </a:ext>
                </a:extLst>
              </a:tr>
            </a:tbl>
          </a:graphicData>
        </a:graphic>
      </p:graphicFrame>
    </p:spTree>
    <p:extLst>
      <p:ext uri="{BB962C8B-B14F-4D97-AF65-F5344CB8AC3E}">
        <p14:creationId xmlns:p14="http://schemas.microsoft.com/office/powerpoint/2010/main" val="289171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71C-598D-4C30-A39B-F8CCE8E59AF8}"/>
              </a:ext>
            </a:extLst>
          </p:cNvPr>
          <p:cNvSpPr>
            <a:spLocks noGrp="1"/>
          </p:cNvSpPr>
          <p:nvPr>
            <p:ph type="title"/>
          </p:nvPr>
        </p:nvSpPr>
        <p:spPr/>
        <p:txBody>
          <a:bodyPr/>
          <a:lstStyle/>
          <a:p>
            <a:r>
              <a:rPr lang="en-US" sz="3600" dirty="0"/>
              <a:t>Notes on Task #2: Thread UX thru InsureMO API’s </a:t>
            </a:r>
          </a:p>
        </p:txBody>
      </p:sp>
      <p:sp>
        <p:nvSpPr>
          <p:cNvPr id="3" name="Slide Number Placeholder 2">
            <a:extLst>
              <a:ext uri="{FF2B5EF4-FFF2-40B4-BE49-F238E27FC236}">
                <a16:creationId xmlns:a16="http://schemas.microsoft.com/office/drawing/2014/main" id="{076A0870-D9D5-4902-B129-01DA8D6E24C2}"/>
              </a:ext>
            </a:extLst>
          </p:cNvPr>
          <p:cNvSpPr>
            <a:spLocks noGrp="1"/>
          </p:cNvSpPr>
          <p:nvPr>
            <p:ph type="sldNum" sz="quarter" idx="12"/>
          </p:nvPr>
        </p:nvSpPr>
        <p:spPr/>
        <p:txBody>
          <a:bodyPr/>
          <a:lstStyle/>
          <a:p>
            <a:pPr>
              <a:defRPr/>
            </a:pPr>
            <a:fld id="{11D69525-90F3-4822-8771-40EF732DCD9A}" type="slidenum">
              <a:rPr lang="en-SG" smtClean="0">
                <a:solidFill>
                  <a:prstClr val="black">
                    <a:tint val="75000"/>
                  </a:prstClr>
                </a:solidFill>
              </a:rPr>
              <a:pPr>
                <a:defRPr/>
              </a:pPr>
              <a:t>4</a:t>
            </a:fld>
            <a:endParaRPr lang="en-SG" dirty="0">
              <a:solidFill>
                <a:prstClr val="black">
                  <a:tint val="75000"/>
                </a:prstClr>
              </a:solidFill>
            </a:endParaRPr>
          </a:p>
        </p:txBody>
      </p:sp>
      <p:sp>
        <p:nvSpPr>
          <p:cNvPr id="5" name="Content Placeholder 4">
            <a:extLst>
              <a:ext uri="{FF2B5EF4-FFF2-40B4-BE49-F238E27FC236}">
                <a16:creationId xmlns:a16="http://schemas.microsoft.com/office/drawing/2014/main" id="{77B380E0-A38A-498F-9CDB-A9FC2D43A726}"/>
              </a:ext>
            </a:extLst>
          </p:cNvPr>
          <p:cNvSpPr>
            <a:spLocks noGrp="1"/>
          </p:cNvSpPr>
          <p:nvPr>
            <p:ph idx="1"/>
          </p:nvPr>
        </p:nvSpPr>
        <p:spPr>
          <a:xfrm>
            <a:off x="609600" y="1066800"/>
            <a:ext cx="11045952" cy="4699000"/>
          </a:xfrm>
        </p:spPr>
        <p:txBody>
          <a:bodyPr>
            <a:normAutofit fontScale="47500" lnSpcReduction="20000"/>
          </a:bodyPr>
          <a:lstStyle/>
          <a:p>
            <a:r>
              <a:rPr lang="en-US" dirty="0"/>
              <a:t>Status</a:t>
            </a:r>
          </a:p>
          <a:p>
            <a:pPr lvl="1"/>
            <a:r>
              <a:rPr lang="en-US" dirty="0"/>
              <a:t>Videos to help </a:t>
            </a:r>
            <a:r>
              <a:rPr lang="en-US" b="1" dirty="0"/>
              <a:t>understand</a:t>
            </a:r>
            <a:r>
              <a:rPr lang="en-US" dirty="0"/>
              <a:t>:</a:t>
            </a:r>
          </a:p>
          <a:p>
            <a:pPr lvl="2"/>
            <a:r>
              <a:rPr lang="en-US" u="sng" dirty="0">
                <a:hlinkClick r:id="rId2"/>
              </a:rPr>
              <a:t>https://drive.google.com/open?id=1Vn2BVSkstkeGFarH3B_ItyMdQCwgUITn</a:t>
            </a:r>
            <a:endParaRPr lang="en-US" dirty="0"/>
          </a:p>
          <a:p>
            <a:pPr lvl="2"/>
            <a:r>
              <a:rPr lang="en-US" u="sng" dirty="0">
                <a:hlinkClick r:id="rId3"/>
              </a:rPr>
              <a:t>https://drive.google.com/open?id=1KRdSg2KpfXZxE11V0zMcO2QGektmnIyw</a:t>
            </a:r>
            <a:endParaRPr lang="en-US" dirty="0"/>
          </a:p>
          <a:p>
            <a:pPr lvl="2"/>
            <a:r>
              <a:rPr lang="en-US" u="sng" dirty="0">
                <a:hlinkClick r:id="rId4"/>
              </a:rPr>
              <a:t>https://drive.google.com/open?id=1_NzRYaucfx4mzv5lyd_S2F_jPPPWSLBI</a:t>
            </a:r>
            <a:endParaRPr lang="en-US" dirty="0"/>
          </a:p>
          <a:p>
            <a:pPr lvl="1"/>
            <a:r>
              <a:rPr lang="en-US" dirty="0"/>
              <a:t>We do NOT have a </a:t>
            </a:r>
            <a:r>
              <a:rPr lang="en-US" b="1" dirty="0"/>
              <a:t>list of APIs</a:t>
            </a:r>
            <a:r>
              <a:rPr lang="en-US" dirty="0"/>
              <a:t>. Nobody have them (@9/5/2019).We have to manage to find them out.</a:t>
            </a:r>
          </a:p>
          <a:p>
            <a:pPr lvl="1"/>
            <a:r>
              <a:rPr lang="en-US" dirty="0"/>
              <a:t>As part of effort of Task #1 (drop Trust Claim into v4.5 microservice structure), we will refactor the system in a way that we would be able to adopt some tool to automatically </a:t>
            </a:r>
            <a:r>
              <a:rPr lang="en-US" b="1" dirty="0"/>
              <a:t>extract swagger files </a:t>
            </a:r>
            <a:r>
              <a:rPr lang="en-US" dirty="0"/>
              <a:t>from system, so that we could conduct Task #2, e.g., register them in </a:t>
            </a:r>
            <a:r>
              <a:rPr lang="en-US" dirty="0" err="1"/>
              <a:t>eBaoCloud</a:t>
            </a:r>
            <a:r>
              <a:rPr lang="en-US" dirty="0"/>
              <a:t> Container.</a:t>
            </a:r>
          </a:p>
          <a:p>
            <a:pPr lvl="1"/>
            <a:r>
              <a:rPr lang="en-US" dirty="0"/>
              <a:t>HOWEVER there will be 3 </a:t>
            </a:r>
            <a:r>
              <a:rPr lang="en-US" b="1" dirty="0"/>
              <a:t>pending tasks </a:t>
            </a:r>
            <a:r>
              <a:rPr lang="en-US" dirty="0"/>
              <a:t>after the automatic extraction of API swagger files: </a:t>
            </a:r>
          </a:p>
          <a:p>
            <a:pPr marL="1280039" lvl="2" indent="-442913">
              <a:buFont typeface="+mj-lt"/>
              <a:buAutoNum type="arabicParenR"/>
            </a:pPr>
            <a:r>
              <a:rPr lang="en-US" dirty="0"/>
              <a:t>review each one and UI code to make sure it is actually called by UI directly or indirectly; </a:t>
            </a:r>
          </a:p>
          <a:p>
            <a:pPr marL="1280039" lvl="2" indent="-442913">
              <a:buFont typeface="+mj-lt"/>
              <a:buAutoNum type="arabicParenR"/>
            </a:pPr>
            <a:r>
              <a:rPr lang="en-US" dirty="0"/>
              <a:t>clean up and add human-written description to generated swagger files;</a:t>
            </a:r>
          </a:p>
          <a:p>
            <a:pPr marL="1280039" lvl="2" indent="-442913">
              <a:buFont typeface="+mj-lt"/>
              <a:buAutoNum type="arabicParenR"/>
            </a:pPr>
            <a:r>
              <a:rPr lang="en-US" dirty="0"/>
              <a:t>manually test each one to make sure it actually works.</a:t>
            </a:r>
          </a:p>
          <a:p>
            <a:pPr marL="853306" lvl="1" indent="0">
              <a:buNone/>
            </a:pPr>
            <a:r>
              <a:rPr lang="en-US" dirty="0"/>
              <a:t>These 3 tasks, as you could immediately figure out, take a lot, or huge, of effort and are not so urgent so we might not do them immediately.</a:t>
            </a:r>
          </a:p>
          <a:p>
            <a:pPr marL="853306" lvl="1" indent="0">
              <a:buNone/>
            </a:pPr>
            <a:r>
              <a:rPr lang="en-US" dirty="0"/>
              <a:t>Having said this, we might still choose some more important APIs to do these 3 tasks, for demo purpose only.</a:t>
            </a:r>
          </a:p>
          <a:p>
            <a:pPr marL="853306" lvl="1" indent="0">
              <a:buNone/>
            </a:pPr>
            <a:r>
              <a:rPr lang="en-US" dirty="0"/>
              <a:t>If we conduct above action, which is a question mark, APIs we would select would be the first batch of APIs. It is still undecided which APIs we would select and this action might not be taken at all since this has not impact to Vault delivery.</a:t>
            </a:r>
          </a:p>
          <a:p>
            <a:r>
              <a:rPr lang="en-US" dirty="0"/>
              <a:t>Test</a:t>
            </a:r>
          </a:p>
          <a:p>
            <a:pPr lvl="1"/>
            <a:r>
              <a:rPr lang="en-US" dirty="0"/>
              <a:t>So do not expect we would have robust API list and document available. We probably will not have them even to the end of this project and even longer.</a:t>
            </a:r>
          </a:p>
          <a:p>
            <a:pPr lvl="1"/>
            <a:r>
              <a:rPr lang="en-US" dirty="0"/>
              <a:t>Maybe one way to </a:t>
            </a:r>
            <a:r>
              <a:rPr lang="en-US" b="1" dirty="0"/>
              <a:t>test API </a:t>
            </a:r>
            <a:r>
              <a:rPr lang="en-US" dirty="0"/>
              <a:t>is to walk through the UI as in a manual test case, collect API calls along the way using Chrome </a:t>
            </a:r>
            <a:r>
              <a:rPr lang="en-US" dirty="0" err="1"/>
              <a:t>DevTools</a:t>
            </a:r>
            <a:r>
              <a:rPr lang="en-US" dirty="0"/>
              <a:t> and put them down. Another benefit of this approach is to collect request data also along the way. Actually this was exactly how PBU testers managed to test Policy Admin APIs.</a:t>
            </a:r>
          </a:p>
          <a:p>
            <a:pPr lvl="1"/>
            <a:r>
              <a:rPr lang="en-US" dirty="0"/>
              <a:t>Of course, an even better way is to </a:t>
            </a:r>
            <a:r>
              <a:rPr lang="en-US" b="1" dirty="0"/>
              <a:t>automatically </a:t>
            </a:r>
            <a:r>
              <a:rPr lang="en-US" dirty="0"/>
              <a:t>do this. Not sure whether below is helpful.</a:t>
            </a:r>
          </a:p>
          <a:p>
            <a:pPr lvl="2"/>
            <a:r>
              <a:rPr lang="en-US" u="sng" dirty="0">
                <a:hlinkClick r:id="rId5"/>
              </a:rPr>
              <a:t>https://learning.getpostman.com/docs/postman/sending_api_requests/capturing_http_requests/</a:t>
            </a:r>
            <a:endParaRPr lang="en-US" u="sng" dirty="0"/>
          </a:p>
          <a:p>
            <a:r>
              <a:rPr lang="en-US" dirty="0"/>
              <a:t>Issues</a:t>
            </a:r>
          </a:p>
          <a:p>
            <a:pPr lvl="1"/>
            <a:r>
              <a:rPr lang="en-US" b="1" dirty="0"/>
              <a:t>Performance</a:t>
            </a:r>
          </a:p>
          <a:p>
            <a:pPr lvl="2"/>
            <a:r>
              <a:rPr lang="en-US" dirty="0"/>
              <a:t>We are required to direct API calls from UI to </a:t>
            </a:r>
            <a:r>
              <a:rPr lang="en-US" b="1" dirty="0" err="1"/>
              <a:t>eBaoCloud</a:t>
            </a:r>
            <a:r>
              <a:rPr lang="en-US" b="1" dirty="0"/>
              <a:t> Container </a:t>
            </a:r>
            <a:r>
              <a:rPr lang="en-US" dirty="0"/>
              <a:t>installed in EU which in turn calls Claim installed in AWS in US</a:t>
            </a:r>
          </a:p>
          <a:p>
            <a:pPr lvl="2"/>
            <a:r>
              <a:rPr lang="en-US" dirty="0"/>
              <a:t>The price for hosting does not include </a:t>
            </a:r>
            <a:r>
              <a:rPr lang="en-US" dirty="0" err="1"/>
              <a:t>eBaoCloud</a:t>
            </a:r>
            <a:r>
              <a:rPr lang="en-US" dirty="0"/>
              <a:t> Container and hence we are reusing </a:t>
            </a:r>
            <a:r>
              <a:rPr lang="en-US" b="1" dirty="0"/>
              <a:t>EU</a:t>
            </a:r>
            <a:r>
              <a:rPr lang="en-US" dirty="0"/>
              <a:t> </a:t>
            </a:r>
            <a:r>
              <a:rPr lang="en-US" dirty="0" err="1"/>
              <a:t>eBaoCloud</a:t>
            </a:r>
            <a:r>
              <a:rPr lang="en-US" dirty="0"/>
              <a:t> Container instance. There is another one in SG but that is even slower.</a:t>
            </a:r>
          </a:p>
          <a:p>
            <a:pPr lvl="2"/>
            <a:r>
              <a:rPr lang="en-US" dirty="0"/>
              <a:t>Austin Huang is going to conduct some </a:t>
            </a:r>
            <a:r>
              <a:rPr lang="en-US" b="1" dirty="0"/>
              <a:t>network</a:t>
            </a:r>
            <a:r>
              <a:rPr lang="en-US" dirty="0"/>
              <a:t> </a:t>
            </a:r>
            <a:r>
              <a:rPr lang="en-US" b="1" dirty="0"/>
              <a:t>latency</a:t>
            </a:r>
            <a:r>
              <a:rPr lang="en-US" dirty="0"/>
              <a:t> test with help from Ismael to find out whether the latency is acceptable or now.</a:t>
            </a:r>
          </a:p>
          <a:p>
            <a:pPr lvl="2"/>
            <a:endParaRPr lang="en-US" dirty="0"/>
          </a:p>
        </p:txBody>
      </p:sp>
    </p:spTree>
    <p:extLst>
      <p:ext uri="{BB962C8B-B14F-4D97-AF65-F5344CB8AC3E}">
        <p14:creationId xmlns:p14="http://schemas.microsoft.com/office/powerpoint/2010/main" val="275378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71C-598D-4C30-A39B-F8CCE8E59AF8}"/>
              </a:ext>
            </a:extLst>
          </p:cNvPr>
          <p:cNvSpPr>
            <a:spLocks noGrp="1"/>
          </p:cNvSpPr>
          <p:nvPr>
            <p:ph type="title"/>
          </p:nvPr>
        </p:nvSpPr>
        <p:spPr>
          <a:xfrm>
            <a:off x="609600" y="279400"/>
            <a:ext cx="10972800" cy="731837"/>
          </a:xfrm>
        </p:spPr>
        <p:txBody>
          <a:bodyPr/>
          <a:lstStyle/>
          <a:p>
            <a:r>
              <a:rPr lang="en-US" sz="4000" dirty="0"/>
              <a:t>Notes on Task #3: Claim UX code clean up</a:t>
            </a:r>
          </a:p>
        </p:txBody>
      </p:sp>
      <p:sp>
        <p:nvSpPr>
          <p:cNvPr id="3" name="Slide Number Placeholder 2">
            <a:extLst>
              <a:ext uri="{FF2B5EF4-FFF2-40B4-BE49-F238E27FC236}">
                <a16:creationId xmlns:a16="http://schemas.microsoft.com/office/drawing/2014/main" id="{076A0870-D9D5-4902-B129-01DA8D6E24C2}"/>
              </a:ext>
            </a:extLst>
          </p:cNvPr>
          <p:cNvSpPr>
            <a:spLocks noGrp="1"/>
          </p:cNvSpPr>
          <p:nvPr>
            <p:ph type="sldNum" sz="quarter" idx="12"/>
          </p:nvPr>
        </p:nvSpPr>
        <p:spPr/>
        <p:txBody>
          <a:bodyPr/>
          <a:lstStyle/>
          <a:p>
            <a:pPr>
              <a:defRPr/>
            </a:pPr>
            <a:fld id="{11D69525-90F3-4822-8771-40EF732DCD9A}" type="slidenum">
              <a:rPr lang="en-SG" smtClean="0">
                <a:solidFill>
                  <a:prstClr val="black">
                    <a:tint val="75000"/>
                  </a:prstClr>
                </a:solidFill>
              </a:rPr>
              <a:pPr>
                <a:defRPr/>
              </a:pPr>
              <a:t>5</a:t>
            </a:fld>
            <a:endParaRPr lang="en-SG" dirty="0">
              <a:solidFill>
                <a:prstClr val="black">
                  <a:tint val="75000"/>
                </a:prstClr>
              </a:solidFill>
            </a:endParaRPr>
          </a:p>
        </p:txBody>
      </p:sp>
      <p:sp>
        <p:nvSpPr>
          <p:cNvPr id="5" name="Content Placeholder 4">
            <a:extLst>
              <a:ext uri="{FF2B5EF4-FFF2-40B4-BE49-F238E27FC236}">
                <a16:creationId xmlns:a16="http://schemas.microsoft.com/office/drawing/2014/main" id="{77B380E0-A38A-498F-9CDB-A9FC2D43A726}"/>
              </a:ext>
            </a:extLst>
          </p:cNvPr>
          <p:cNvSpPr>
            <a:spLocks noGrp="1"/>
          </p:cNvSpPr>
          <p:nvPr>
            <p:ph idx="1"/>
          </p:nvPr>
        </p:nvSpPr>
        <p:spPr>
          <a:xfrm>
            <a:off x="609600" y="1066800"/>
            <a:ext cx="11045952" cy="4699000"/>
          </a:xfrm>
        </p:spPr>
        <p:txBody>
          <a:bodyPr>
            <a:normAutofit lnSpcReduction="10000"/>
          </a:bodyPr>
          <a:lstStyle/>
          <a:p>
            <a:r>
              <a:rPr lang="en-US" dirty="0"/>
              <a:t>Clean up scope and approach is in a separate PPT</a:t>
            </a:r>
          </a:p>
          <a:p>
            <a:r>
              <a:rPr lang="en-US" dirty="0"/>
              <a:t>It will be a cut-over. Once, at some time point likely mid Oct, we delivery UI source code to Vault, we are not going to touch UI code any more. We would only focus on APIs.</a:t>
            </a:r>
          </a:p>
          <a:p>
            <a:r>
              <a:rPr lang="en-US" dirty="0"/>
              <a:t>On the other side, we need to be prepared to get Vault IT up to speed and support them to change UI code along the way, e.g., provide training and ongoing support services.</a:t>
            </a:r>
          </a:p>
          <a:p>
            <a:r>
              <a:rPr lang="en-US" dirty="0"/>
              <a:t>Resource-wise:</a:t>
            </a:r>
          </a:p>
          <a:p>
            <a:pPr lvl="1"/>
            <a:r>
              <a:rPr lang="en-US" b="1" strike="sngStrike" dirty="0">
                <a:solidFill>
                  <a:schemeClr val="bg1">
                    <a:lumMod val="75000"/>
                  </a:schemeClr>
                </a:solidFill>
              </a:rPr>
              <a:t>Zhongbiao</a:t>
            </a:r>
            <a:r>
              <a:rPr lang="en-US" strike="sngStrike" dirty="0">
                <a:solidFill>
                  <a:schemeClr val="bg1">
                    <a:lumMod val="75000"/>
                  </a:schemeClr>
                </a:solidFill>
              </a:rPr>
              <a:t> is not working on UI clean up. He is working on Task #1</a:t>
            </a:r>
          </a:p>
          <a:p>
            <a:pPr lvl="1"/>
            <a:r>
              <a:rPr lang="en-US" dirty="0"/>
              <a:t>We might get </a:t>
            </a:r>
            <a:r>
              <a:rPr lang="en-US" b="1" dirty="0"/>
              <a:t>Vincent Zhao</a:t>
            </a:r>
            <a:r>
              <a:rPr lang="en-US" dirty="0"/>
              <a:t> to lead this as suggested by PBU.</a:t>
            </a:r>
          </a:p>
          <a:p>
            <a:pPr lvl="1"/>
            <a:r>
              <a:rPr lang="en-US" dirty="0"/>
              <a:t>Although we are still working on defining goals and estimating efforts, one resource is definitely not enough. Sachin is proposing </a:t>
            </a:r>
            <a:r>
              <a:rPr lang="en-US" b="1" dirty="0"/>
              <a:t>Jasmine</a:t>
            </a:r>
            <a:r>
              <a:rPr lang="en-US" dirty="0"/>
              <a:t>/</a:t>
            </a:r>
            <a:r>
              <a:rPr lang="en-US" b="1" dirty="0"/>
              <a:t>karma</a:t>
            </a:r>
            <a:r>
              <a:rPr lang="en-US" dirty="0"/>
              <a:t> </a:t>
            </a:r>
          </a:p>
          <a:p>
            <a:pPr lvl="1"/>
            <a:r>
              <a:rPr lang="en-US" dirty="0">
                <a:solidFill>
                  <a:schemeClr val="accent6"/>
                </a:solidFill>
              </a:rPr>
              <a:t>Skillset-wise, JavaScript and React are a must.</a:t>
            </a:r>
          </a:p>
        </p:txBody>
      </p:sp>
    </p:spTree>
    <p:extLst>
      <p:ext uri="{BB962C8B-B14F-4D97-AF65-F5344CB8AC3E}">
        <p14:creationId xmlns:p14="http://schemas.microsoft.com/office/powerpoint/2010/main" val="122428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3103-1E5E-4B72-9188-63C3529A7D3A}"/>
              </a:ext>
            </a:extLst>
          </p:cNvPr>
          <p:cNvSpPr>
            <a:spLocks noGrp="1"/>
          </p:cNvSpPr>
          <p:nvPr>
            <p:ph type="title"/>
          </p:nvPr>
        </p:nvSpPr>
        <p:spPr/>
        <p:txBody>
          <a:bodyPr/>
          <a:lstStyle/>
          <a:p>
            <a:r>
              <a:rPr lang="en-US" altLang="zh-CN" dirty="0"/>
              <a:t>Plan for Task #3</a:t>
            </a:r>
            <a:endParaRPr lang="en-US" dirty="0"/>
          </a:p>
        </p:txBody>
      </p:sp>
      <p:sp>
        <p:nvSpPr>
          <p:cNvPr id="3" name="Slide Number Placeholder 2">
            <a:extLst>
              <a:ext uri="{FF2B5EF4-FFF2-40B4-BE49-F238E27FC236}">
                <a16:creationId xmlns:a16="http://schemas.microsoft.com/office/drawing/2014/main" id="{70A480E0-34D4-42E4-A478-E9A5CAF46B67}"/>
              </a:ext>
            </a:extLst>
          </p:cNvPr>
          <p:cNvSpPr>
            <a:spLocks noGrp="1"/>
          </p:cNvSpPr>
          <p:nvPr>
            <p:ph type="sldNum" sz="quarter" idx="12"/>
          </p:nvPr>
        </p:nvSpPr>
        <p:spPr/>
        <p:txBody>
          <a:bodyPr/>
          <a:lstStyle/>
          <a:p>
            <a:pPr>
              <a:defRPr/>
            </a:pPr>
            <a:fld id="{11D69525-90F3-4822-8771-40EF732DCD9A}" type="slidenum">
              <a:rPr lang="en-SG" smtClean="0">
                <a:solidFill>
                  <a:prstClr val="black">
                    <a:tint val="75000"/>
                  </a:prstClr>
                </a:solidFill>
              </a:rPr>
              <a:pPr>
                <a:defRPr/>
              </a:pPr>
              <a:t>6</a:t>
            </a:fld>
            <a:endParaRPr lang="en-SG" dirty="0">
              <a:solidFill>
                <a:prstClr val="black">
                  <a:tint val="75000"/>
                </a:prstClr>
              </a:solidFill>
            </a:endParaRPr>
          </a:p>
        </p:txBody>
      </p:sp>
      <p:graphicFrame>
        <p:nvGraphicFramePr>
          <p:cNvPr id="6" name="Table 5">
            <a:extLst>
              <a:ext uri="{FF2B5EF4-FFF2-40B4-BE49-F238E27FC236}">
                <a16:creationId xmlns:a16="http://schemas.microsoft.com/office/drawing/2014/main" id="{52FEC229-57EF-4031-BE2E-BACF93104B83}"/>
              </a:ext>
            </a:extLst>
          </p:cNvPr>
          <p:cNvGraphicFramePr>
            <a:graphicFrameLocks noGrp="1"/>
          </p:cNvGraphicFramePr>
          <p:nvPr>
            <p:extLst>
              <p:ext uri="{D42A27DB-BD31-4B8C-83A1-F6EECF244321}">
                <p14:modId xmlns:p14="http://schemas.microsoft.com/office/powerpoint/2010/main" val="2093632862"/>
              </p:ext>
            </p:extLst>
          </p:nvPr>
        </p:nvGraphicFramePr>
        <p:xfrm>
          <a:off x="190500" y="1011237"/>
          <a:ext cx="11811000" cy="3657600"/>
        </p:xfrm>
        <a:graphic>
          <a:graphicData uri="http://schemas.openxmlformats.org/drawingml/2006/table">
            <a:tbl>
              <a:tblPr firstRow="1" firstCol="1" bandRow="1">
                <a:tableStyleId>{073A0DAA-6AF3-43AB-8588-CEC1D06C72B9}</a:tableStyleId>
              </a:tblPr>
              <a:tblGrid>
                <a:gridCol w="1371600">
                  <a:extLst>
                    <a:ext uri="{9D8B030D-6E8A-4147-A177-3AD203B41FA5}">
                      <a16:colId xmlns:a16="http://schemas.microsoft.com/office/drawing/2014/main" val="3837193498"/>
                    </a:ext>
                  </a:extLst>
                </a:gridCol>
                <a:gridCol w="10439400">
                  <a:extLst>
                    <a:ext uri="{9D8B030D-6E8A-4147-A177-3AD203B41FA5}">
                      <a16:colId xmlns:a16="http://schemas.microsoft.com/office/drawing/2014/main" val="2263241420"/>
                    </a:ext>
                  </a:extLst>
                </a:gridCol>
              </a:tblGrid>
              <a:tr h="0">
                <a:tc>
                  <a:txBody>
                    <a:bodyPr/>
                    <a:lstStyle/>
                    <a:p>
                      <a:pPr marL="0" marR="0">
                        <a:spcBef>
                          <a:spcPts val="0"/>
                        </a:spcBef>
                        <a:spcAft>
                          <a:spcPts val="0"/>
                        </a:spcAft>
                      </a:pPr>
                      <a:r>
                        <a:rPr lang="en-US"/>
                        <a:t>Date</a:t>
                      </a:r>
                    </a:p>
                  </a:txBody>
                  <a:tcPr marL="68580" marR="68580" marT="0" marB="0"/>
                </a:tc>
                <a:tc>
                  <a:txBody>
                    <a:bodyPr/>
                    <a:lstStyle/>
                    <a:p>
                      <a:pPr marL="0" marR="0">
                        <a:spcBef>
                          <a:spcPts val="0"/>
                        </a:spcBef>
                        <a:spcAft>
                          <a:spcPts val="0"/>
                        </a:spcAft>
                      </a:pPr>
                      <a:r>
                        <a:rPr lang="en-US" dirty="0"/>
                        <a:t>Task</a:t>
                      </a:r>
                    </a:p>
                  </a:txBody>
                  <a:tcPr marL="68580" marR="68580" marT="0" marB="0"/>
                </a:tc>
                <a:extLst>
                  <a:ext uri="{0D108BD9-81ED-4DB2-BD59-A6C34878D82A}">
                    <a16:rowId xmlns:a16="http://schemas.microsoft.com/office/drawing/2014/main" val="4121501058"/>
                  </a:ext>
                </a:extLst>
              </a:tr>
              <a:tr h="0">
                <a:tc>
                  <a:txBody>
                    <a:bodyPr/>
                    <a:lstStyle/>
                    <a:p>
                      <a:pPr marL="0" marR="0">
                        <a:spcBef>
                          <a:spcPts val="0"/>
                        </a:spcBef>
                        <a:spcAft>
                          <a:spcPts val="0"/>
                        </a:spcAft>
                      </a:pPr>
                      <a:r>
                        <a:rPr lang="en-US" dirty="0"/>
                        <a:t>~ 9/10</a:t>
                      </a:r>
                    </a:p>
                  </a:txBody>
                  <a:tcPr marL="68580" marR="68580" marT="0" marB="0"/>
                </a:tc>
                <a:tc>
                  <a:txBody>
                    <a:bodyPr/>
                    <a:lstStyle/>
                    <a:p>
                      <a:pPr marL="0" marR="0">
                        <a:spcBef>
                          <a:spcPts val="0"/>
                        </a:spcBef>
                        <a:spcAft>
                          <a:spcPts val="0"/>
                        </a:spcAft>
                      </a:pPr>
                      <a:r>
                        <a:rPr lang="en-US" dirty="0"/>
                        <a:t>Get Claim UI code extracted and up and running</a:t>
                      </a:r>
                    </a:p>
                    <a:p>
                      <a:pPr marL="0" marR="0">
                        <a:spcBef>
                          <a:spcPts val="0"/>
                        </a:spcBef>
                        <a:spcAft>
                          <a:spcPts val="0"/>
                        </a:spcAft>
                      </a:pPr>
                      <a:r>
                        <a:rPr lang="en-US" dirty="0">
                          <a:solidFill>
                            <a:schemeClr val="bg1">
                              <a:lumMod val="50000"/>
                            </a:schemeClr>
                          </a:solidFill>
                        </a:rPr>
                        <a:t>[AH@9/10] Done by Feng Yi</a:t>
                      </a:r>
                    </a:p>
                  </a:txBody>
                  <a:tcPr marL="68580" marR="68580" marT="0" marB="0"/>
                </a:tc>
                <a:extLst>
                  <a:ext uri="{0D108BD9-81ED-4DB2-BD59-A6C34878D82A}">
                    <a16:rowId xmlns:a16="http://schemas.microsoft.com/office/drawing/2014/main" val="836671785"/>
                  </a:ext>
                </a:extLst>
              </a:tr>
              <a:tr h="0">
                <a:tc>
                  <a:txBody>
                    <a:bodyPr/>
                    <a:lstStyle/>
                    <a:p>
                      <a:pPr marL="0" marR="0">
                        <a:spcBef>
                          <a:spcPts val="0"/>
                        </a:spcBef>
                        <a:spcAft>
                          <a:spcPts val="0"/>
                        </a:spcAft>
                      </a:pPr>
                      <a:r>
                        <a:rPr lang="en-US" dirty="0"/>
                        <a:t>~ 9/20</a:t>
                      </a:r>
                    </a:p>
                  </a:txBody>
                  <a:tcPr marL="68580" marR="68580" marT="0" marB="0"/>
                </a:tc>
                <a:tc>
                  <a:txBody>
                    <a:bodyPr/>
                    <a:lstStyle/>
                    <a:p>
                      <a:pPr marL="0" marR="0" lvl="0" indent="0" algn="l" defTabSz="1218630" rtl="0" eaLnBrk="1" fontAlgn="auto" latinLnBrk="0" hangingPunct="1">
                        <a:lnSpc>
                          <a:spcPct val="100000"/>
                        </a:lnSpc>
                        <a:spcBef>
                          <a:spcPts val="0"/>
                        </a:spcBef>
                        <a:spcAft>
                          <a:spcPts val="0"/>
                        </a:spcAft>
                        <a:buClrTx/>
                        <a:buSzTx/>
                        <a:buFontTx/>
                        <a:buNone/>
                        <a:tabLst/>
                        <a:defRPr/>
                      </a:pPr>
                      <a:r>
                        <a:rPr lang="en-US" dirty="0"/>
                        <a:t>Unit Test Cases Phase 1# (end-to-end test), incl. mock-up setup</a:t>
                      </a:r>
                    </a:p>
                  </a:txBody>
                  <a:tcPr marL="68580" marR="68580" marT="0" marB="0"/>
                </a:tc>
                <a:extLst>
                  <a:ext uri="{0D108BD9-81ED-4DB2-BD59-A6C34878D82A}">
                    <a16:rowId xmlns:a16="http://schemas.microsoft.com/office/drawing/2014/main" val="453834091"/>
                  </a:ext>
                </a:extLst>
              </a:tr>
              <a:tr h="0">
                <a:tc>
                  <a:txBody>
                    <a:bodyPr/>
                    <a:lstStyle/>
                    <a:p>
                      <a:pPr marL="0" marR="0">
                        <a:spcBef>
                          <a:spcPts val="0"/>
                        </a:spcBef>
                        <a:spcAft>
                          <a:spcPts val="0"/>
                        </a:spcAft>
                      </a:pPr>
                      <a:r>
                        <a:rPr lang="en-US" dirty="0"/>
                        <a:t>~ 9/11</a:t>
                      </a:r>
                    </a:p>
                  </a:txBody>
                  <a:tcPr marL="68580" marR="68580" marT="0" marB="0"/>
                </a:tc>
                <a:tc>
                  <a:txBody>
                    <a:bodyPr/>
                    <a:lstStyle/>
                    <a:p>
                      <a:pPr marL="0" marR="0" lvl="0" indent="0" algn="l" defTabSz="1218630" rtl="0" eaLnBrk="1" fontAlgn="auto" latinLnBrk="0" hangingPunct="1">
                        <a:lnSpc>
                          <a:spcPct val="100000"/>
                        </a:lnSpc>
                        <a:spcBef>
                          <a:spcPts val="0"/>
                        </a:spcBef>
                        <a:spcAft>
                          <a:spcPts val="0"/>
                        </a:spcAft>
                        <a:buClrTx/>
                        <a:buSzTx/>
                        <a:buFontTx/>
                        <a:buNone/>
                        <a:tabLst/>
                        <a:defRPr/>
                      </a:pPr>
                      <a:r>
                        <a:rPr lang="en-US" dirty="0"/>
                        <a:t>UI Code clean-up approach and estimation</a:t>
                      </a:r>
                    </a:p>
                  </a:txBody>
                  <a:tcPr marL="68580" marR="68580" marT="0" marB="0"/>
                </a:tc>
                <a:extLst>
                  <a:ext uri="{0D108BD9-81ED-4DB2-BD59-A6C34878D82A}">
                    <a16:rowId xmlns:a16="http://schemas.microsoft.com/office/drawing/2014/main" val="121651565"/>
                  </a:ext>
                </a:extLst>
              </a:tr>
              <a:tr h="0">
                <a:tc>
                  <a:txBody>
                    <a:bodyPr/>
                    <a:lstStyle/>
                    <a:p>
                      <a:pPr marL="0" marR="0">
                        <a:spcBef>
                          <a:spcPts val="0"/>
                        </a:spcBef>
                        <a:spcAft>
                          <a:spcPts val="0"/>
                        </a:spcAft>
                      </a:pPr>
                      <a:r>
                        <a:rPr lang="en-US" dirty="0"/>
                        <a:t>9/12 ~</a:t>
                      </a:r>
                    </a:p>
                  </a:txBody>
                  <a:tcPr marL="68580" marR="68580" marT="0" marB="0"/>
                </a:tc>
                <a:tc>
                  <a:txBody>
                    <a:bodyPr/>
                    <a:lstStyle/>
                    <a:p>
                      <a:pPr marL="0" marR="0" lvl="0" indent="0" algn="l" defTabSz="1218630" rtl="0" eaLnBrk="1" fontAlgn="auto" latinLnBrk="0" hangingPunct="1">
                        <a:lnSpc>
                          <a:spcPct val="100000"/>
                        </a:lnSpc>
                        <a:spcBef>
                          <a:spcPts val="0"/>
                        </a:spcBef>
                        <a:spcAft>
                          <a:spcPts val="0"/>
                        </a:spcAft>
                        <a:buClrTx/>
                        <a:buSzTx/>
                        <a:buFontTx/>
                        <a:buNone/>
                        <a:tabLst/>
                        <a:defRPr/>
                      </a:pPr>
                      <a:r>
                        <a:rPr lang="en-US" dirty="0"/>
                        <a:t>UI code clean-up – structure level</a:t>
                      </a:r>
                    </a:p>
                  </a:txBody>
                  <a:tcPr marL="68580" marR="68580" marT="0" marB="0"/>
                </a:tc>
                <a:extLst>
                  <a:ext uri="{0D108BD9-81ED-4DB2-BD59-A6C34878D82A}">
                    <a16:rowId xmlns:a16="http://schemas.microsoft.com/office/drawing/2014/main" val="361566412"/>
                  </a:ext>
                </a:extLst>
              </a:tr>
              <a:tr h="0">
                <a:tc>
                  <a:txBody>
                    <a:bodyPr/>
                    <a:lstStyle/>
                    <a:p>
                      <a:pPr marL="0" marR="0">
                        <a:spcBef>
                          <a:spcPts val="0"/>
                        </a:spcBef>
                        <a:spcAft>
                          <a:spcPts val="0"/>
                        </a:spcAft>
                      </a:pPr>
                      <a:r>
                        <a:rPr lang="en-US" dirty="0"/>
                        <a:t>9/12 ~</a:t>
                      </a:r>
                    </a:p>
                  </a:txBody>
                  <a:tcPr marL="68580" marR="68580" marT="0" marB="0"/>
                </a:tc>
                <a:tc>
                  <a:txBody>
                    <a:bodyPr/>
                    <a:lstStyle/>
                    <a:p>
                      <a:pPr marL="0" marR="0" lvl="0" indent="0" algn="l" defTabSz="1218630" rtl="0" eaLnBrk="1" fontAlgn="auto" latinLnBrk="0" hangingPunct="1">
                        <a:lnSpc>
                          <a:spcPct val="100000"/>
                        </a:lnSpc>
                        <a:spcBef>
                          <a:spcPts val="0"/>
                        </a:spcBef>
                        <a:spcAft>
                          <a:spcPts val="0"/>
                        </a:spcAft>
                        <a:buClrTx/>
                        <a:buSzTx/>
                        <a:buFontTx/>
                        <a:buNone/>
                        <a:tabLst/>
                        <a:defRPr/>
                      </a:pPr>
                      <a:r>
                        <a:rPr lang="en-US" dirty="0"/>
                        <a:t>UI code clean-up – file level</a:t>
                      </a:r>
                    </a:p>
                  </a:txBody>
                  <a:tcPr marL="68580" marR="68580" marT="0" marB="0"/>
                </a:tc>
                <a:extLst>
                  <a:ext uri="{0D108BD9-81ED-4DB2-BD59-A6C34878D82A}">
                    <a16:rowId xmlns:a16="http://schemas.microsoft.com/office/drawing/2014/main" val="3340698684"/>
                  </a:ext>
                </a:extLst>
              </a:tr>
              <a:tr h="0">
                <a:tc>
                  <a:txBody>
                    <a:bodyPr/>
                    <a:lstStyle/>
                    <a:p>
                      <a:pPr marL="0" marR="0">
                        <a:spcBef>
                          <a:spcPts val="0"/>
                        </a:spcBef>
                        <a:spcAft>
                          <a:spcPts val="0"/>
                        </a:spcAft>
                      </a:pPr>
                      <a:r>
                        <a:rPr lang="en-US" dirty="0"/>
                        <a:t>9/20 ~</a:t>
                      </a:r>
                    </a:p>
                  </a:txBody>
                  <a:tcPr marL="68580" marR="68580" marT="0" marB="0"/>
                </a:tc>
                <a:tc>
                  <a:txBody>
                    <a:bodyPr/>
                    <a:lstStyle/>
                    <a:p>
                      <a:pPr marL="0" marR="0" lvl="0" indent="0" algn="l" defTabSz="1218630" rtl="0" eaLnBrk="1" fontAlgn="auto" latinLnBrk="0" hangingPunct="1">
                        <a:lnSpc>
                          <a:spcPct val="100000"/>
                        </a:lnSpc>
                        <a:spcBef>
                          <a:spcPts val="0"/>
                        </a:spcBef>
                        <a:spcAft>
                          <a:spcPts val="0"/>
                        </a:spcAft>
                        <a:buClrTx/>
                        <a:buSzTx/>
                        <a:buFontTx/>
                        <a:buNone/>
                        <a:tabLst/>
                        <a:defRPr/>
                      </a:pPr>
                      <a:r>
                        <a:rPr lang="en-US" dirty="0"/>
                        <a:t>Unit Test Cases cont. (optional, depending on code coverage achieved on Phase 1#)</a:t>
                      </a:r>
                    </a:p>
                  </a:txBody>
                  <a:tcPr marL="68580" marR="68580" marT="0" marB="0"/>
                </a:tc>
                <a:extLst>
                  <a:ext uri="{0D108BD9-81ED-4DB2-BD59-A6C34878D82A}">
                    <a16:rowId xmlns:a16="http://schemas.microsoft.com/office/drawing/2014/main" val="934739784"/>
                  </a:ext>
                </a:extLst>
              </a:tr>
              <a:tr h="0">
                <a:tc>
                  <a:txBody>
                    <a:bodyPr/>
                    <a:lstStyle/>
                    <a:p>
                      <a:pPr marL="0" marR="0">
                        <a:spcBef>
                          <a:spcPts val="0"/>
                        </a:spcBef>
                        <a:spcAft>
                          <a:spcPts val="0"/>
                        </a:spcAft>
                      </a:pPr>
                      <a:r>
                        <a:rPr lang="en-US"/>
                        <a:t>9/12 ~ </a:t>
                      </a:r>
                      <a:endParaRPr lang="en-US" dirty="0"/>
                    </a:p>
                  </a:txBody>
                  <a:tcPr marL="68580" marR="68580" marT="0" marB="0"/>
                </a:tc>
                <a:tc>
                  <a:txBody>
                    <a:bodyPr/>
                    <a:lstStyle/>
                    <a:p>
                      <a:pPr marL="0" marR="0" lvl="0" indent="0" algn="l" defTabSz="1218630" rtl="0" eaLnBrk="1" fontAlgn="auto" latinLnBrk="0" hangingPunct="1">
                        <a:lnSpc>
                          <a:spcPct val="100000"/>
                        </a:lnSpc>
                        <a:spcBef>
                          <a:spcPts val="0"/>
                        </a:spcBef>
                        <a:spcAft>
                          <a:spcPts val="0"/>
                        </a:spcAft>
                        <a:buClrTx/>
                        <a:buSzTx/>
                        <a:buFontTx/>
                        <a:buNone/>
                        <a:tabLst/>
                        <a:defRPr/>
                      </a:pPr>
                      <a:r>
                        <a:rPr lang="en-US" dirty="0"/>
                        <a:t>Documentation (in-code comments, README, tutorials, etc.)</a:t>
                      </a:r>
                    </a:p>
                  </a:txBody>
                  <a:tcPr marL="68580" marR="68580" marT="0" marB="0"/>
                </a:tc>
                <a:extLst>
                  <a:ext uri="{0D108BD9-81ED-4DB2-BD59-A6C34878D82A}">
                    <a16:rowId xmlns:a16="http://schemas.microsoft.com/office/drawing/2014/main" val="618183397"/>
                  </a:ext>
                </a:extLst>
              </a:tr>
              <a:tr h="0">
                <a:tc>
                  <a:txBody>
                    <a:bodyPr/>
                    <a:lstStyle/>
                    <a:p>
                      <a:pPr marL="0" marR="0">
                        <a:spcBef>
                          <a:spcPts val="0"/>
                        </a:spcBef>
                        <a:spcAft>
                          <a:spcPts val="0"/>
                        </a:spcAft>
                      </a:pPr>
                      <a:endParaRPr lang="en-US" dirty="0"/>
                    </a:p>
                  </a:txBody>
                  <a:tcPr marL="68580" marR="68580" marT="0" marB="0"/>
                </a:tc>
                <a:tc>
                  <a:txBody>
                    <a:bodyPr/>
                    <a:lstStyle/>
                    <a:p>
                      <a:pPr marL="0" marR="0" lvl="0" indent="0" algn="l" defTabSz="1218630" rtl="0" eaLnBrk="1" fontAlgn="auto" latinLnBrk="0" hangingPunct="1">
                        <a:lnSpc>
                          <a:spcPct val="100000"/>
                        </a:lnSpc>
                        <a:spcBef>
                          <a:spcPts val="0"/>
                        </a:spcBef>
                        <a:spcAft>
                          <a:spcPts val="0"/>
                        </a:spcAft>
                        <a:buClrTx/>
                        <a:buSzTx/>
                        <a:buFontTx/>
                        <a:buNone/>
                        <a:tabLst/>
                        <a:defRPr/>
                      </a:pPr>
                      <a:endParaRPr lang="en-US" dirty="0"/>
                    </a:p>
                  </a:txBody>
                  <a:tcPr marL="68580" marR="68580" marT="0" marB="0"/>
                </a:tc>
                <a:extLst>
                  <a:ext uri="{0D108BD9-81ED-4DB2-BD59-A6C34878D82A}">
                    <a16:rowId xmlns:a16="http://schemas.microsoft.com/office/drawing/2014/main" val="3732237345"/>
                  </a:ext>
                </a:extLst>
              </a:tr>
            </a:tbl>
          </a:graphicData>
        </a:graphic>
      </p:graphicFrame>
    </p:spTree>
    <p:extLst>
      <p:ext uri="{BB962C8B-B14F-4D97-AF65-F5344CB8AC3E}">
        <p14:creationId xmlns:p14="http://schemas.microsoft.com/office/powerpoint/2010/main" val="225039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t>Pre Launch &amp; Program Summary Timeline </a:t>
            </a:r>
          </a:p>
        </p:txBody>
      </p:sp>
      <p:sp>
        <p:nvSpPr>
          <p:cNvPr id="5" name="Text Placeholder 4"/>
          <p:cNvSpPr>
            <a:spLocks noGrp="1"/>
          </p:cNvSpPr>
          <p:nvPr>
            <p:ph type="body" sz="half" idx="1"/>
          </p:nvPr>
        </p:nvSpPr>
        <p:spPr>
          <a:xfrm>
            <a:off x="609600" y="2286000"/>
            <a:ext cx="3962400" cy="3505200"/>
          </a:xfrm>
        </p:spPr>
        <p:txBody>
          <a:bodyPr>
            <a:normAutofit/>
          </a:bodyPr>
          <a:lstStyle/>
          <a:p>
            <a:r>
              <a:rPr lang="en-US" sz="1800" dirty="0"/>
              <a:t>TBD – please put activities and date targets </a:t>
            </a:r>
            <a:r>
              <a:rPr lang="en-US" sz="1800" dirty="0">
                <a:solidFill>
                  <a:schemeClr val="accent6"/>
                </a:solidFill>
              </a:rPr>
              <a:t>(AH@[9/5] Refer to next slide)</a:t>
            </a:r>
          </a:p>
        </p:txBody>
      </p:sp>
      <p:sp>
        <p:nvSpPr>
          <p:cNvPr id="6" name="Slide Number Placeholder 5"/>
          <p:cNvSpPr>
            <a:spLocks noGrp="1"/>
          </p:cNvSpPr>
          <p:nvPr>
            <p:ph type="sldNum" sz="quarter" idx="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1D69525-90F3-4822-8771-40EF732DCD9A}" type="slidenum">
              <a:rPr kumimoji="0" lang="en-SG" sz="900" b="0" i="0" u="none" strike="noStrike" kern="1200" cap="none" spc="0" normalizeH="0" baseline="0" noProof="0" smtClean="0">
                <a:ln>
                  <a:noFill/>
                </a:ln>
                <a:solidFill>
                  <a:srgbClr val="949CA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SG" sz="900" b="0" i="0" u="none" strike="noStrike" kern="1200" cap="none" spc="0" normalizeH="0" baseline="0" noProof="0" dirty="0">
              <a:ln>
                <a:noFill/>
              </a:ln>
              <a:solidFill>
                <a:srgbClr val="949CA1"/>
              </a:solidFill>
              <a:effectLst/>
              <a:uLnTx/>
              <a:uFillTx/>
              <a:latin typeface="Arial" charset="0"/>
              <a:ea typeface="宋体" pitchFamily="2" charset="-122"/>
              <a:cs typeface="+mn-cs"/>
            </a:endParaRPr>
          </a:p>
        </p:txBody>
      </p:sp>
      <p:sp>
        <p:nvSpPr>
          <p:cNvPr id="8" name="Text Placeholder 7"/>
          <p:cNvSpPr>
            <a:spLocks noGrp="1"/>
          </p:cNvSpPr>
          <p:nvPr>
            <p:ph type="body" sz="quarter" idx="13"/>
          </p:nvPr>
        </p:nvSpPr>
        <p:spPr/>
        <p:txBody>
          <a:bodyPr/>
          <a:lstStyle/>
          <a:p>
            <a:r>
              <a:rPr lang="en-US" dirty="0"/>
              <a:t>Daily Status</a:t>
            </a:r>
          </a:p>
        </p:txBody>
      </p:sp>
      <p:sp>
        <p:nvSpPr>
          <p:cNvPr id="7" name="Footer Placeholder 5"/>
          <p:cNvSpPr txBox="1">
            <a:spLocks/>
          </p:cNvSpPr>
          <p:nvPr/>
        </p:nvSpPr>
        <p:spPr>
          <a:xfrm>
            <a:off x="3759200" y="6477001"/>
            <a:ext cx="4978400" cy="235899"/>
          </a:xfrm>
          <a:prstGeom prst="rect">
            <a:avLst/>
          </a:prstGeom>
        </p:spPr>
        <p:txBody>
          <a:bodyPr vert="horz" lIns="91404" tIns="45718" rIns="91404" bIns="45718" rtlCol="0" anchor="ctr"/>
          <a:lstStyle>
            <a:defPPr>
              <a:defRPr lang="de-DE"/>
            </a:defPPr>
            <a:lvl1pPr algn="l" rtl="0" fontAlgn="base">
              <a:spcBef>
                <a:spcPct val="0"/>
              </a:spcBef>
              <a:spcAft>
                <a:spcPct val="0"/>
              </a:spcAft>
              <a:defRPr lang="en-US" sz="933" kern="1200">
                <a:solidFill>
                  <a:srgbClr val="949CA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33" b="0" i="0" u="none" strike="noStrike" kern="1200" cap="none" spc="0" normalizeH="0" baseline="0" noProof="0" dirty="0">
                <a:ln>
                  <a:noFill/>
                </a:ln>
                <a:solidFill>
                  <a:srgbClr val="949CA1"/>
                </a:solidFill>
                <a:effectLst/>
                <a:uLnTx/>
                <a:uFillTx/>
                <a:latin typeface="Arial" charset="0"/>
                <a:ea typeface="宋体" pitchFamily="2" charset="-122"/>
                <a:cs typeface="+mn-cs"/>
              </a:rPr>
              <a:t>© 2018 </a:t>
            </a:r>
            <a:r>
              <a:rPr kumimoji="0" lang="en-US" sz="933" b="0" i="0" u="none" strike="noStrike" kern="1200" cap="none" spc="0" normalizeH="0" baseline="0" noProof="0" dirty="0" err="1">
                <a:ln>
                  <a:noFill/>
                </a:ln>
                <a:solidFill>
                  <a:srgbClr val="949CA1"/>
                </a:solidFill>
                <a:effectLst/>
                <a:uLnTx/>
                <a:uFillTx/>
                <a:latin typeface="Arial" charset="0"/>
                <a:ea typeface="宋体" pitchFamily="2" charset="-122"/>
                <a:cs typeface="+mn-cs"/>
              </a:rPr>
              <a:t>eBaoTech</a:t>
            </a:r>
            <a:r>
              <a:rPr kumimoji="0" lang="en-US" sz="933" b="0" i="0" u="none" strike="noStrike" kern="1200" cap="none" spc="0" normalizeH="0" baseline="0" noProof="0" dirty="0">
                <a:ln>
                  <a:noFill/>
                </a:ln>
                <a:solidFill>
                  <a:srgbClr val="949CA1"/>
                </a:solidFill>
                <a:effectLst/>
                <a:uLnTx/>
                <a:uFillTx/>
                <a:latin typeface="Arial" charset="0"/>
                <a:ea typeface="宋体" pitchFamily="2" charset="-122"/>
                <a:cs typeface="+mn-cs"/>
              </a:rPr>
              <a:t> Corporation. All rights reserved.</a:t>
            </a:r>
          </a:p>
        </p:txBody>
      </p:sp>
      <p:sp>
        <p:nvSpPr>
          <p:cNvPr id="2" name="Pentagon 1"/>
          <p:cNvSpPr/>
          <p:nvPr/>
        </p:nvSpPr>
        <p:spPr>
          <a:xfrm>
            <a:off x="1219200" y="1447800"/>
            <a:ext cx="2362200" cy="762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noProof="0" dirty="0">
                <a:solidFill>
                  <a:prstClr val="white"/>
                </a:solidFill>
                <a:latin typeface="Calibri"/>
              </a:rPr>
              <a:t>Track 1 Status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dirty="0">
                <a:ln>
                  <a:noFill/>
                </a:ln>
                <a:solidFill>
                  <a:prstClr val="white"/>
                </a:solidFill>
                <a:effectLst/>
                <a:uLnTx/>
                <a:uFillTx/>
                <a:latin typeface="Calibri"/>
                <a:ea typeface="+mn-ea"/>
                <a:cs typeface="+mn-cs"/>
              </a:rPr>
              <a:t>(Austin</a:t>
            </a:r>
            <a:r>
              <a:rPr kumimoji="0" lang="en-US" sz="1800" b="0" i="0" u="none" strike="noStrike" kern="1200" cap="none" spc="0" normalizeH="0" dirty="0">
                <a:ln>
                  <a:noFill/>
                </a:ln>
                <a:solidFill>
                  <a:prstClr val="white"/>
                </a:solidFill>
                <a:effectLst/>
                <a:uLnTx/>
                <a:uFillTx/>
                <a:latin typeface="Calibri"/>
                <a:ea typeface="+mn-ea"/>
                <a:cs typeface="+mn-cs"/>
              </a:rPr>
              <a:t> &amp; Yi Feng)</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Pentagon 26"/>
          <p:cNvSpPr/>
          <p:nvPr/>
        </p:nvSpPr>
        <p:spPr>
          <a:xfrm>
            <a:off x="5242791" y="1447800"/>
            <a:ext cx="2362200" cy="762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prstClr val="white"/>
                </a:solidFill>
                <a:latin typeface="Calibri"/>
              </a:rPr>
              <a:t>API’s Register &amp; Thread to InsureMO </a:t>
            </a: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prstClr val="white"/>
                </a:solidFill>
                <a:latin typeface="Calibri"/>
              </a:rPr>
              <a:t>(Austin, Yi, Sachin)</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Text Placeholder 4"/>
          <p:cNvSpPr txBox="1">
            <a:spLocks/>
          </p:cNvSpPr>
          <p:nvPr/>
        </p:nvSpPr>
        <p:spPr>
          <a:xfrm>
            <a:off x="8737600" y="2286000"/>
            <a:ext cx="3302000" cy="3505200"/>
          </a:xfrm>
          <a:prstGeom prst="rect">
            <a:avLst/>
          </a:prstGeom>
        </p:spPr>
        <p:txBody>
          <a:bodyPr vert="horz" lIns="91404" tIns="45718" rIns="91404" bIns="45718" rtlCol="0">
            <a:normAutofit/>
          </a:bodyPr>
          <a:lstStyle>
            <a:lvl1pPr marL="456975" indent="-456975" algn="l" defTabSz="1218630" rtl="0" eaLnBrk="1" latinLnBrk="0" hangingPunct="1">
              <a:spcBef>
                <a:spcPct val="20000"/>
              </a:spcBef>
              <a:buFont typeface="Arial" pitchFamily="34" charset="0"/>
              <a:buChar char="•"/>
              <a:defRPr lang="en-US" sz="2400" kern="1200" smtClean="0">
                <a:solidFill>
                  <a:srgbClr val="000000"/>
                </a:solidFill>
                <a:latin typeface="Arial" pitchFamily="34" charset="0"/>
                <a:ea typeface="+mn-ea"/>
                <a:cs typeface="Arial" pitchFamily="34" charset="0"/>
              </a:defRPr>
            </a:lvl1pPr>
            <a:lvl2pPr marL="990142" indent="-380822" algn="l" defTabSz="1218630" rtl="0" eaLnBrk="1" latinLnBrk="0" hangingPunct="1">
              <a:spcBef>
                <a:spcPct val="20000"/>
              </a:spcBef>
              <a:buFont typeface="Arial" pitchFamily="34" charset="0"/>
              <a:buChar char="–"/>
              <a:defRPr lang="en-US" sz="2100" kern="1200" smtClean="0">
                <a:solidFill>
                  <a:srgbClr val="000000"/>
                </a:solidFill>
                <a:latin typeface="Arial" pitchFamily="34" charset="0"/>
                <a:ea typeface="+mn-ea"/>
                <a:cs typeface="Arial" pitchFamily="34" charset="0"/>
              </a:defRPr>
            </a:lvl2pPr>
            <a:lvl3pPr marL="1218630" indent="-304648" algn="l" defTabSz="1218630" rtl="0" eaLnBrk="1" latinLnBrk="0" hangingPunct="1">
              <a:spcBef>
                <a:spcPct val="20000"/>
              </a:spcBef>
              <a:buFont typeface="Arial" pitchFamily="34" charset="0"/>
              <a:buChar char="•"/>
              <a:defRPr lang="en-US" sz="1900" kern="1200" smtClean="0">
                <a:solidFill>
                  <a:srgbClr val="000000"/>
                </a:solidFill>
                <a:latin typeface="Arial" pitchFamily="34" charset="0"/>
                <a:ea typeface="+mn-ea"/>
                <a:cs typeface="Arial" pitchFamily="34" charset="0"/>
              </a:defRPr>
            </a:lvl3pPr>
            <a:lvl4pPr marL="2133600" indent="-304800" algn="l" defTabSz="1218630" rtl="0" eaLnBrk="1" latinLnBrk="0" hangingPunct="1">
              <a:spcBef>
                <a:spcPct val="20000"/>
              </a:spcBef>
              <a:buFont typeface="Arial" pitchFamily="34" charset="0"/>
              <a:buChar char="–"/>
              <a:defRPr lang="en-US" sz="2700" kern="1200" smtClean="0">
                <a:solidFill>
                  <a:schemeClr val="tx1"/>
                </a:solidFill>
                <a:latin typeface="+mn-lt"/>
                <a:ea typeface="+mn-ea"/>
                <a:cs typeface="+mn-cs"/>
              </a:defRPr>
            </a:lvl4pPr>
            <a:lvl5pPr marL="2743200" indent="-304800" algn="l" defTabSz="1218630" rtl="0" eaLnBrk="1" latinLnBrk="0" hangingPunct="1">
              <a:spcBef>
                <a:spcPct val="20000"/>
              </a:spcBef>
              <a:buFont typeface="Arial" pitchFamily="34" charset="0"/>
              <a:buChar char="»"/>
              <a:defRPr lang="en-US" sz="2700" kern="1200">
                <a:solidFill>
                  <a:schemeClr val="tx1"/>
                </a:solidFill>
                <a:latin typeface="+mn-lt"/>
                <a:ea typeface="+mn-ea"/>
                <a:cs typeface="+mn-cs"/>
              </a:defRPr>
            </a:lvl5pPr>
            <a:lvl6pPr marL="3351204"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0525"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9834"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9143"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sz="1800" dirty="0"/>
              <a:t>TBD – please put activities and date targets</a:t>
            </a:r>
          </a:p>
          <a:p>
            <a:endParaRPr lang="en-US" sz="1800" dirty="0"/>
          </a:p>
          <a:p>
            <a:r>
              <a:rPr lang="en-US" sz="1800" dirty="0"/>
              <a:t>Establish testing (Junit / Functional etc.) (Sachin)</a:t>
            </a:r>
          </a:p>
          <a:p>
            <a:endParaRPr lang="en-US" sz="1800" dirty="0"/>
          </a:p>
          <a:p>
            <a:r>
              <a:rPr lang="en-US" sz="1800" dirty="0"/>
              <a:t>Zhongbiao (AD)</a:t>
            </a:r>
          </a:p>
          <a:p>
            <a:r>
              <a:rPr lang="en-US" sz="1800" dirty="0" err="1"/>
              <a:t>Subrashee</a:t>
            </a:r>
            <a:r>
              <a:rPr lang="en-US" sz="1800" dirty="0"/>
              <a:t> (AD)</a:t>
            </a:r>
          </a:p>
          <a:p>
            <a:endParaRPr lang="en-US" sz="1800" dirty="0"/>
          </a:p>
        </p:txBody>
      </p:sp>
      <p:sp>
        <p:nvSpPr>
          <p:cNvPr id="14" name="Pentagon 13"/>
          <p:cNvSpPr/>
          <p:nvPr/>
        </p:nvSpPr>
        <p:spPr>
          <a:xfrm>
            <a:off x="8839200" y="1447800"/>
            <a:ext cx="2362200" cy="762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noProof="0" dirty="0">
                <a:solidFill>
                  <a:prstClr val="white"/>
                </a:solidFill>
                <a:latin typeface="Calibri"/>
              </a:rPr>
              <a:t>UX Code Clean Up</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dirty="0">
                <a:ln>
                  <a:noFill/>
                </a:ln>
                <a:solidFill>
                  <a:prstClr val="white"/>
                </a:solidFill>
                <a:effectLst/>
                <a:uLnTx/>
                <a:uFillTx/>
                <a:latin typeface="Calibri"/>
                <a:ea typeface="+mn-ea"/>
                <a:cs typeface="+mn-cs"/>
              </a:rPr>
              <a:t>(OWNER</a:t>
            </a:r>
            <a:r>
              <a:rPr kumimoji="0" lang="en-US" sz="1800" b="0" i="0" u="none" strike="noStrike" kern="1200" cap="none" spc="0" normalizeH="0" dirty="0">
                <a:ln>
                  <a:noFill/>
                </a:ln>
                <a:solidFill>
                  <a:prstClr val="white"/>
                </a:solidFill>
                <a:effectLst/>
                <a:uLnTx/>
                <a:uFillTx/>
                <a:latin typeface="Calibri"/>
                <a:ea typeface="+mn-ea"/>
                <a:cs typeface="+mn-cs"/>
              </a:rPr>
              <a:t> TBD)</a:t>
            </a: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sp>
        <p:nvSpPr>
          <p:cNvPr id="16" name="Text Placeholder 4"/>
          <p:cNvSpPr txBox="1">
            <a:spLocks/>
          </p:cNvSpPr>
          <p:nvPr/>
        </p:nvSpPr>
        <p:spPr>
          <a:xfrm>
            <a:off x="4710546" y="2286000"/>
            <a:ext cx="3888509" cy="3505200"/>
          </a:xfrm>
          <a:prstGeom prst="rect">
            <a:avLst/>
          </a:prstGeom>
        </p:spPr>
        <p:txBody>
          <a:bodyPr vert="horz" lIns="91404" tIns="45718" rIns="91404" bIns="45718" rtlCol="0">
            <a:normAutofit lnSpcReduction="10000"/>
          </a:bodyPr>
          <a:lstStyle>
            <a:lvl1pPr marL="456975" indent="-456975" algn="l" defTabSz="1218630" rtl="0" eaLnBrk="1" latinLnBrk="0" hangingPunct="1">
              <a:spcBef>
                <a:spcPct val="20000"/>
              </a:spcBef>
              <a:buFont typeface="Arial" pitchFamily="34" charset="0"/>
              <a:buChar char="•"/>
              <a:defRPr lang="en-US" sz="2400" kern="1200" smtClean="0">
                <a:solidFill>
                  <a:srgbClr val="000000"/>
                </a:solidFill>
                <a:latin typeface="Arial" pitchFamily="34" charset="0"/>
                <a:ea typeface="+mn-ea"/>
                <a:cs typeface="Arial" pitchFamily="34" charset="0"/>
              </a:defRPr>
            </a:lvl1pPr>
            <a:lvl2pPr marL="990142" indent="-380822" algn="l" defTabSz="1218630" rtl="0" eaLnBrk="1" latinLnBrk="0" hangingPunct="1">
              <a:spcBef>
                <a:spcPct val="20000"/>
              </a:spcBef>
              <a:buFont typeface="Arial" pitchFamily="34" charset="0"/>
              <a:buChar char="–"/>
              <a:defRPr lang="en-US" sz="2100" kern="1200" smtClean="0">
                <a:solidFill>
                  <a:srgbClr val="000000"/>
                </a:solidFill>
                <a:latin typeface="Arial" pitchFamily="34" charset="0"/>
                <a:ea typeface="+mn-ea"/>
                <a:cs typeface="Arial" pitchFamily="34" charset="0"/>
              </a:defRPr>
            </a:lvl2pPr>
            <a:lvl3pPr marL="1218630" indent="-304648" algn="l" defTabSz="1218630" rtl="0" eaLnBrk="1" latinLnBrk="0" hangingPunct="1">
              <a:spcBef>
                <a:spcPct val="20000"/>
              </a:spcBef>
              <a:buFont typeface="Arial" pitchFamily="34" charset="0"/>
              <a:buChar char="•"/>
              <a:defRPr lang="en-US" sz="1900" kern="1200" smtClean="0">
                <a:solidFill>
                  <a:srgbClr val="000000"/>
                </a:solidFill>
                <a:latin typeface="Arial" pitchFamily="34" charset="0"/>
                <a:ea typeface="+mn-ea"/>
                <a:cs typeface="Arial" pitchFamily="34" charset="0"/>
              </a:defRPr>
            </a:lvl3pPr>
            <a:lvl4pPr marL="2133600" indent="-304800" algn="l" defTabSz="1218630" rtl="0" eaLnBrk="1" latinLnBrk="0" hangingPunct="1">
              <a:spcBef>
                <a:spcPct val="20000"/>
              </a:spcBef>
              <a:buFont typeface="Arial" pitchFamily="34" charset="0"/>
              <a:buChar char="–"/>
              <a:defRPr lang="en-US" sz="2700" kern="1200" smtClean="0">
                <a:solidFill>
                  <a:schemeClr val="tx1"/>
                </a:solidFill>
                <a:latin typeface="+mn-lt"/>
                <a:ea typeface="+mn-ea"/>
                <a:cs typeface="+mn-cs"/>
              </a:defRPr>
            </a:lvl4pPr>
            <a:lvl5pPr marL="2743200" indent="-304800" algn="l" defTabSz="1218630" rtl="0" eaLnBrk="1" latinLnBrk="0" hangingPunct="1">
              <a:spcBef>
                <a:spcPct val="20000"/>
              </a:spcBef>
              <a:buFont typeface="Arial" pitchFamily="34" charset="0"/>
              <a:buChar char="»"/>
              <a:defRPr lang="en-US" sz="2700" kern="1200">
                <a:solidFill>
                  <a:schemeClr val="tx1"/>
                </a:solidFill>
                <a:latin typeface="+mn-lt"/>
                <a:ea typeface="+mn-ea"/>
                <a:cs typeface="+mn-cs"/>
              </a:defRPr>
            </a:lvl5pPr>
            <a:lvl6pPr marL="3351204"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0525"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9834"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9143"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sz="1800" dirty="0"/>
              <a:t>TBD – please put activities and date targets</a:t>
            </a:r>
            <a:r>
              <a:rPr lang="en-US" sz="1800" dirty="0">
                <a:solidFill>
                  <a:schemeClr val="accent6"/>
                </a:solidFill>
              </a:rPr>
              <a:t> (AH@[9/5] Refer to next slide)</a:t>
            </a:r>
            <a:endParaRPr lang="en-US" sz="1800" dirty="0"/>
          </a:p>
          <a:p>
            <a:r>
              <a:rPr lang="en-US" sz="1800" dirty="0"/>
              <a:t>What is first batch of API’s registered (Austin &amp; Yi Fend)</a:t>
            </a:r>
            <a:r>
              <a:rPr lang="en-US" sz="1800" dirty="0">
                <a:solidFill>
                  <a:schemeClr val="accent6"/>
                </a:solidFill>
              </a:rPr>
              <a:t> (AH@[9/5] Refer to slide 4, last bullet point of “Status” section)</a:t>
            </a:r>
            <a:endParaRPr lang="en-US" sz="1800" dirty="0"/>
          </a:p>
          <a:p>
            <a:endParaRPr lang="en-US" sz="1800" dirty="0"/>
          </a:p>
          <a:p>
            <a:r>
              <a:rPr lang="en-US" sz="1800" dirty="0"/>
              <a:t>Establish testing (Junit / Functional etc.) (Sachin)</a:t>
            </a:r>
            <a:r>
              <a:rPr lang="en-US" sz="1800" dirty="0">
                <a:solidFill>
                  <a:schemeClr val="accent6"/>
                </a:solidFill>
              </a:rPr>
              <a:t> (AH@[9/5] Refer to slide 4, “Test” section)</a:t>
            </a:r>
            <a:endParaRPr lang="en-US" sz="1800" dirty="0"/>
          </a:p>
        </p:txBody>
      </p:sp>
      <p:sp>
        <p:nvSpPr>
          <p:cNvPr id="3" name="Rectangle 2"/>
          <p:cNvSpPr/>
          <p:nvPr/>
        </p:nvSpPr>
        <p:spPr>
          <a:xfrm>
            <a:off x="3956786" y="939115"/>
            <a:ext cx="5647700"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Update regularly</a:t>
            </a:r>
          </a:p>
        </p:txBody>
      </p:sp>
    </p:spTree>
    <p:extLst>
      <p:ext uri="{BB962C8B-B14F-4D97-AF65-F5344CB8AC3E}">
        <p14:creationId xmlns:p14="http://schemas.microsoft.com/office/powerpoint/2010/main" val="103370328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33B1943-C325-4F39-A849-026DB442D2CB}"/>
              </a:ext>
            </a:extLst>
          </p:cNvPr>
          <p:cNvSpPr>
            <a:spLocks noGrp="1"/>
          </p:cNvSpPr>
          <p:nvPr>
            <p:ph type="title"/>
          </p:nvPr>
        </p:nvSpPr>
        <p:spPr/>
        <p:txBody>
          <a:bodyPr/>
          <a:lstStyle/>
          <a:p>
            <a:r>
              <a:rPr lang="en-US" dirty="0"/>
              <a:t>Task #1 &amp; #2 Tracking</a:t>
            </a:r>
          </a:p>
        </p:txBody>
      </p:sp>
      <p:sp>
        <p:nvSpPr>
          <p:cNvPr id="4" name="Slide Number Placeholder 3">
            <a:extLst>
              <a:ext uri="{FF2B5EF4-FFF2-40B4-BE49-F238E27FC236}">
                <a16:creationId xmlns:a16="http://schemas.microsoft.com/office/drawing/2014/main" id="{072FCB49-7E93-40E9-BF6D-93C964838840}"/>
              </a:ext>
            </a:extLst>
          </p:cNvPr>
          <p:cNvSpPr>
            <a:spLocks noGrp="1"/>
          </p:cNvSpPr>
          <p:nvPr>
            <p:ph type="sldNum" sz="quarter" idx="12"/>
          </p:nvPr>
        </p:nvSpPr>
        <p:spPr/>
        <p:txBody>
          <a:bodyPr/>
          <a:lstStyle/>
          <a:p>
            <a:fld id="{86CB4B4D-7CA3-9044-876B-883B54F8677D}" type="slidenum">
              <a:rPr lang="en-US" smtClean="0"/>
              <a:t>8</a:t>
            </a:fld>
            <a:endParaRPr lang="en-US" dirty="0"/>
          </a:p>
        </p:txBody>
      </p:sp>
      <p:sp>
        <p:nvSpPr>
          <p:cNvPr id="8" name="Text Placeholder 7">
            <a:extLst>
              <a:ext uri="{FF2B5EF4-FFF2-40B4-BE49-F238E27FC236}">
                <a16:creationId xmlns:a16="http://schemas.microsoft.com/office/drawing/2014/main" id="{AA5453E6-461F-48DA-994F-FBC6D2176CA3}"/>
              </a:ext>
            </a:extLst>
          </p:cNvPr>
          <p:cNvSpPr>
            <a:spLocks noGrp="1"/>
          </p:cNvSpPr>
          <p:nvPr>
            <p:ph type="body" sz="quarter" idx="13"/>
          </p:nvPr>
        </p:nvSpPr>
        <p:spPr/>
        <p:txBody>
          <a:bodyPr/>
          <a:lstStyle/>
          <a:p>
            <a:pPr marL="0" indent="0">
              <a:buNone/>
            </a:pPr>
            <a:r>
              <a:rPr lang="en-US" dirty="0"/>
              <a:t>Managed by PBU; Zhongbiao works for PBU</a:t>
            </a:r>
          </a:p>
        </p:txBody>
      </p:sp>
      <p:graphicFrame>
        <p:nvGraphicFramePr>
          <p:cNvPr id="9" name="Table 8">
            <a:extLst>
              <a:ext uri="{FF2B5EF4-FFF2-40B4-BE49-F238E27FC236}">
                <a16:creationId xmlns:a16="http://schemas.microsoft.com/office/drawing/2014/main" id="{96449764-9A4F-412C-A830-B91E49D1F2E7}"/>
              </a:ext>
            </a:extLst>
          </p:cNvPr>
          <p:cNvGraphicFramePr>
            <a:graphicFrameLocks noGrp="1"/>
          </p:cNvGraphicFramePr>
          <p:nvPr>
            <p:extLst>
              <p:ext uri="{D42A27DB-BD31-4B8C-83A1-F6EECF244321}">
                <p14:modId xmlns:p14="http://schemas.microsoft.com/office/powerpoint/2010/main" val="1035652961"/>
              </p:ext>
            </p:extLst>
          </p:nvPr>
        </p:nvGraphicFramePr>
        <p:xfrm>
          <a:off x="152400" y="1731963"/>
          <a:ext cx="11811000" cy="5120640"/>
        </p:xfrm>
        <a:graphic>
          <a:graphicData uri="http://schemas.openxmlformats.org/drawingml/2006/table">
            <a:tbl>
              <a:tblPr firstRow="1" firstCol="1" bandRow="1">
                <a:tableStyleId>{073A0DAA-6AF3-43AB-8588-CEC1D06C72B9}</a:tableStyleId>
              </a:tblPr>
              <a:tblGrid>
                <a:gridCol w="2209800">
                  <a:extLst>
                    <a:ext uri="{9D8B030D-6E8A-4147-A177-3AD203B41FA5}">
                      <a16:colId xmlns:a16="http://schemas.microsoft.com/office/drawing/2014/main" val="3837193498"/>
                    </a:ext>
                  </a:extLst>
                </a:gridCol>
                <a:gridCol w="9601200">
                  <a:extLst>
                    <a:ext uri="{9D8B030D-6E8A-4147-A177-3AD203B41FA5}">
                      <a16:colId xmlns:a16="http://schemas.microsoft.com/office/drawing/2014/main" val="2263241420"/>
                    </a:ext>
                  </a:extLst>
                </a:gridCol>
              </a:tblGrid>
              <a:tr h="0">
                <a:tc>
                  <a:txBody>
                    <a:bodyPr/>
                    <a:lstStyle/>
                    <a:p>
                      <a:pPr marL="0" marR="0">
                        <a:spcBef>
                          <a:spcPts val="0"/>
                        </a:spcBef>
                        <a:spcAft>
                          <a:spcPts val="0"/>
                        </a:spcAft>
                      </a:pPr>
                      <a:r>
                        <a:rPr lang="en-US"/>
                        <a:t>Date</a:t>
                      </a:r>
                    </a:p>
                  </a:txBody>
                  <a:tcPr marL="68580" marR="68580" marT="0" marB="0"/>
                </a:tc>
                <a:tc>
                  <a:txBody>
                    <a:bodyPr/>
                    <a:lstStyle/>
                    <a:p>
                      <a:pPr marL="0" marR="0">
                        <a:spcBef>
                          <a:spcPts val="0"/>
                        </a:spcBef>
                        <a:spcAft>
                          <a:spcPts val="0"/>
                        </a:spcAft>
                      </a:pPr>
                      <a:r>
                        <a:rPr lang="en-US" dirty="0"/>
                        <a:t>Task</a:t>
                      </a:r>
                    </a:p>
                  </a:txBody>
                  <a:tcPr marL="68580" marR="68580" marT="0" marB="0"/>
                </a:tc>
                <a:extLst>
                  <a:ext uri="{0D108BD9-81ED-4DB2-BD59-A6C34878D82A}">
                    <a16:rowId xmlns:a16="http://schemas.microsoft.com/office/drawing/2014/main" val="4121501058"/>
                  </a:ext>
                </a:extLst>
              </a:tr>
              <a:tr h="0">
                <a:tc>
                  <a:txBody>
                    <a:bodyPr/>
                    <a:lstStyle/>
                    <a:p>
                      <a:pPr marL="0" marR="0">
                        <a:spcBef>
                          <a:spcPts val="0"/>
                        </a:spcBef>
                        <a:spcAft>
                          <a:spcPts val="0"/>
                        </a:spcAft>
                      </a:pPr>
                      <a:r>
                        <a:rPr lang="en-US" dirty="0"/>
                        <a:t>Sep 5th -6th</a:t>
                      </a:r>
                    </a:p>
                  </a:txBody>
                  <a:tcPr marL="68580" marR="68580" marT="0" marB="0"/>
                </a:tc>
                <a:tc>
                  <a:txBody>
                    <a:bodyPr/>
                    <a:lstStyle/>
                    <a:p>
                      <a:pPr marL="0" marR="0">
                        <a:spcBef>
                          <a:spcPts val="0"/>
                        </a:spcBef>
                        <a:spcAft>
                          <a:spcPts val="0"/>
                        </a:spcAft>
                      </a:pPr>
                      <a:r>
                        <a:rPr lang="en-US" altLang="zh-CN" dirty="0"/>
                        <a:t>Carve Claim app out of Trust;</a:t>
                      </a:r>
                      <a:r>
                        <a:rPr lang="en-US" b="1" dirty="0">
                          <a:solidFill>
                            <a:schemeClr val="bg1">
                              <a:lumMod val="50000"/>
                            </a:schemeClr>
                          </a:solidFill>
                        </a:rPr>
                        <a:t> [AH@9/10</a:t>
                      </a:r>
                      <a:r>
                        <a:rPr lang="en-US" b="1">
                          <a:solidFill>
                            <a:schemeClr val="bg1">
                              <a:lumMod val="50000"/>
                            </a:schemeClr>
                          </a:solidFill>
                        </a:rPr>
                        <a:t>]</a:t>
                      </a:r>
                      <a:r>
                        <a:rPr lang="en-US">
                          <a:solidFill>
                            <a:schemeClr val="bg1">
                              <a:lumMod val="50000"/>
                            </a:schemeClr>
                          </a:solidFill>
                        </a:rPr>
                        <a:t> Done</a:t>
                      </a:r>
                      <a:r>
                        <a:rPr lang="en-US" dirty="0">
                          <a:solidFill>
                            <a:schemeClr val="bg1">
                              <a:lumMod val="50000"/>
                            </a:schemeClr>
                          </a:solidFill>
                        </a:rPr>
                        <a:t>.</a:t>
                      </a:r>
                      <a:endParaRPr lang="en-US" altLang="zh-CN" dirty="0"/>
                    </a:p>
                    <a:p>
                      <a:pPr marL="0" marR="0">
                        <a:spcBef>
                          <a:spcPts val="0"/>
                        </a:spcBef>
                        <a:spcAft>
                          <a:spcPts val="0"/>
                        </a:spcAft>
                      </a:pPr>
                      <a:r>
                        <a:rPr lang="en-US" altLang="zh-CN" dirty="0"/>
                        <a:t>Microservice refactor (introduce </a:t>
                      </a:r>
                      <a:r>
                        <a:rPr lang="en-US" altLang="zh-CN" dirty="0" err="1"/>
                        <a:t>S</a:t>
                      </a:r>
                      <a:r>
                        <a:rPr lang="en-US" dirty="0" err="1"/>
                        <a:t>pringboot</a:t>
                      </a:r>
                      <a:r>
                        <a:rPr lang="en-US" dirty="0"/>
                        <a:t>/</a:t>
                      </a:r>
                      <a:r>
                        <a:rPr lang="en-US" dirty="0" err="1"/>
                        <a:t>SpringCloud</a:t>
                      </a:r>
                      <a:r>
                        <a:rPr lang="en-US" dirty="0"/>
                        <a:t>)</a:t>
                      </a:r>
                    </a:p>
                  </a:txBody>
                  <a:tcPr marL="68580" marR="68580" marT="0" marB="0"/>
                </a:tc>
                <a:extLst>
                  <a:ext uri="{0D108BD9-81ED-4DB2-BD59-A6C34878D82A}">
                    <a16:rowId xmlns:a16="http://schemas.microsoft.com/office/drawing/2014/main" val="836671785"/>
                  </a:ext>
                </a:extLst>
              </a:tr>
              <a:tr h="0">
                <a:tc>
                  <a:txBody>
                    <a:bodyPr/>
                    <a:lstStyle/>
                    <a:p>
                      <a:pPr marL="0" marR="0">
                        <a:spcBef>
                          <a:spcPts val="0"/>
                        </a:spcBef>
                        <a:spcAft>
                          <a:spcPts val="0"/>
                        </a:spcAft>
                      </a:pPr>
                      <a:r>
                        <a:rPr lang="en-US" dirty="0"/>
                        <a:t>Sep 9th -13th</a:t>
                      </a:r>
                    </a:p>
                  </a:txBody>
                  <a:tcPr marL="68580" marR="68580" marT="0" marB="0"/>
                </a:tc>
                <a:tc>
                  <a:txBody>
                    <a:bodyPr/>
                    <a:lstStyle/>
                    <a:p>
                      <a:pPr marL="0" marR="0" lvl="0" indent="0" algn="l" defTabSz="1218630" rtl="0" eaLnBrk="1" fontAlgn="auto" latinLnBrk="0" hangingPunct="1">
                        <a:lnSpc>
                          <a:spcPct val="100000"/>
                        </a:lnSpc>
                        <a:spcBef>
                          <a:spcPts val="0"/>
                        </a:spcBef>
                        <a:spcAft>
                          <a:spcPts val="0"/>
                        </a:spcAft>
                        <a:buClrTx/>
                        <a:buSzTx/>
                        <a:buFontTx/>
                        <a:buNone/>
                        <a:tabLst/>
                        <a:defRPr/>
                      </a:pPr>
                      <a:r>
                        <a:rPr lang="en-US" altLang="zh-CN" dirty="0"/>
                        <a:t>Microservice refactor (introduce </a:t>
                      </a:r>
                      <a:r>
                        <a:rPr lang="en-US" altLang="zh-CN" dirty="0" err="1"/>
                        <a:t>S</a:t>
                      </a:r>
                      <a:r>
                        <a:rPr lang="en-US" dirty="0" err="1"/>
                        <a:t>pringboot</a:t>
                      </a:r>
                      <a:r>
                        <a:rPr lang="en-US" dirty="0"/>
                        <a:t>/</a:t>
                      </a:r>
                      <a:r>
                        <a:rPr lang="en-US" dirty="0" err="1"/>
                        <a:t>SpringCloud</a:t>
                      </a:r>
                      <a:r>
                        <a:rPr lang="en-US" dirty="0"/>
                        <a:t>) cont.</a:t>
                      </a:r>
                    </a:p>
                    <a:p>
                      <a:pPr marL="0" marR="0" lvl="0" indent="0" algn="l" defTabSz="1218630" rtl="0" eaLnBrk="1" fontAlgn="auto" latinLnBrk="0" hangingPunct="1">
                        <a:lnSpc>
                          <a:spcPct val="100000"/>
                        </a:lnSpc>
                        <a:spcBef>
                          <a:spcPts val="0"/>
                        </a:spcBef>
                        <a:spcAft>
                          <a:spcPts val="0"/>
                        </a:spcAft>
                        <a:buClrTx/>
                        <a:buSzTx/>
                        <a:buFontTx/>
                        <a:buNone/>
                        <a:tabLst/>
                        <a:defRPr/>
                      </a:pPr>
                      <a:r>
                        <a:rPr lang="en-US" b="1" dirty="0">
                          <a:solidFill>
                            <a:schemeClr val="bg1">
                              <a:lumMod val="50000"/>
                            </a:schemeClr>
                          </a:solidFill>
                        </a:rPr>
                        <a:t>[AH@9/10]</a:t>
                      </a:r>
                      <a:r>
                        <a:rPr lang="en-US" dirty="0">
                          <a:solidFill>
                            <a:schemeClr val="bg1">
                              <a:lumMod val="50000"/>
                            </a:schemeClr>
                          </a:solidFill>
                        </a:rPr>
                        <a:t> Ongoing. Challenging but not so risky. PBU is fully on it, supporting Zhongbiao.</a:t>
                      </a:r>
                    </a:p>
                  </a:txBody>
                  <a:tcPr marL="68580" marR="68580" marT="0" marB="0"/>
                </a:tc>
                <a:extLst>
                  <a:ext uri="{0D108BD9-81ED-4DB2-BD59-A6C34878D82A}">
                    <a16:rowId xmlns:a16="http://schemas.microsoft.com/office/drawing/2014/main" val="453834091"/>
                  </a:ext>
                </a:extLst>
              </a:tr>
              <a:tr h="44450">
                <a:tc>
                  <a:txBody>
                    <a:bodyPr/>
                    <a:lstStyle/>
                    <a:p>
                      <a:pPr marL="0" marR="0">
                        <a:spcBef>
                          <a:spcPts val="0"/>
                        </a:spcBef>
                        <a:spcAft>
                          <a:spcPts val="0"/>
                        </a:spcAft>
                      </a:pPr>
                      <a:r>
                        <a:rPr lang="en-US" dirty="0"/>
                        <a:t>Sep 16th – 20th</a:t>
                      </a:r>
                    </a:p>
                  </a:txBody>
                  <a:tcPr marL="68580" marR="68580" marT="0" marB="0"/>
                </a:tc>
                <a:tc>
                  <a:txBody>
                    <a:bodyPr/>
                    <a:lstStyle/>
                    <a:p>
                      <a:pPr marL="0" marR="0">
                        <a:spcBef>
                          <a:spcPts val="0"/>
                        </a:spcBef>
                        <a:spcAft>
                          <a:spcPts val="0"/>
                        </a:spcAft>
                      </a:pPr>
                      <a:r>
                        <a:rPr lang="en-US" altLang="zh-CN" dirty="0"/>
                        <a:t>Microservice functional working</a:t>
                      </a:r>
                    </a:p>
                    <a:p>
                      <a:pPr marL="0" marR="0">
                        <a:spcBef>
                          <a:spcPts val="0"/>
                        </a:spcBef>
                        <a:spcAft>
                          <a:spcPts val="0"/>
                        </a:spcAft>
                      </a:pPr>
                      <a:r>
                        <a:rPr lang="en-US" altLang="zh-CN" dirty="0"/>
                        <a:t>TS deployment process working</a:t>
                      </a:r>
                    </a:p>
                    <a:p>
                      <a:pPr marL="0" marR="0">
                        <a:spcBef>
                          <a:spcPts val="0"/>
                        </a:spcBef>
                        <a:spcAft>
                          <a:spcPts val="0"/>
                        </a:spcAft>
                      </a:pPr>
                      <a:r>
                        <a:rPr lang="en-US" altLang="zh-CN" strike="sngStrike" baseline="0" dirty="0">
                          <a:solidFill>
                            <a:schemeClr val="bg1">
                              <a:lumMod val="50000"/>
                            </a:schemeClr>
                          </a:solidFill>
                        </a:rPr>
                        <a:t>replace CAS</a:t>
                      </a:r>
                      <a:endParaRPr lang="en-US" strike="sngStrike" baseline="0" dirty="0">
                        <a:solidFill>
                          <a:schemeClr val="bg1">
                            <a:lumMod val="50000"/>
                          </a:schemeClr>
                        </a:solidFill>
                      </a:endParaRPr>
                    </a:p>
                  </a:txBody>
                  <a:tcPr marL="68580" marR="68580" marT="0" marB="0"/>
                </a:tc>
                <a:extLst>
                  <a:ext uri="{0D108BD9-81ED-4DB2-BD59-A6C34878D82A}">
                    <a16:rowId xmlns:a16="http://schemas.microsoft.com/office/drawing/2014/main" val="1728331957"/>
                  </a:ext>
                </a:extLst>
              </a:tr>
              <a:tr h="44450">
                <a:tc>
                  <a:txBody>
                    <a:bodyPr/>
                    <a:lstStyle/>
                    <a:p>
                      <a:pPr marL="0" marR="0">
                        <a:spcBef>
                          <a:spcPts val="0"/>
                        </a:spcBef>
                        <a:spcAft>
                          <a:spcPts val="0"/>
                        </a:spcAft>
                      </a:pPr>
                      <a:r>
                        <a:rPr lang="en-US"/>
                        <a:t>Sep 23th – 30th</a:t>
                      </a:r>
                    </a:p>
                  </a:txBody>
                  <a:tcPr marL="68580" marR="68580" marT="0" marB="0"/>
                </a:tc>
                <a:tc>
                  <a:txBody>
                    <a:bodyPr/>
                    <a:lstStyle/>
                    <a:p>
                      <a:pPr marL="0" marR="0">
                        <a:spcBef>
                          <a:spcPts val="0"/>
                        </a:spcBef>
                        <a:spcAft>
                          <a:spcPts val="0"/>
                        </a:spcAft>
                      </a:pPr>
                      <a:r>
                        <a:rPr lang="en-US" dirty="0"/>
                        <a:t>ES/MQ middleware replacement</a:t>
                      </a:r>
                    </a:p>
                  </a:txBody>
                  <a:tcPr marL="68580" marR="68580" marT="0" marB="0"/>
                </a:tc>
                <a:extLst>
                  <a:ext uri="{0D108BD9-81ED-4DB2-BD59-A6C34878D82A}">
                    <a16:rowId xmlns:a16="http://schemas.microsoft.com/office/drawing/2014/main" val="4022020688"/>
                  </a:ext>
                </a:extLst>
              </a:tr>
              <a:tr h="0">
                <a:tc>
                  <a:txBody>
                    <a:bodyPr/>
                    <a:lstStyle/>
                    <a:p>
                      <a:pPr marL="0" marR="0">
                        <a:spcBef>
                          <a:spcPts val="0"/>
                        </a:spcBef>
                        <a:spcAft>
                          <a:spcPts val="0"/>
                        </a:spcAft>
                      </a:pPr>
                      <a:r>
                        <a:rPr lang="en-US" dirty="0"/>
                        <a:t>Oct 8th – 18</a:t>
                      </a:r>
                      <a:r>
                        <a:rPr lang="en-US" baseline="30000" dirty="0"/>
                        <a:t>th</a:t>
                      </a:r>
                      <a:endParaRPr lang="en-US" dirty="0"/>
                    </a:p>
                    <a:p>
                      <a:pPr marL="0" marR="0">
                        <a:spcBef>
                          <a:spcPts val="0"/>
                        </a:spcBef>
                        <a:spcAft>
                          <a:spcPts val="0"/>
                        </a:spcAft>
                      </a:pPr>
                      <a:r>
                        <a:rPr lang="en-US" dirty="0"/>
                        <a:t>(Track</a:t>
                      </a:r>
                      <a:r>
                        <a:rPr lang="zh-CN" altLang="en-US" dirty="0"/>
                        <a:t> </a:t>
                      </a:r>
                      <a:r>
                        <a:rPr lang="en-US" altLang="zh-CN" dirty="0"/>
                        <a:t>#2)</a:t>
                      </a:r>
                      <a:endParaRPr lang="en-US" dirty="0"/>
                    </a:p>
                  </a:txBody>
                  <a:tcPr marL="68580" marR="68580" marT="0" marB="0"/>
                </a:tc>
                <a:tc>
                  <a:txBody>
                    <a:bodyPr/>
                    <a:lstStyle/>
                    <a:p>
                      <a:pPr marL="0" marR="0">
                        <a:spcBef>
                          <a:spcPts val="0"/>
                        </a:spcBef>
                        <a:spcAft>
                          <a:spcPts val="0"/>
                        </a:spcAft>
                      </a:pPr>
                      <a:r>
                        <a:rPr lang="en-US" dirty="0"/>
                        <a:t>Stabilization</a:t>
                      </a:r>
                    </a:p>
                    <a:p>
                      <a:pPr marL="0" marR="0">
                        <a:spcBef>
                          <a:spcPts val="0"/>
                        </a:spcBef>
                        <a:spcAft>
                          <a:spcPts val="0"/>
                        </a:spcAft>
                      </a:pPr>
                      <a:r>
                        <a:rPr lang="en-US" dirty="0"/>
                        <a:t>extract Claim API Swagger</a:t>
                      </a:r>
                    </a:p>
                    <a:p>
                      <a:pPr marL="0" marR="0">
                        <a:spcBef>
                          <a:spcPts val="0"/>
                        </a:spcBef>
                        <a:spcAft>
                          <a:spcPts val="0"/>
                        </a:spcAft>
                      </a:pPr>
                      <a:r>
                        <a:rPr lang="en-US" dirty="0"/>
                        <a:t>register to Container</a:t>
                      </a:r>
                    </a:p>
                    <a:p>
                      <a:pPr marL="0" marR="0">
                        <a:spcBef>
                          <a:spcPts val="0"/>
                        </a:spcBef>
                        <a:spcAft>
                          <a:spcPts val="0"/>
                        </a:spcAft>
                      </a:pPr>
                      <a:r>
                        <a:rPr lang="en-US" dirty="0"/>
                        <a:t>replace UI API call URLs to reverse proxy from Container</a:t>
                      </a:r>
                    </a:p>
                  </a:txBody>
                  <a:tcPr marL="68580" marR="68580" marT="0" marB="0"/>
                </a:tc>
                <a:extLst>
                  <a:ext uri="{0D108BD9-81ED-4DB2-BD59-A6C34878D82A}">
                    <a16:rowId xmlns:a16="http://schemas.microsoft.com/office/drawing/2014/main" val="384373874"/>
                  </a:ext>
                </a:extLst>
              </a:tr>
            </a:tbl>
          </a:graphicData>
        </a:graphic>
      </p:graphicFrame>
      <p:sp>
        <p:nvSpPr>
          <p:cNvPr id="2" name="TextBox 1">
            <a:extLst>
              <a:ext uri="{FF2B5EF4-FFF2-40B4-BE49-F238E27FC236}">
                <a16:creationId xmlns:a16="http://schemas.microsoft.com/office/drawing/2014/main" id="{558A7A7F-CF40-419F-BEA8-F84012FA23F7}"/>
              </a:ext>
            </a:extLst>
          </p:cNvPr>
          <p:cNvSpPr txBox="1"/>
          <p:nvPr/>
        </p:nvSpPr>
        <p:spPr>
          <a:xfrm>
            <a:off x="6727645" y="27126"/>
            <a:ext cx="5435600" cy="1268274"/>
          </a:xfrm>
          <a:prstGeom prst="rect">
            <a:avLst/>
          </a:prstGeom>
        </p:spPr>
        <p:txBody>
          <a:bodyPr wrap="square" rtlCol="0">
            <a:noAutofit/>
          </a:bodyPr>
          <a:lstStyle/>
          <a:p>
            <a:r>
              <a:rPr lang="en-US" sz="1600" b="1" dirty="0">
                <a:solidFill>
                  <a:schemeClr val="tx1">
                    <a:lumMod val="50000"/>
                    <a:lumOff val="50000"/>
                  </a:schemeClr>
                </a:solidFill>
              </a:rPr>
              <a:t>Note:</a:t>
            </a:r>
          </a:p>
          <a:p>
            <a:pPr marL="173038" indent="-173038">
              <a:buAutoNum type="arabicPeriod"/>
            </a:pPr>
            <a:r>
              <a:rPr lang="en-US" sz="1400" dirty="0">
                <a:solidFill>
                  <a:schemeClr val="tx1">
                    <a:lumMod val="50000"/>
                    <a:lumOff val="50000"/>
                  </a:schemeClr>
                </a:solidFill>
              </a:rPr>
              <a:t>Vault project kick off is not dependent on completion of tasks in this slide, since they deal with different part of the code.</a:t>
            </a:r>
          </a:p>
          <a:p>
            <a:pPr marL="173038" indent="-173038">
              <a:buAutoNum type="arabicPeriod"/>
            </a:pPr>
            <a:r>
              <a:rPr lang="en-US" sz="1400" dirty="0">
                <a:solidFill>
                  <a:schemeClr val="tx1">
                    <a:lumMod val="50000"/>
                    <a:lumOff val="50000"/>
                  </a:schemeClr>
                </a:solidFill>
              </a:rPr>
              <a:t>Track #2 is after Track #1.The last line in below table refers Track #2 and the first 4 lines for Track #1.</a:t>
            </a:r>
          </a:p>
        </p:txBody>
      </p:sp>
    </p:spTree>
    <p:extLst>
      <p:ext uri="{BB962C8B-B14F-4D97-AF65-F5344CB8AC3E}">
        <p14:creationId xmlns:p14="http://schemas.microsoft.com/office/powerpoint/2010/main" val="1665848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t>Pre Launch &amp; Program Summary Timeline </a:t>
            </a:r>
          </a:p>
        </p:txBody>
      </p:sp>
      <p:sp>
        <p:nvSpPr>
          <p:cNvPr id="5" name="Text Placeholder 4"/>
          <p:cNvSpPr>
            <a:spLocks noGrp="1"/>
          </p:cNvSpPr>
          <p:nvPr>
            <p:ph type="body" sz="half" idx="1"/>
          </p:nvPr>
        </p:nvSpPr>
        <p:spPr>
          <a:xfrm>
            <a:off x="609600" y="2667000"/>
            <a:ext cx="3962400" cy="3505200"/>
          </a:xfrm>
        </p:spPr>
        <p:txBody>
          <a:bodyPr>
            <a:normAutofit/>
          </a:bodyPr>
          <a:lstStyle/>
          <a:p>
            <a:r>
              <a:rPr lang="en-US" sz="1800" dirty="0"/>
              <a:t>Pre Launch Tasks – See pre launch plan </a:t>
            </a:r>
          </a:p>
          <a:p>
            <a:r>
              <a:rPr lang="en-US" sz="1800" dirty="0"/>
              <a:t>Negotiate final PaaS commercial – sign SOW </a:t>
            </a:r>
          </a:p>
          <a:p>
            <a:r>
              <a:rPr lang="en-US" sz="1800" dirty="0"/>
              <a:t>Agreed on Vault Scope for    Day 1 Go </a:t>
            </a:r>
            <a:r>
              <a:rPr lang="en-US" sz="1800" dirty="0" err="1"/>
              <a:t>LIve</a:t>
            </a:r>
            <a:endParaRPr lang="en-US" sz="1800" dirty="0"/>
          </a:p>
          <a:p>
            <a:r>
              <a:rPr lang="en-US" sz="1800" dirty="0"/>
              <a:t>Negotiate first implementation – sign SOW for Day 1 scope</a:t>
            </a:r>
          </a:p>
          <a:p>
            <a:r>
              <a:rPr lang="en-US" sz="1800" dirty="0"/>
              <a:t>Assemble team and get going</a:t>
            </a:r>
          </a:p>
        </p:txBody>
      </p:sp>
      <p:sp>
        <p:nvSpPr>
          <p:cNvPr id="6" name="Slide Number Placeholder 5"/>
          <p:cNvSpPr>
            <a:spLocks noGrp="1"/>
          </p:cNvSpPr>
          <p:nvPr>
            <p:ph type="sldNum" sz="quarter" idx="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1D69525-90F3-4822-8771-40EF732DCD9A}" type="slidenum">
              <a:rPr kumimoji="0" lang="en-SG" sz="900" b="0" i="0" u="none" strike="noStrike" kern="1200" cap="none" spc="0" normalizeH="0" baseline="0" noProof="0" smtClean="0">
                <a:ln>
                  <a:noFill/>
                </a:ln>
                <a:solidFill>
                  <a:srgbClr val="949CA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SG" sz="900" b="0" i="0" u="none" strike="noStrike" kern="1200" cap="none" spc="0" normalizeH="0" baseline="0" noProof="0" dirty="0">
              <a:ln>
                <a:noFill/>
              </a:ln>
              <a:solidFill>
                <a:srgbClr val="949CA1"/>
              </a:solidFill>
              <a:effectLst/>
              <a:uLnTx/>
              <a:uFillTx/>
              <a:latin typeface="Arial" charset="0"/>
              <a:ea typeface="宋体" pitchFamily="2" charset="-122"/>
              <a:cs typeface="+mn-cs"/>
            </a:endParaRPr>
          </a:p>
        </p:txBody>
      </p:sp>
      <p:sp>
        <p:nvSpPr>
          <p:cNvPr id="8" name="Text Placeholder 7"/>
          <p:cNvSpPr>
            <a:spLocks noGrp="1"/>
          </p:cNvSpPr>
          <p:nvPr>
            <p:ph type="body" sz="quarter" idx="13"/>
          </p:nvPr>
        </p:nvSpPr>
        <p:spPr/>
        <p:txBody>
          <a:bodyPr/>
          <a:lstStyle/>
          <a:p>
            <a:endParaRPr lang="en-US"/>
          </a:p>
        </p:txBody>
      </p:sp>
      <p:sp>
        <p:nvSpPr>
          <p:cNvPr id="7" name="Footer Placeholder 5"/>
          <p:cNvSpPr txBox="1">
            <a:spLocks/>
          </p:cNvSpPr>
          <p:nvPr/>
        </p:nvSpPr>
        <p:spPr>
          <a:xfrm>
            <a:off x="3759200" y="6477001"/>
            <a:ext cx="4978400" cy="235899"/>
          </a:xfrm>
          <a:prstGeom prst="rect">
            <a:avLst/>
          </a:prstGeom>
        </p:spPr>
        <p:txBody>
          <a:bodyPr vert="horz" lIns="91404" tIns="45718" rIns="91404" bIns="45718" rtlCol="0" anchor="ctr"/>
          <a:lstStyle>
            <a:defPPr>
              <a:defRPr lang="de-DE"/>
            </a:defPPr>
            <a:lvl1pPr algn="l" rtl="0" fontAlgn="base">
              <a:spcBef>
                <a:spcPct val="0"/>
              </a:spcBef>
              <a:spcAft>
                <a:spcPct val="0"/>
              </a:spcAft>
              <a:defRPr lang="en-US" sz="933" kern="1200">
                <a:solidFill>
                  <a:srgbClr val="949CA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33" b="0" i="0" u="none" strike="noStrike" kern="1200" cap="none" spc="0" normalizeH="0" baseline="0" noProof="0" dirty="0">
                <a:ln>
                  <a:noFill/>
                </a:ln>
                <a:solidFill>
                  <a:srgbClr val="949CA1"/>
                </a:solidFill>
                <a:effectLst/>
                <a:uLnTx/>
                <a:uFillTx/>
                <a:latin typeface="Arial" charset="0"/>
                <a:ea typeface="宋体" pitchFamily="2" charset="-122"/>
                <a:cs typeface="+mn-cs"/>
              </a:rPr>
              <a:t>© 2018 </a:t>
            </a:r>
            <a:r>
              <a:rPr kumimoji="0" lang="en-US" sz="933" b="0" i="0" u="none" strike="noStrike" kern="1200" cap="none" spc="0" normalizeH="0" baseline="0" noProof="0" dirty="0" err="1">
                <a:ln>
                  <a:noFill/>
                </a:ln>
                <a:solidFill>
                  <a:srgbClr val="949CA1"/>
                </a:solidFill>
                <a:effectLst/>
                <a:uLnTx/>
                <a:uFillTx/>
                <a:latin typeface="Arial" charset="0"/>
                <a:ea typeface="宋体" pitchFamily="2" charset="-122"/>
                <a:cs typeface="+mn-cs"/>
              </a:rPr>
              <a:t>eBaoTech</a:t>
            </a:r>
            <a:r>
              <a:rPr kumimoji="0" lang="en-US" sz="933" b="0" i="0" u="none" strike="noStrike" kern="1200" cap="none" spc="0" normalizeH="0" baseline="0" noProof="0" dirty="0">
                <a:ln>
                  <a:noFill/>
                </a:ln>
                <a:solidFill>
                  <a:srgbClr val="949CA1"/>
                </a:solidFill>
                <a:effectLst/>
                <a:uLnTx/>
                <a:uFillTx/>
                <a:latin typeface="Arial" charset="0"/>
                <a:ea typeface="宋体" pitchFamily="2" charset="-122"/>
                <a:cs typeface="+mn-cs"/>
              </a:rPr>
              <a:t> Corporation. All rights reserved.</a:t>
            </a:r>
          </a:p>
        </p:txBody>
      </p:sp>
      <p:sp>
        <p:nvSpPr>
          <p:cNvPr id="2" name="Pentagon 1"/>
          <p:cNvSpPr/>
          <p:nvPr/>
        </p:nvSpPr>
        <p:spPr>
          <a:xfrm>
            <a:off x="1219200" y="1785499"/>
            <a:ext cx="2362200" cy="762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prstClr val="white"/>
                </a:solidFill>
                <a:latin typeface="Calibri"/>
              </a:rPr>
              <a:t>September</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Pentagon 26"/>
          <p:cNvSpPr/>
          <p:nvPr/>
        </p:nvSpPr>
        <p:spPr>
          <a:xfrm>
            <a:off x="5242791" y="1759692"/>
            <a:ext cx="2362200" cy="762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prstClr val="white"/>
                </a:solidFill>
                <a:latin typeface="Calibri"/>
              </a:rPr>
              <a:t>October </a:t>
            </a: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sp>
        <p:nvSpPr>
          <p:cNvPr id="13" name="Text Placeholder 4"/>
          <p:cNvSpPr txBox="1">
            <a:spLocks/>
          </p:cNvSpPr>
          <p:nvPr/>
        </p:nvSpPr>
        <p:spPr>
          <a:xfrm>
            <a:off x="8737600" y="2667000"/>
            <a:ext cx="3302000" cy="3505200"/>
          </a:xfrm>
          <a:prstGeom prst="rect">
            <a:avLst/>
          </a:prstGeom>
        </p:spPr>
        <p:txBody>
          <a:bodyPr vert="horz" lIns="91404" tIns="45718" rIns="91404" bIns="45718" rtlCol="0">
            <a:normAutofit/>
          </a:bodyPr>
          <a:lstStyle>
            <a:lvl1pPr marL="456975" indent="-456975" algn="l" defTabSz="1218630" rtl="0" eaLnBrk="1" latinLnBrk="0" hangingPunct="1">
              <a:spcBef>
                <a:spcPct val="20000"/>
              </a:spcBef>
              <a:buFont typeface="Arial" pitchFamily="34" charset="0"/>
              <a:buChar char="•"/>
              <a:defRPr lang="en-US" sz="2400" kern="1200" smtClean="0">
                <a:solidFill>
                  <a:srgbClr val="000000"/>
                </a:solidFill>
                <a:latin typeface="Arial" pitchFamily="34" charset="0"/>
                <a:ea typeface="+mn-ea"/>
                <a:cs typeface="Arial" pitchFamily="34" charset="0"/>
              </a:defRPr>
            </a:lvl1pPr>
            <a:lvl2pPr marL="990142" indent="-380822" algn="l" defTabSz="1218630" rtl="0" eaLnBrk="1" latinLnBrk="0" hangingPunct="1">
              <a:spcBef>
                <a:spcPct val="20000"/>
              </a:spcBef>
              <a:buFont typeface="Arial" pitchFamily="34" charset="0"/>
              <a:buChar char="–"/>
              <a:defRPr lang="en-US" sz="2100" kern="1200" smtClean="0">
                <a:solidFill>
                  <a:srgbClr val="000000"/>
                </a:solidFill>
                <a:latin typeface="Arial" pitchFamily="34" charset="0"/>
                <a:ea typeface="+mn-ea"/>
                <a:cs typeface="Arial" pitchFamily="34" charset="0"/>
              </a:defRPr>
            </a:lvl2pPr>
            <a:lvl3pPr marL="1218630" indent="-304648" algn="l" defTabSz="1218630" rtl="0" eaLnBrk="1" latinLnBrk="0" hangingPunct="1">
              <a:spcBef>
                <a:spcPct val="20000"/>
              </a:spcBef>
              <a:buFont typeface="Arial" pitchFamily="34" charset="0"/>
              <a:buChar char="•"/>
              <a:defRPr lang="en-US" sz="1900" kern="1200" smtClean="0">
                <a:solidFill>
                  <a:srgbClr val="000000"/>
                </a:solidFill>
                <a:latin typeface="Arial" pitchFamily="34" charset="0"/>
                <a:ea typeface="+mn-ea"/>
                <a:cs typeface="Arial" pitchFamily="34" charset="0"/>
              </a:defRPr>
            </a:lvl3pPr>
            <a:lvl4pPr marL="2133600" indent="-304800" algn="l" defTabSz="1218630" rtl="0" eaLnBrk="1" latinLnBrk="0" hangingPunct="1">
              <a:spcBef>
                <a:spcPct val="20000"/>
              </a:spcBef>
              <a:buFont typeface="Arial" pitchFamily="34" charset="0"/>
              <a:buChar char="–"/>
              <a:defRPr lang="en-US" sz="2700" kern="1200" smtClean="0">
                <a:solidFill>
                  <a:schemeClr val="tx1"/>
                </a:solidFill>
                <a:latin typeface="+mn-lt"/>
                <a:ea typeface="+mn-ea"/>
                <a:cs typeface="+mn-cs"/>
              </a:defRPr>
            </a:lvl4pPr>
            <a:lvl5pPr marL="2743200" indent="-304800" algn="l" defTabSz="1218630" rtl="0" eaLnBrk="1" latinLnBrk="0" hangingPunct="1">
              <a:spcBef>
                <a:spcPct val="20000"/>
              </a:spcBef>
              <a:buFont typeface="Arial" pitchFamily="34" charset="0"/>
              <a:buChar char="»"/>
              <a:defRPr lang="en-US" sz="2700" kern="1200">
                <a:solidFill>
                  <a:schemeClr val="tx1"/>
                </a:solidFill>
                <a:latin typeface="+mn-lt"/>
                <a:ea typeface="+mn-ea"/>
                <a:cs typeface="+mn-cs"/>
              </a:defRPr>
            </a:lvl5pPr>
            <a:lvl6pPr marL="3351204"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0525"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9834"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9143"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fontAlgn="auto">
              <a:spcAft>
                <a:spcPts val="0"/>
              </a:spcAft>
            </a:pPr>
            <a:r>
              <a:rPr lang="en-US" sz="1800" dirty="0"/>
              <a:t>Target Go Live Mid March or earlier 2020 for “Day 1”</a:t>
            </a:r>
          </a:p>
          <a:p>
            <a:pPr fontAlgn="auto">
              <a:spcAft>
                <a:spcPts val="0"/>
              </a:spcAft>
            </a:pPr>
            <a:endParaRPr lang="en-US" sz="1800" dirty="0"/>
          </a:p>
          <a:p>
            <a:pPr fontAlgn="auto">
              <a:spcAft>
                <a:spcPts val="0"/>
              </a:spcAft>
            </a:pPr>
            <a:r>
              <a:rPr lang="en-US" sz="1800" dirty="0"/>
              <a:t>TBD scope and release date for “Day 2” scope</a:t>
            </a:r>
          </a:p>
        </p:txBody>
      </p:sp>
      <p:sp>
        <p:nvSpPr>
          <p:cNvPr id="14" name="Pentagon 13"/>
          <p:cNvSpPr/>
          <p:nvPr/>
        </p:nvSpPr>
        <p:spPr>
          <a:xfrm>
            <a:off x="8839200" y="1759692"/>
            <a:ext cx="2362200" cy="762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prstClr val="white"/>
                </a:solidFill>
                <a:latin typeface="Calibri"/>
              </a:rPr>
              <a:t>Nov thru Mar 2020 </a:t>
            </a: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sp>
        <p:nvSpPr>
          <p:cNvPr id="16" name="Text Placeholder 4"/>
          <p:cNvSpPr txBox="1">
            <a:spLocks/>
          </p:cNvSpPr>
          <p:nvPr/>
        </p:nvSpPr>
        <p:spPr>
          <a:xfrm>
            <a:off x="4710546" y="2667000"/>
            <a:ext cx="3888509" cy="3505200"/>
          </a:xfrm>
          <a:prstGeom prst="rect">
            <a:avLst/>
          </a:prstGeom>
        </p:spPr>
        <p:txBody>
          <a:bodyPr vert="horz" lIns="91404" tIns="45718" rIns="91404" bIns="45718" rtlCol="0">
            <a:normAutofit/>
          </a:bodyPr>
          <a:lstStyle>
            <a:lvl1pPr marL="456975" indent="-456975" algn="l" defTabSz="1218630" rtl="0" eaLnBrk="1" latinLnBrk="0" hangingPunct="1">
              <a:spcBef>
                <a:spcPct val="20000"/>
              </a:spcBef>
              <a:buFont typeface="Arial" pitchFamily="34" charset="0"/>
              <a:buChar char="•"/>
              <a:defRPr lang="en-US" sz="2400" kern="1200" smtClean="0">
                <a:solidFill>
                  <a:srgbClr val="000000"/>
                </a:solidFill>
                <a:latin typeface="Arial" pitchFamily="34" charset="0"/>
                <a:ea typeface="+mn-ea"/>
                <a:cs typeface="Arial" pitchFamily="34" charset="0"/>
              </a:defRPr>
            </a:lvl1pPr>
            <a:lvl2pPr marL="990142" indent="-380822" algn="l" defTabSz="1218630" rtl="0" eaLnBrk="1" latinLnBrk="0" hangingPunct="1">
              <a:spcBef>
                <a:spcPct val="20000"/>
              </a:spcBef>
              <a:buFont typeface="Arial" pitchFamily="34" charset="0"/>
              <a:buChar char="–"/>
              <a:defRPr lang="en-US" sz="2100" kern="1200" smtClean="0">
                <a:solidFill>
                  <a:srgbClr val="000000"/>
                </a:solidFill>
                <a:latin typeface="Arial" pitchFamily="34" charset="0"/>
                <a:ea typeface="+mn-ea"/>
                <a:cs typeface="Arial" pitchFamily="34" charset="0"/>
              </a:defRPr>
            </a:lvl2pPr>
            <a:lvl3pPr marL="1218630" indent="-304648" algn="l" defTabSz="1218630" rtl="0" eaLnBrk="1" latinLnBrk="0" hangingPunct="1">
              <a:spcBef>
                <a:spcPct val="20000"/>
              </a:spcBef>
              <a:buFont typeface="Arial" pitchFamily="34" charset="0"/>
              <a:buChar char="•"/>
              <a:defRPr lang="en-US" sz="1900" kern="1200" smtClean="0">
                <a:solidFill>
                  <a:srgbClr val="000000"/>
                </a:solidFill>
                <a:latin typeface="Arial" pitchFamily="34" charset="0"/>
                <a:ea typeface="+mn-ea"/>
                <a:cs typeface="Arial" pitchFamily="34" charset="0"/>
              </a:defRPr>
            </a:lvl3pPr>
            <a:lvl4pPr marL="2133600" indent="-304800" algn="l" defTabSz="1218630" rtl="0" eaLnBrk="1" latinLnBrk="0" hangingPunct="1">
              <a:spcBef>
                <a:spcPct val="20000"/>
              </a:spcBef>
              <a:buFont typeface="Arial" pitchFamily="34" charset="0"/>
              <a:buChar char="–"/>
              <a:defRPr lang="en-US" sz="2700" kern="1200" smtClean="0">
                <a:solidFill>
                  <a:schemeClr val="tx1"/>
                </a:solidFill>
                <a:latin typeface="+mn-lt"/>
                <a:ea typeface="+mn-ea"/>
                <a:cs typeface="+mn-cs"/>
              </a:defRPr>
            </a:lvl4pPr>
            <a:lvl5pPr marL="2743200" indent="-304800" algn="l" defTabSz="1218630" rtl="0" eaLnBrk="1" latinLnBrk="0" hangingPunct="1">
              <a:spcBef>
                <a:spcPct val="20000"/>
              </a:spcBef>
              <a:buFont typeface="Arial" pitchFamily="34" charset="0"/>
              <a:buChar char="»"/>
              <a:defRPr lang="en-US" sz="2700" kern="1200">
                <a:solidFill>
                  <a:schemeClr val="tx1"/>
                </a:solidFill>
                <a:latin typeface="+mn-lt"/>
                <a:ea typeface="+mn-ea"/>
                <a:cs typeface="+mn-cs"/>
              </a:defRPr>
            </a:lvl5pPr>
            <a:lvl6pPr marL="3351204"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0525"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9834"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9143"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fontAlgn="auto">
              <a:spcAft>
                <a:spcPts val="0"/>
              </a:spcAft>
            </a:pPr>
            <a:r>
              <a:rPr lang="en-US" sz="1800" dirty="0"/>
              <a:t>Target contract effective date October 1</a:t>
            </a:r>
          </a:p>
          <a:p>
            <a:pPr fontAlgn="auto">
              <a:spcAft>
                <a:spcPts val="0"/>
              </a:spcAft>
            </a:pPr>
            <a:r>
              <a:rPr lang="en-US" sz="1800" dirty="0"/>
              <a:t>First real sprint start October 7</a:t>
            </a:r>
            <a:r>
              <a:rPr lang="en-US" sz="1800" baseline="30000" dirty="0"/>
              <a:t>th</a:t>
            </a:r>
            <a:r>
              <a:rPr lang="en-US" sz="1800" dirty="0"/>
              <a:t> or 14</a:t>
            </a:r>
            <a:r>
              <a:rPr lang="en-US" sz="1800" baseline="30000" dirty="0"/>
              <a:t>th</a:t>
            </a:r>
            <a:endParaRPr lang="en-US" sz="1800" dirty="0"/>
          </a:p>
        </p:txBody>
      </p:sp>
    </p:spTree>
    <p:extLst>
      <p:ext uri="{BB962C8B-B14F-4D97-AF65-F5344CB8AC3E}">
        <p14:creationId xmlns:p14="http://schemas.microsoft.com/office/powerpoint/2010/main" val="3484890753"/>
      </p:ext>
    </p:extLst>
  </p:cSld>
  <p:clrMapOvr>
    <a:masterClrMapping/>
  </p:clrMapOvr>
  <p:transition spd="med"/>
</p:sld>
</file>

<file path=ppt/theme/theme1.xml><?xml version="1.0" encoding="utf-8"?>
<a:theme xmlns:a="http://schemas.openxmlformats.org/drawingml/2006/main" name="Presentation 1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lgn="r">
          <a:defRPr sz="930"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Presentation 16-9" id="{1C061367-A7DA-46B2-BF33-EBC204D7FF01}" vid="{5107FD83-65C7-4F83-9F96-B695F245C4F6}"/>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28711</TotalTime>
  <Words>1809</Words>
  <Application>Microsoft Office PowerPoint</Application>
  <PresentationFormat>Widescreen</PresentationFormat>
  <Paragraphs>212</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Presentation 16-9</vt:lpstr>
      <vt:lpstr>Allied World Vault Lauch Plan</vt:lpstr>
      <vt:lpstr>Agenda </vt:lpstr>
      <vt:lpstr>Pre Launch Tracks </vt:lpstr>
      <vt:lpstr>Notes on Task #2: Thread UX thru InsureMO API’s </vt:lpstr>
      <vt:lpstr>Notes on Task #3: Claim UX code clean up</vt:lpstr>
      <vt:lpstr>Plan for Task #3</vt:lpstr>
      <vt:lpstr>Pre Launch &amp; Program Summary Timeline </vt:lpstr>
      <vt:lpstr>Task #1 &amp; #2 Tracking</vt:lpstr>
      <vt:lpstr>Pre Launch &amp; Program Summary Timeline </vt:lpstr>
    </vt:vector>
  </TitlesOfParts>
  <Company>eBaoTech.com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eBaoTech GeneralSystem Introduction   Presented by:    Date: November 17, 2009</dc:title>
  <dc:creator>Woody MO</dc:creator>
  <cp:lastModifiedBy>Rui Kang</cp:lastModifiedBy>
  <cp:revision>1580</cp:revision>
  <dcterms:created xsi:type="dcterms:W3CDTF">2009-11-17T01:49:10Z</dcterms:created>
  <dcterms:modified xsi:type="dcterms:W3CDTF">2019-09-10T13:43:15Z</dcterms:modified>
</cp:coreProperties>
</file>