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3DE7C-761B-49A0-BAD3-94A48D3C01A4}" v="22" dt="2021-04-13T16:32:1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Barnes" userId="40bfbb23b172f72e" providerId="LiveId" clId="{2783DE7C-761B-49A0-BAD3-94A48D3C01A4}"/>
    <pc:docChg chg="undo custSel modSld">
      <pc:chgData name="Emily Barnes" userId="40bfbb23b172f72e" providerId="LiveId" clId="{2783DE7C-761B-49A0-BAD3-94A48D3C01A4}" dt="2021-04-13T16:32:15.836" v="555"/>
      <pc:docMkLst>
        <pc:docMk/>
      </pc:docMkLst>
      <pc:sldChg chg="addSp delSp modSp mod">
        <pc:chgData name="Emily Barnes" userId="40bfbb23b172f72e" providerId="LiveId" clId="{2783DE7C-761B-49A0-BAD3-94A48D3C01A4}" dt="2021-04-13T16:32:15.836" v="555"/>
        <pc:sldMkLst>
          <pc:docMk/>
          <pc:sldMk cId="1131491387" sldId="257"/>
        </pc:sldMkLst>
        <pc:spChg chg="mod">
          <ac:chgData name="Emily Barnes" userId="40bfbb23b172f72e" providerId="LiveId" clId="{2783DE7C-761B-49A0-BAD3-94A48D3C01A4}" dt="2021-04-13T03:12:24.273" v="175" actId="20577"/>
          <ac:spMkLst>
            <pc:docMk/>
            <pc:sldMk cId="1131491387" sldId="257"/>
            <ac:spMk id="2" creationId="{B13D076F-E6A8-4D45-8709-D57EC5237B4A}"/>
          </ac:spMkLst>
        </pc:spChg>
        <pc:spChg chg="add del mod">
          <ac:chgData name="Emily Barnes" userId="40bfbb23b172f72e" providerId="LiveId" clId="{2783DE7C-761B-49A0-BAD3-94A48D3C01A4}" dt="2021-04-13T03:12:28.317" v="176"/>
          <ac:spMkLst>
            <pc:docMk/>
            <pc:sldMk cId="1131491387" sldId="257"/>
            <ac:spMk id="4" creationId="{EC41E257-A351-4710-BB97-FC9966399983}"/>
          </ac:spMkLst>
        </pc:spChg>
        <pc:spChg chg="add mod">
          <ac:chgData name="Emily Barnes" userId="40bfbb23b172f72e" providerId="LiveId" clId="{2783DE7C-761B-49A0-BAD3-94A48D3C01A4}" dt="2021-04-13T16:32:15.836" v="555"/>
          <ac:spMkLst>
            <pc:docMk/>
            <pc:sldMk cId="1131491387" sldId="257"/>
            <ac:spMk id="8" creationId="{C4129D21-DA97-415B-ADB9-13A6BDF1624B}"/>
          </ac:spMkLst>
        </pc:spChg>
        <pc:picChg chg="add mod ord">
          <ac:chgData name="Emily Barnes" userId="40bfbb23b172f72e" providerId="LiveId" clId="{2783DE7C-761B-49A0-BAD3-94A48D3C01A4}" dt="2021-04-13T16:31:10.337" v="500" actId="1076"/>
          <ac:picMkLst>
            <pc:docMk/>
            <pc:sldMk cId="1131491387" sldId="257"/>
            <ac:picMk id="5" creationId="{49D78892-1FC9-4DA8-B008-279CA1C3B37A}"/>
          </ac:picMkLst>
        </pc:picChg>
        <pc:picChg chg="add mod">
          <ac:chgData name="Emily Barnes" userId="40bfbb23b172f72e" providerId="LiveId" clId="{2783DE7C-761B-49A0-BAD3-94A48D3C01A4}" dt="2021-04-13T16:31:13.849" v="501" actId="1076"/>
          <ac:picMkLst>
            <pc:docMk/>
            <pc:sldMk cId="1131491387" sldId="257"/>
            <ac:picMk id="6" creationId="{83B4D8A1-6C7A-40B9-BD36-E2D3C9729928}"/>
          </ac:picMkLst>
        </pc:picChg>
        <pc:picChg chg="del">
          <ac:chgData name="Emily Barnes" userId="40bfbb23b172f72e" providerId="LiveId" clId="{2783DE7C-761B-49A0-BAD3-94A48D3C01A4}" dt="2021-04-13T03:11:00.298" v="124" actId="478"/>
          <ac:picMkLst>
            <pc:docMk/>
            <pc:sldMk cId="1131491387" sldId="257"/>
            <ac:picMk id="1026" creationId="{D7AD82B9-9D05-42D5-9EA8-1B25EA0D1209}"/>
          </ac:picMkLst>
        </pc:picChg>
      </pc:sldChg>
      <pc:sldChg chg="addSp modSp mod">
        <pc:chgData name="Emily Barnes" userId="40bfbb23b172f72e" providerId="LiveId" clId="{2783DE7C-761B-49A0-BAD3-94A48D3C01A4}" dt="2021-04-13T16:32:13.935" v="554"/>
        <pc:sldMkLst>
          <pc:docMk/>
          <pc:sldMk cId="2057315527" sldId="258"/>
        </pc:sldMkLst>
        <pc:spChg chg="mod">
          <ac:chgData name="Emily Barnes" userId="40bfbb23b172f72e" providerId="LiveId" clId="{2783DE7C-761B-49A0-BAD3-94A48D3C01A4}" dt="2021-04-13T03:09:43.269" v="117" actId="14100"/>
          <ac:spMkLst>
            <pc:docMk/>
            <pc:sldMk cId="2057315527" sldId="258"/>
            <ac:spMk id="2" creationId="{86FE2A91-9166-41C7-A450-14D680F9A1B3}"/>
          </ac:spMkLst>
        </pc:spChg>
        <pc:spChg chg="add mod">
          <ac:chgData name="Emily Barnes" userId="40bfbb23b172f72e" providerId="LiveId" clId="{2783DE7C-761B-49A0-BAD3-94A48D3C01A4}" dt="2021-04-13T16:32:13.935" v="554"/>
          <ac:spMkLst>
            <pc:docMk/>
            <pc:sldMk cId="2057315527" sldId="258"/>
            <ac:spMk id="10" creationId="{37037B42-D725-4659-B7FA-025E4379F96D}"/>
          </ac:spMkLst>
        </pc:spChg>
        <pc:picChg chg="mod">
          <ac:chgData name="Emily Barnes" userId="40bfbb23b172f72e" providerId="LiveId" clId="{2783DE7C-761B-49A0-BAD3-94A48D3C01A4}" dt="2021-04-13T03:10:06.478" v="122" actId="1076"/>
          <ac:picMkLst>
            <pc:docMk/>
            <pc:sldMk cId="2057315527" sldId="258"/>
            <ac:picMk id="5" creationId="{FD0767C5-11CD-493B-96F3-04B725AA28B5}"/>
          </ac:picMkLst>
        </pc:picChg>
        <pc:picChg chg="mod">
          <ac:chgData name="Emily Barnes" userId="40bfbb23b172f72e" providerId="LiveId" clId="{2783DE7C-761B-49A0-BAD3-94A48D3C01A4}" dt="2021-04-13T03:10:15.609" v="123" actId="1076"/>
          <ac:picMkLst>
            <pc:docMk/>
            <pc:sldMk cId="2057315527" sldId="258"/>
            <ac:picMk id="2052" creationId="{6F752660-45CA-49E3-BF58-F6813F14C7AE}"/>
          </ac:picMkLst>
        </pc:picChg>
      </pc:sldChg>
      <pc:sldChg chg="addSp modSp mod">
        <pc:chgData name="Emily Barnes" userId="40bfbb23b172f72e" providerId="LiveId" clId="{2783DE7C-761B-49A0-BAD3-94A48D3C01A4}" dt="2021-04-13T16:32:10.001" v="553" actId="1076"/>
        <pc:sldMkLst>
          <pc:docMk/>
          <pc:sldMk cId="1123963005" sldId="259"/>
        </pc:sldMkLst>
        <pc:spChg chg="add mod">
          <ac:chgData name="Emily Barnes" userId="40bfbb23b172f72e" providerId="LiveId" clId="{2783DE7C-761B-49A0-BAD3-94A48D3C01A4}" dt="2021-04-13T03:16:52.873" v="239" actId="2085"/>
          <ac:spMkLst>
            <pc:docMk/>
            <pc:sldMk cId="1123963005" sldId="259"/>
            <ac:spMk id="6" creationId="{D43CF3A7-204F-44DB-8C75-F1BE921184EC}"/>
          </ac:spMkLst>
        </pc:spChg>
        <pc:spChg chg="add mod">
          <ac:chgData name="Emily Barnes" userId="40bfbb23b172f72e" providerId="LiveId" clId="{2783DE7C-761B-49A0-BAD3-94A48D3C01A4}" dt="2021-04-13T03:17:16.426" v="244" actId="20577"/>
          <ac:spMkLst>
            <pc:docMk/>
            <pc:sldMk cId="1123963005" sldId="259"/>
            <ac:spMk id="7" creationId="{12038A60-4EE8-457D-AC97-076AAEA6340F}"/>
          </ac:spMkLst>
        </pc:spChg>
        <pc:spChg chg="add mod">
          <ac:chgData name="Emily Barnes" userId="40bfbb23b172f72e" providerId="LiveId" clId="{2783DE7C-761B-49A0-BAD3-94A48D3C01A4}" dt="2021-04-13T03:20:43.388" v="267" actId="1076"/>
          <ac:spMkLst>
            <pc:docMk/>
            <pc:sldMk cId="1123963005" sldId="259"/>
            <ac:spMk id="8" creationId="{84E92C38-45C3-40B4-8F9E-6880709D7D38}"/>
          </ac:spMkLst>
        </pc:spChg>
        <pc:spChg chg="add mod">
          <ac:chgData name="Emily Barnes" userId="40bfbb23b172f72e" providerId="LiveId" clId="{2783DE7C-761B-49A0-BAD3-94A48D3C01A4}" dt="2021-04-13T03:21:17.258" v="356" actId="14100"/>
          <ac:spMkLst>
            <pc:docMk/>
            <pc:sldMk cId="1123963005" sldId="259"/>
            <ac:spMk id="9" creationId="{7A31970E-968E-471C-B9F0-0237810D46B6}"/>
          </ac:spMkLst>
        </pc:spChg>
        <pc:spChg chg="add mod">
          <ac:chgData name="Emily Barnes" userId="40bfbb23b172f72e" providerId="LiveId" clId="{2783DE7C-761B-49A0-BAD3-94A48D3C01A4}" dt="2021-04-13T16:30:19.653" v="496" actId="20577"/>
          <ac:spMkLst>
            <pc:docMk/>
            <pc:sldMk cId="1123963005" sldId="259"/>
            <ac:spMk id="10" creationId="{A544A83F-F5D2-4D0A-857A-93B97594E274}"/>
          </ac:spMkLst>
        </pc:spChg>
        <pc:spChg chg="add mod">
          <ac:chgData name="Emily Barnes" userId="40bfbb23b172f72e" providerId="LiveId" clId="{2783DE7C-761B-49A0-BAD3-94A48D3C01A4}" dt="2021-04-13T16:32:10.001" v="553" actId="1076"/>
          <ac:spMkLst>
            <pc:docMk/>
            <pc:sldMk cId="1123963005" sldId="259"/>
            <ac:spMk id="11" creationId="{E9F6DDFC-ECB5-40E2-870A-2F195375245B}"/>
          </ac:spMkLst>
        </pc:spChg>
        <pc:picChg chg="mod">
          <ac:chgData name="Emily Barnes" userId="40bfbb23b172f72e" providerId="LiveId" clId="{2783DE7C-761B-49A0-BAD3-94A48D3C01A4}" dt="2021-04-13T03:13:36.161" v="182" actId="1076"/>
          <ac:picMkLst>
            <pc:docMk/>
            <pc:sldMk cId="1123963005" sldId="259"/>
            <ac:picMk id="4" creationId="{53A49A92-5665-4AC2-8E13-18E71A2CCA16}"/>
          </ac:picMkLst>
        </pc:picChg>
        <pc:picChg chg="add mod">
          <ac:chgData name="Emily Barnes" userId="40bfbb23b172f72e" providerId="LiveId" clId="{2783DE7C-761B-49A0-BAD3-94A48D3C01A4}" dt="2021-04-13T03:20:48.917" v="270" actId="1076"/>
          <ac:picMkLst>
            <pc:docMk/>
            <pc:sldMk cId="1123963005" sldId="259"/>
            <ac:picMk id="5" creationId="{EC708E63-CC37-48C3-B63F-5A35FAAA9B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75B1-F925-479D-B783-FB769D2C9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EF90-EC0F-4523-AF76-039804702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7388-D662-49B5-94C4-15DEE4E8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353F-F4AB-4A89-913F-56D10AF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8A78-9941-480E-B54B-8A7671F6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ADC1-EF53-486E-9C97-D68FCE13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00BF-0586-413D-B16C-7D55A11F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3CFF9-883E-4B3C-80F3-996E30DF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DA65-CDCD-4935-A8CA-E383F35E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AF9D-7A03-4605-97FC-5F655EBB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0359-290B-4870-BB7B-4C3F925C2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736BE-5D18-4C8D-9D96-3E4A767FB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3643-D2B0-40C3-AF25-E71FF038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49F3-EDF5-40DD-B72C-4C031F57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29C2-40FE-4DDD-A82B-AD43F4D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3B0B-D8A1-4F8A-AD90-CB52EB51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32D-09FD-4FF1-A376-B1B89142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414C-1950-4913-8F34-385CC48E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B6A5-5F28-405B-B063-2115EA35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32D6-C17B-4F3A-BE61-2BAB4EA5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EF6A-3C13-4283-ABB1-97493662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D59C-FF8E-4D81-95FD-F9977F8C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D30F-131E-4389-A4D6-C84E4AC3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5AE-C0C2-4766-BAFB-A5292CB3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C695-1627-44B1-B974-67A8EA33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918F-2638-4D1B-8F34-9D5490E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F012-0AC6-4696-A294-095E94654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81A7-6930-4D25-99CB-BEBA07C6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7F20F-3C83-46D1-A804-96A70B2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20971-6C2C-49ED-BD77-31E29734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A561-6023-49DE-B2D4-CC10C528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5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2EF1-9561-4920-B23E-D246F65E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9F54-DF8D-4C36-83FB-5AC66CEE7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CF8B7-D191-4B89-878B-393C9BEC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72E38-17B2-435B-845A-C39793668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C2AC1-D662-4E7C-B831-1337BEBF2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5F1CA-92F6-45BF-ADAE-BEA1C832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E39F-41C3-4160-A31F-526426F8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18735-1464-4DCB-858C-6DE76315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F166-5DFA-4DEC-A93A-659C75AC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0D381-78E9-48AC-BAA7-881DF1C4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77763-E576-4999-A300-1E12A072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CC6-C8F3-40E5-AFC8-0F4617B2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9D799-0CD4-4AEE-9A97-5E32C5A9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737AF-28EC-4763-8F1B-336E2AFE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49D4-DEB8-49A8-AD7B-A581FAB3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1A81-9DF7-43AC-B2A9-21E1D57F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4AB9-BE04-42DF-8663-425234BD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3B322-2815-4338-8DEF-327EB07B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0ECB-2B4C-4B13-A004-5A14FF0A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A3F-C0C0-4026-8BBF-7CE37ECD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C7E1-A721-4A00-B5DE-F255F682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427A-FB2F-4B9E-93FF-5271DD15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6346-37F2-4C77-B742-1BE5F4D79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52548-EDB2-47FB-B0DD-74D63BFA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4554-4D8C-4507-AEC8-CC9B105D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8704-B5FC-488B-8E7E-582E1991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57550-AE79-4E00-BF71-FCD2AE1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C67AE-0567-44C4-99D1-BAE090B3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1CA1-3081-44E1-8C99-8EDCC390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4186-3C2C-4F47-8823-9245A3A76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B8E3-116D-4A67-BDA1-BFA0EC5730B2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0F6B-908D-4AF0-9D5A-5B4DC6E65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4A5-B89B-4CF8-9614-28278ED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B7A8-42CF-44B7-AF59-F3D7EA535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0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rnes_emily@berkeley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8F36-76A4-4FF8-A8FB-4A61CB8A6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GCxGC</a:t>
            </a:r>
            <a:r>
              <a:rPr lang="en-US" dirty="0"/>
              <a:t> Analysis of DOM at </a:t>
            </a:r>
            <a:r>
              <a:rPr lang="en-US" dirty="0" err="1"/>
              <a:t>SeaSCAPE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D109-3DA6-4FD2-B09F-3B3BFE333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Barnes</a:t>
            </a:r>
          </a:p>
          <a:p>
            <a:r>
              <a:rPr lang="en-US" dirty="0">
                <a:hlinkClick r:id="rId2"/>
              </a:rPr>
              <a:t>barnes_emily@berkeley.edu</a:t>
            </a:r>
            <a:endParaRPr lang="en-US" dirty="0"/>
          </a:p>
          <a:p>
            <a:r>
              <a:rPr lang="en-US" dirty="0"/>
              <a:t>Goldstein Group, UC Berkeley</a:t>
            </a:r>
          </a:p>
        </p:txBody>
      </p:sp>
    </p:spTree>
    <p:extLst>
      <p:ext uri="{BB962C8B-B14F-4D97-AF65-F5344CB8AC3E}">
        <p14:creationId xmlns:p14="http://schemas.microsoft.com/office/powerpoint/2010/main" val="386664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0B83-854E-4AA0-AF91-C15826CF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Range and Complexity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49A92-5665-4AC2-8E13-18E71A2CC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560" y="1419037"/>
            <a:ext cx="6480610" cy="3054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08E63-CC37-48C3-B63F-5A35FAAA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8" y="1632590"/>
            <a:ext cx="4733002" cy="2924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3CF3A7-204F-44DB-8C75-F1BE921184EC}"/>
              </a:ext>
            </a:extLst>
          </p:cNvPr>
          <p:cNvSpPr/>
          <p:nvPr/>
        </p:nvSpPr>
        <p:spPr>
          <a:xfrm>
            <a:off x="353348" y="1495059"/>
            <a:ext cx="4077975" cy="391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MDOM Compounds at </a:t>
            </a:r>
            <a:r>
              <a:rPr lang="en-US" dirty="0" err="1">
                <a:solidFill>
                  <a:schemeClr val="tx1"/>
                </a:solidFill>
              </a:rPr>
              <a:t>SeaSCAPE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38A60-4EE8-457D-AC97-076AAEA6340F}"/>
              </a:ext>
            </a:extLst>
          </p:cNvPr>
          <p:cNvSpPr/>
          <p:nvPr/>
        </p:nvSpPr>
        <p:spPr>
          <a:xfrm>
            <a:off x="3631223" y="3037741"/>
            <a:ext cx="1383323" cy="52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92C38-45C3-40B4-8F9E-6880709D7D38}"/>
              </a:ext>
            </a:extLst>
          </p:cNvPr>
          <p:cNvSpPr/>
          <p:nvPr/>
        </p:nvSpPr>
        <p:spPr>
          <a:xfrm>
            <a:off x="1585546" y="2200457"/>
            <a:ext cx="933450" cy="52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15% identifiable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1970E-968E-471C-B9F0-0237810D46B6}"/>
              </a:ext>
            </a:extLst>
          </p:cNvPr>
          <p:cNvSpPr/>
          <p:nvPr/>
        </p:nvSpPr>
        <p:spPr>
          <a:xfrm>
            <a:off x="1938704" y="3302427"/>
            <a:ext cx="1106364" cy="52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85% unpublished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4A83F-F5D2-4D0A-857A-93B97594E274}"/>
              </a:ext>
            </a:extLst>
          </p:cNvPr>
          <p:cNvSpPr txBox="1"/>
          <p:nvPr/>
        </p:nvSpPr>
        <p:spPr>
          <a:xfrm>
            <a:off x="483577" y="4690696"/>
            <a:ext cx="11232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C13-C36 n-Alkane volatility equivalent range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~950 compounds separated and traced</a:t>
            </a:r>
          </a:p>
          <a:p>
            <a:pPr marL="285750" indent="-285750">
              <a:buFontTx/>
              <a:buChar char="-"/>
            </a:pPr>
            <a:r>
              <a:rPr lang="en-US" dirty="0"/>
              <a:t>15% of these are identifiable by mass spectral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6DDFC-ECB5-40E2-870A-2F195375245B}"/>
              </a:ext>
            </a:extLst>
          </p:cNvPr>
          <p:cNvSpPr txBox="1"/>
          <p:nvPr/>
        </p:nvSpPr>
        <p:spPr>
          <a:xfrm>
            <a:off x="265234" y="6136517"/>
            <a:ext cx="1166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Emily Barnes</a:t>
            </a:r>
          </a:p>
          <a:p>
            <a:pPr algn="ctr"/>
            <a:r>
              <a:rPr lang="en-US" dirty="0"/>
              <a:t>barnes_emily@berkeley.edu</a:t>
            </a:r>
          </a:p>
        </p:txBody>
      </p:sp>
    </p:spTree>
    <p:extLst>
      <p:ext uri="{BB962C8B-B14F-4D97-AF65-F5344CB8AC3E}">
        <p14:creationId xmlns:p14="http://schemas.microsoft.com/office/powerpoint/2010/main" val="112396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2A91-9166-41C7-A450-14D680F9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65" y="83528"/>
            <a:ext cx="10515600" cy="804496"/>
          </a:xfrm>
        </p:spPr>
        <p:txBody>
          <a:bodyPr/>
          <a:lstStyle/>
          <a:p>
            <a:r>
              <a:rPr lang="en-US" dirty="0"/>
              <a:t>Transfer Cleanliness Analysis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D0767C5-11CD-493B-96F3-04B725AA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0787"/>
            <a:ext cx="5689915" cy="3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752660-45CA-49E3-BF58-F6813F14C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35" y="1402443"/>
            <a:ext cx="6079668" cy="405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37B42-D725-4659-B7FA-025E4379F96D}"/>
              </a:ext>
            </a:extLst>
          </p:cNvPr>
          <p:cNvSpPr txBox="1"/>
          <p:nvPr/>
        </p:nvSpPr>
        <p:spPr>
          <a:xfrm>
            <a:off x="265234" y="6136517"/>
            <a:ext cx="1166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Emily Barnes</a:t>
            </a:r>
          </a:p>
          <a:p>
            <a:pPr algn="ctr"/>
            <a:r>
              <a:rPr lang="en-US" dirty="0"/>
              <a:t>barnes_emily@berkeley.edu</a:t>
            </a:r>
          </a:p>
        </p:txBody>
      </p:sp>
    </p:spTree>
    <p:extLst>
      <p:ext uri="{BB962C8B-B14F-4D97-AF65-F5344CB8AC3E}">
        <p14:creationId xmlns:p14="http://schemas.microsoft.com/office/powerpoint/2010/main" val="205731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76F-E6A8-4D45-8709-D57EC52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Comparison Analysis: Benzothiazoles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4D8A1-6C7A-40B9-BD36-E2D3C972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17" y="1690688"/>
            <a:ext cx="6093983" cy="41876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78892-1FC9-4DA8-B008-279CA1C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00" y="2248999"/>
            <a:ext cx="5944115" cy="3103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29D21-DA97-415B-ADB9-13A6BDF1624B}"/>
              </a:ext>
            </a:extLst>
          </p:cNvPr>
          <p:cNvSpPr txBox="1"/>
          <p:nvPr/>
        </p:nvSpPr>
        <p:spPr>
          <a:xfrm>
            <a:off x="265234" y="6136517"/>
            <a:ext cx="1166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Emily Barnes</a:t>
            </a:r>
          </a:p>
          <a:p>
            <a:pPr algn="ctr"/>
            <a:r>
              <a:rPr lang="en-US" dirty="0"/>
              <a:t>barnes_emily@berkeley.edu</a:t>
            </a:r>
          </a:p>
        </p:txBody>
      </p:sp>
    </p:spTree>
    <p:extLst>
      <p:ext uri="{BB962C8B-B14F-4D97-AF65-F5344CB8AC3E}">
        <p14:creationId xmlns:p14="http://schemas.microsoft.com/office/powerpoint/2010/main" val="113149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90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GCxGC Analysis of DOM at SeaSCAPE</vt:lpstr>
      <vt:lpstr>Instrument Range and Complexity</vt:lpstr>
      <vt:lpstr>Transfer Cleanliness Analysis</vt:lpstr>
      <vt:lpstr>Compositional Comparison Analysis: Benzothiazoles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GCxGC Analysis of DOM at SeaSCAPE</dc:title>
  <dc:creator>Emily Barnes</dc:creator>
  <cp:lastModifiedBy>Emily Barnes</cp:lastModifiedBy>
  <cp:revision>5</cp:revision>
  <dcterms:created xsi:type="dcterms:W3CDTF">2021-04-05T19:54:56Z</dcterms:created>
  <dcterms:modified xsi:type="dcterms:W3CDTF">2021-04-13T16:32:20Z</dcterms:modified>
</cp:coreProperties>
</file>