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90" r:id="rId7"/>
    <p:sldId id="288" r:id="rId8"/>
    <p:sldId id="260" r:id="rId9"/>
    <p:sldId id="292" r:id="rId10"/>
    <p:sldId id="287" r:id="rId11"/>
    <p:sldId id="261" r:id="rId12"/>
    <p:sldId id="293" r:id="rId13"/>
    <p:sldId id="262" r:id="rId14"/>
    <p:sldId id="263" r:id="rId15"/>
    <p:sldId id="264" r:id="rId16"/>
    <p:sldId id="265" r:id="rId17"/>
    <p:sldId id="266" r:id="rId18"/>
    <p:sldId id="295" r:id="rId19"/>
    <p:sldId id="268" r:id="rId20"/>
    <p:sldId id="269" r:id="rId21"/>
    <p:sldId id="270" r:id="rId22"/>
    <p:sldId id="271" r:id="rId23"/>
    <p:sldId id="296" r:id="rId24"/>
    <p:sldId id="298" r:id="rId25"/>
    <p:sldId id="272" r:id="rId26"/>
    <p:sldId id="291" r:id="rId27"/>
    <p:sldId id="289" r:id="rId28"/>
    <p:sldId id="273" r:id="rId29"/>
    <p:sldId id="274" r:id="rId30"/>
    <p:sldId id="275" r:id="rId31"/>
    <p:sldId id="276" r:id="rId32"/>
    <p:sldId id="277" r:id="rId33"/>
    <p:sldId id="278" r:id="rId34"/>
    <p:sldId id="279" r:id="rId35"/>
    <p:sldId id="297" r:id="rId36"/>
    <p:sldId id="299" r:id="rId37"/>
    <p:sldId id="280" r:id="rId38"/>
    <p:sldId id="281" r:id="rId39"/>
    <p:sldId id="283" r:id="rId40"/>
    <p:sldId id="284" r:id="rId41"/>
    <p:sldId id="282" r:id="rId42"/>
    <p:sldId id="285"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ay Yee" initials="LY" lastIdx="22" clrIdx="0">
    <p:extLst>
      <p:ext uri="{19B8F6BF-5375-455C-9EA6-DF929625EA0E}">
        <p15:presenceInfo xmlns:p15="http://schemas.microsoft.com/office/powerpoint/2012/main" userId="Lindsay Yee" providerId="None"/>
      </p:ext>
    </p:extLst>
  </p:cmAuthor>
  <p:cmAuthor id="2" name="Emily Barnes" initials="EB" lastIdx="28" clrIdx="1">
    <p:extLst>
      <p:ext uri="{19B8F6BF-5375-455C-9EA6-DF929625EA0E}">
        <p15:presenceInfo xmlns:p15="http://schemas.microsoft.com/office/powerpoint/2012/main" userId="40bfbb23b172f7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BB03A-C040-449A-81ED-5942FEE68C66}" v="119" dt="2021-04-15T21:33:39.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9" autoAdjust="0"/>
    <p:restoredTop sz="94660"/>
  </p:normalViewPr>
  <p:slideViewPr>
    <p:cSldViewPr snapToGrid="0">
      <p:cViewPr varScale="1">
        <p:scale>
          <a:sx n="100" d="100"/>
          <a:sy n="100" d="100"/>
        </p:scale>
        <p:origin x="7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Barnes" userId="40bfbb23b172f72e" providerId="LiveId" clId="{5D2BB03A-C040-449A-81ED-5942FEE68C66}"/>
    <pc:docChg chg="undo custSel addSld delSld modSld sldOrd">
      <pc:chgData name="Emily Barnes" userId="40bfbb23b172f72e" providerId="LiveId" clId="{5D2BB03A-C040-449A-81ED-5942FEE68C66}" dt="2021-04-15T21:33:39.520" v="4995"/>
      <pc:docMkLst>
        <pc:docMk/>
      </pc:docMkLst>
      <pc:sldChg chg="modSp mod">
        <pc:chgData name="Emily Barnes" userId="40bfbb23b172f72e" providerId="LiveId" clId="{5D2BB03A-C040-449A-81ED-5942FEE68C66}" dt="2021-04-15T20:40:16.170" v="4612" actId="20577"/>
        <pc:sldMkLst>
          <pc:docMk/>
          <pc:sldMk cId="1161244035" sldId="256"/>
        </pc:sldMkLst>
        <pc:spChg chg="mod">
          <ac:chgData name="Emily Barnes" userId="40bfbb23b172f72e" providerId="LiveId" clId="{5D2BB03A-C040-449A-81ED-5942FEE68C66}" dt="2021-04-15T20:40:16.170" v="4612" actId="20577"/>
          <ac:spMkLst>
            <pc:docMk/>
            <pc:sldMk cId="1161244035" sldId="256"/>
            <ac:spMk id="2" creationId="{60770DEB-0687-4AF5-A240-DFBBEF4048FB}"/>
          </ac:spMkLst>
        </pc:spChg>
      </pc:sldChg>
      <pc:sldChg chg="addSp delSp modSp mod addCm">
        <pc:chgData name="Emily Barnes" userId="40bfbb23b172f72e" providerId="LiveId" clId="{5D2BB03A-C040-449A-81ED-5942FEE68C66}" dt="2021-04-08T15:42:37.422" v="4244" actId="20577"/>
        <pc:sldMkLst>
          <pc:docMk/>
          <pc:sldMk cId="3493144229" sldId="260"/>
        </pc:sldMkLst>
        <pc:spChg chg="add">
          <ac:chgData name="Emily Barnes" userId="40bfbb23b172f72e" providerId="LiveId" clId="{5D2BB03A-C040-449A-81ED-5942FEE68C66}" dt="2021-04-07T05:51:20.236" v="10"/>
          <ac:spMkLst>
            <pc:docMk/>
            <pc:sldMk cId="3493144229" sldId="260"/>
            <ac:spMk id="3" creationId="{5C97E813-59C9-4711-8895-E8E3BB46B31B}"/>
          </ac:spMkLst>
        </pc:spChg>
        <pc:spChg chg="mod">
          <ac:chgData name="Emily Barnes" userId="40bfbb23b172f72e" providerId="LiveId" clId="{5D2BB03A-C040-449A-81ED-5942FEE68C66}" dt="2021-04-08T15:42:37.422" v="4244" actId="20577"/>
          <ac:spMkLst>
            <pc:docMk/>
            <pc:sldMk cId="3493144229" sldId="260"/>
            <ac:spMk id="5" creationId="{B6D00EDD-68F6-4029-8892-238BBCBD741D}"/>
          </ac:spMkLst>
        </pc:spChg>
        <pc:spChg chg="del">
          <ac:chgData name="Emily Barnes" userId="40bfbb23b172f72e" providerId="LiveId" clId="{5D2BB03A-C040-449A-81ED-5942FEE68C66}" dt="2021-04-07T05:51:19.207" v="9" actId="478"/>
          <ac:spMkLst>
            <pc:docMk/>
            <pc:sldMk cId="3493144229" sldId="260"/>
            <ac:spMk id="6" creationId="{18251602-0D15-4D45-807F-AF15390AF0C0}"/>
          </ac:spMkLst>
        </pc:spChg>
        <pc:picChg chg="add del mod">
          <ac:chgData name="Emily Barnes" userId="40bfbb23b172f72e" providerId="LiveId" clId="{5D2BB03A-C040-449A-81ED-5942FEE68C66}" dt="2021-04-07T05:51:41.806" v="15" actId="478"/>
          <ac:picMkLst>
            <pc:docMk/>
            <pc:sldMk cId="3493144229" sldId="260"/>
            <ac:picMk id="7" creationId="{2092B13B-B06A-4233-A00F-B860C3FDFD07}"/>
          </ac:picMkLst>
        </pc:picChg>
      </pc:sldChg>
      <pc:sldChg chg="modSp mod">
        <pc:chgData name="Emily Barnes" userId="40bfbb23b172f72e" providerId="LiveId" clId="{5D2BB03A-C040-449A-81ED-5942FEE68C66}" dt="2021-04-08T03:56:36.335" v="3173" actId="20577"/>
        <pc:sldMkLst>
          <pc:docMk/>
          <pc:sldMk cId="1786113104" sldId="261"/>
        </pc:sldMkLst>
        <pc:spChg chg="mod">
          <ac:chgData name="Emily Barnes" userId="40bfbb23b172f72e" providerId="LiveId" clId="{5D2BB03A-C040-449A-81ED-5942FEE68C66}" dt="2021-04-08T03:56:36.335" v="3173" actId="20577"/>
          <ac:spMkLst>
            <pc:docMk/>
            <pc:sldMk cId="1786113104" sldId="261"/>
            <ac:spMk id="6" creationId="{2A42A072-11FC-4B3F-910D-6C7BF74B4ABC}"/>
          </ac:spMkLst>
        </pc:spChg>
      </pc:sldChg>
      <pc:sldChg chg="addSp modSp mod">
        <pc:chgData name="Emily Barnes" userId="40bfbb23b172f72e" providerId="LiveId" clId="{5D2BB03A-C040-449A-81ED-5942FEE68C66}" dt="2021-04-08T03:57:34.636" v="3250" actId="313"/>
        <pc:sldMkLst>
          <pc:docMk/>
          <pc:sldMk cId="162967956" sldId="262"/>
        </pc:sldMkLst>
        <pc:spChg chg="mod">
          <ac:chgData name="Emily Barnes" userId="40bfbb23b172f72e" providerId="LiveId" clId="{5D2BB03A-C040-449A-81ED-5942FEE68C66}" dt="2021-04-08T03:57:34.636" v="3250" actId="313"/>
          <ac:spMkLst>
            <pc:docMk/>
            <pc:sldMk cId="162967956" sldId="262"/>
            <ac:spMk id="6" creationId="{2A42A072-11FC-4B3F-910D-6C7BF74B4ABC}"/>
          </ac:spMkLst>
        </pc:spChg>
        <pc:spChg chg="add mod">
          <ac:chgData name="Emily Barnes" userId="40bfbb23b172f72e" providerId="LiveId" clId="{5D2BB03A-C040-449A-81ED-5942FEE68C66}" dt="2021-04-07T06:36:14.348" v="642" actId="1038"/>
          <ac:spMkLst>
            <pc:docMk/>
            <pc:sldMk cId="162967956" sldId="262"/>
            <ac:spMk id="9" creationId="{34D1FBB4-A85D-4A54-8E14-ACB8E40DEB62}"/>
          </ac:spMkLst>
        </pc:spChg>
        <pc:spChg chg="add mod">
          <ac:chgData name="Emily Barnes" userId="40bfbb23b172f72e" providerId="LiveId" clId="{5D2BB03A-C040-449A-81ED-5942FEE68C66}" dt="2021-04-07T06:37:35.029" v="720" actId="1037"/>
          <ac:spMkLst>
            <pc:docMk/>
            <pc:sldMk cId="162967956" sldId="262"/>
            <ac:spMk id="10" creationId="{B6E938AF-9CC1-43A8-A28A-5D33B65340E6}"/>
          </ac:spMkLst>
        </pc:spChg>
        <pc:spChg chg="add mod">
          <ac:chgData name="Emily Barnes" userId="40bfbb23b172f72e" providerId="LiveId" clId="{5D2BB03A-C040-449A-81ED-5942FEE68C66}" dt="2021-04-07T06:38:34.036" v="812" actId="1038"/>
          <ac:spMkLst>
            <pc:docMk/>
            <pc:sldMk cId="162967956" sldId="262"/>
            <ac:spMk id="11" creationId="{B642D74B-D616-4B2B-93DA-708C6EAC0618}"/>
          </ac:spMkLst>
        </pc:spChg>
        <pc:spChg chg="add mod">
          <ac:chgData name="Emily Barnes" userId="40bfbb23b172f72e" providerId="LiveId" clId="{5D2BB03A-C040-449A-81ED-5942FEE68C66}" dt="2021-04-07T06:39:48.177" v="867" actId="1037"/>
          <ac:spMkLst>
            <pc:docMk/>
            <pc:sldMk cId="162967956" sldId="262"/>
            <ac:spMk id="12" creationId="{073A7B71-DEC5-4AB1-970C-1EDDA17596AB}"/>
          </ac:spMkLst>
        </pc:spChg>
        <pc:spChg chg="add mod">
          <ac:chgData name="Emily Barnes" userId="40bfbb23b172f72e" providerId="LiveId" clId="{5D2BB03A-C040-449A-81ED-5942FEE68C66}" dt="2021-04-07T06:42:36.344" v="997" actId="20577"/>
          <ac:spMkLst>
            <pc:docMk/>
            <pc:sldMk cId="162967956" sldId="262"/>
            <ac:spMk id="13" creationId="{852D18B5-6B2A-4931-963B-DA3D83479FBC}"/>
          </ac:spMkLst>
        </pc:spChg>
        <pc:picChg chg="add mod">
          <ac:chgData name="Emily Barnes" userId="40bfbb23b172f72e" providerId="LiveId" clId="{5D2BB03A-C040-449A-81ED-5942FEE68C66}" dt="2021-04-07T06:06:17.931" v="70" actId="1076"/>
          <ac:picMkLst>
            <pc:docMk/>
            <pc:sldMk cId="162967956" sldId="262"/>
            <ac:picMk id="8" creationId="{AE2EAEFE-9DC5-417D-974D-1BFB8BCE5785}"/>
          </ac:picMkLst>
        </pc:picChg>
      </pc:sldChg>
      <pc:sldChg chg="addSp modSp mod">
        <pc:chgData name="Emily Barnes" userId="40bfbb23b172f72e" providerId="LiveId" clId="{5D2BB03A-C040-449A-81ED-5942FEE68C66}" dt="2021-04-08T03:57:56.933" v="3274" actId="1076"/>
        <pc:sldMkLst>
          <pc:docMk/>
          <pc:sldMk cId="3018721548" sldId="263"/>
        </pc:sldMkLst>
        <pc:spChg chg="mod">
          <ac:chgData name="Emily Barnes" userId="40bfbb23b172f72e" providerId="LiveId" clId="{5D2BB03A-C040-449A-81ED-5942FEE68C66}" dt="2021-04-08T03:57:56.933" v="3274" actId="1076"/>
          <ac:spMkLst>
            <pc:docMk/>
            <pc:sldMk cId="3018721548" sldId="263"/>
            <ac:spMk id="6" creationId="{2A42A072-11FC-4B3F-910D-6C7BF74B4ABC}"/>
          </ac:spMkLst>
        </pc:spChg>
        <pc:spChg chg="add mod">
          <ac:chgData name="Emily Barnes" userId="40bfbb23b172f72e" providerId="LiveId" clId="{5D2BB03A-C040-449A-81ED-5942FEE68C66}" dt="2021-04-07T06:44:01.233" v="1042" actId="14100"/>
          <ac:spMkLst>
            <pc:docMk/>
            <pc:sldMk cId="3018721548" sldId="263"/>
            <ac:spMk id="9" creationId="{B57E9D4A-4BCD-470D-BD09-6A1790A90433}"/>
          </ac:spMkLst>
        </pc:spChg>
        <pc:spChg chg="add mod">
          <ac:chgData name="Emily Barnes" userId="40bfbb23b172f72e" providerId="LiveId" clId="{5D2BB03A-C040-449A-81ED-5942FEE68C66}" dt="2021-04-07T06:44:52.161" v="1098" actId="20577"/>
          <ac:spMkLst>
            <pc:docMk/>
            <pc:sldMk cId="3018721548" sldId="263"/>
            <ac:spMk id="10" creationId="{21B09CDE-B8B2-498B-8F8C-5001D7C90A67}"/>
          </ac:spMkLst>
        </pc:spChg>
        <pc:spChg chg="add mod">
          <ac:chgData name="Emily Barnes" userId="40bfbb23b172f72e" providerId="LiveId" clId="{5D2BB03A-C040-449A-81ED-5942FEE68C66}" dt="2021-04-07T06:45:23.458" v="1102" actId="20577"/>
          <ac:spMkLst>
            <pc:docMk/>
            <pc:sldMk cId="3018721548" sldId="263"/>
            <ac:spMk id="11" creationId="{F0061D69-CF83-402C-90A3-8FCBD6EA71C9}"/>
          </ac:spMkLst>
        </pc:spChg>
        <pc:spChg chg="add mod">
          <ac:chgData name="Emily Barnes" userId="40bfbb23b172f72e" providerId="LiveId" clId="{5D2BB03A-C040-449A-81ED-5942FEE68C66}" dt="2021-04-07T06:46:08.537" v="1143" actId="20577"/>
          <ac:spMkLst>
            <pc:docMk/>
            <pc:sldMk cId="3018721548" sldId="263"/>
            <ac:spMk id="12" creationId="{CDDFE54A-042B-40C1-951D-B52C02773C2D}"/>
          </ac:spMkLst>
        </pc:spChg>
        <pc:picChg chg="add mod">
          <ac:chgData name="Emily Barnes" userId="40bfbb23b172f72e" providerId="LiveId" clId="{5D2BB03A-C040-449A-81ED-5942FEE68C66}" dt="2021-04-07T06:08:56.003" v="88" actId="1076"/>
          <ac:picMkLst>
            <pc:docMk/>
            <pc:sldMk cId="3018721548" sldId="263"/>
            <ac:picMk id="8" creationId="{A274991C-598C-4036-A09D-D7D3B1AAB416}"/>
          </ac:picMkLst>
        </pc:picChg>
      </pc:sldChg>
      <pc:sldChg chg="addSp modSp mod">
        <pc:chgData name="Emily Barnes" userId="40bfbb23b172f72e" providerId="LiveId" clId="{5D2BB03A-C040-449A-81ED-5942FEE68C66}" dt="2021-04-08T03:58:32.660" v="3301" actId="20577"/>
        <pc:sldMkLst>
          <pc:docMk/>
          <pc:sldMk cId="115400491" sldId="264"/>
        </pc:sldMkLst>
        <pc:spChg chg="mod">
          <ac:chgData name="Emily Barnes" userId="40bfbb23b172f72e" providerId="LiveId" clId="{5D2BB03A-C040-449A-81ED-5942FEE68C66}" dt="2021-04-08T03:58:32.660" v="3301" actId="20577"/>
          <ac:spMkLst>
            <pc:docMk/>
            <pc:sldMk cId="115400491" sldId="264"/>
            <ac:spMk id="6" creationId="{2A42A072-11FC-4B3F-910D-6C7BF74B4ABC}"/>
          </ac:spMkLst>
        </pc:spChg>
        <pc:spChg chg="add mod">
          <ac:chgData name="Emily Barnes" userId="40bfbb23b172f72e" providerId="LiveId" clId="{5D2BB03A-C040-449A-81ED-5942FEE68C66}" dt="2021-04-07T06:47:07.987" v="1174" actId="20577"/>
          <ac:spMkLst>
            <pc:docMk/>
            <pc:sldMk cId="115400491" sldId="264"/>
            <ac:spMk id="9" creationId="{B17C3EE5-211F-47AA-A2A5-C716426AC144}"/>
          </ac:spMkLst>
        </pc:spChg>
        <pc:spChg chg="add mod">
          <ac:chgData name="Emily Barnes" userId="40bfbb23b172f72e" providerId="LiveId" clId="{5D2BB03A-C040-449A-81ED-5942FEE68C66}" dt="2021-04-07T06:47:55.617" v="1208" actId="20577"/>
          <ac:spMkLst>
            <pc:docMk/>
            <pc:sldMk cId="115400491" sldId="264"/>
            <ac:spMk id="10" creationId="{A24E1841-CF7D-495C-8B9F-D44ED262DA1D}"/>
          </ac:spMkLst>
        </pc:spChg>
        <pc:picChg chg="add mod">
          <ac:chgData name="Emily Barnes" userId="40bfbb23b172f72e" providerId="LiveId" clId="{5D2BB03A-C040-449A-81ED-5942FEE68C66}" dt="2021-04-07T06:10:45.707" v="106" actId="1076"/>
          <ac:picMkLst>
            <pc:docMk/>
            <pc:sldMk cId="115400491" sldId="264"/>
            <ac:picMk id="8" creationId="{6CE59D87-376A-40DB-B94B-466BB8E1D568}"/>
          </ac:picMkLst>
        </pc:picChg>
      </pc:sldChg>
      <pc:sldChg chg="addSp modSp mod addCm modCm">
        <pc:chgData name="Emily Barnes" userId="40bfbb23b172f72e" providerId="LiveId" clId="{5D2BB03A-C040-449A-81ED-5942FEE68C66}" dt="2021-04-08T03:58:58.220" v="3315" actId="20577"/>
        <pc:sldMkLst>
          <pc:docMk/>
          <pc:sldMk cId="2450041451" sldId="265"/>
        </pc:sldMkLst>
        <pc:spChg chg="mod">
          <ac:chgData name="Emily Barnes" userId="40bfbb23b172f72e" providerId="LiveId" clId="{5D2BB03A-C040-449A-81ED-5942FEE68C66}" dt="2021-04-08T03:58:58.220" v="3315" actId="20577"/>
          <ac:spMkLst>
            <pc:docMk/>
            <pc:sldMk cId="2450041451" sldId="265"/>
            <ac:spMk id="6" creationId="{2A42A072-11FC-4B3F-910D-6C7BF74B4ABC}"/>
          </ac:spMkLst>
        </pc:spChg>
        <pc:spChg chg="add mod">
          <ac:chgData name="Emily Barnes" userId="40bfbb23b172f72e" providerId="LiveId" clId="{5D2BB03A-C040-449A-81ED-5942FEE68C66}" dt="2021-04-07T06:48:31.509" v="1236" actId="20577"/>
          <ac:spMkLst>
            <pc:docMk/>
            <pc:sldMk cId="2450041451" sldId="265"/>
            <ac:spMk id="10" creationId="{10063822-12AE-4460-8E51-E417016D9CFE}"/>
          </ac:spMkLst>
        </pc:spChg>
        <pc:spChg chg="add mod">
          <ac:chgData name="Emily Barnes" userId="40bfbb23b172f72e" providerId="LiveId" clId="{5D2BB03A-C040-449A-81ED-5942FEE68C66}" dt="2021-04-07T06:49:22.624" v="1277" actId="1038"/>
          <ac:spMkLst>
            <pc:docMk/>
            <pc:sldMk cId="2450041451" sldId="265"/>
            <ac:spMk id="11" creationId="{01CD43F5-1A1A-4C37-B1D8-8B5F16FF982F}"/>
          </ac:spMkLst>
        </pc:spChg>
        <pc:spChg chg="add mod">
          <ac:chgData name="Emily Barnes" userId="40bfbb23b172f72e" providerId="LiveId" clId="{5D2BB03A-C040-449A-81ED-5942FEE68C66}" dt="2021-04-07T06:49:54.121" v="1317" actId="20577"/>
          <ac:spMkLst>
            <pc:docMk/>
            <pc:sldMk cId="2450041451" sldId="265"/>
            <ac:spMk id="12" creationId="{CD5734E1-817B-4A40-B133-8FE81D159A9D}"/>
          </ac:spMkLst>
        </pc:spChg>
        <pc:picChg chg="add mod">
          <ac:chgData name="Emily Barnes" userId="40bfbb23b172f72e" providerId="LiveId" clId="{5D2BB03A-C040-449A-81ED-5942FEE68C66}" dt="2021-04-07T06:12:42.594" v="127" actId="1076"/>
          <ac:picMkLst>
            <pc:docMk/>
            <pc:sldMk cId="2450041451" sldId="265"/>
            <ac:picMk id="9" creationId="{7DCD139D-78EA-433E-8DF9-A5B7E0E85154}"/>
          </ac:picMkLst>
        </pc:picChg>
      </pc:sldChg>
      <pc:sldChg chg="addSp modSp mod">
        <pc:chgData name="Emily Barnes" userId="40bfbb23b172f72e" providerId="LiveId" clId="{5D2BB03A-C040-449A-81ED-5942FEE68C66}" dt="2021-04-08T03:59:13.520" v="3332" actId="20577"/>
        <pc:sldMkLst>
          <pc:docMk/>
          <pc:sldMk cId="1815964190" sldId="266"/>
        </pc:sldMkLst>
        <pc:spChg chg="mod">
          <ac:chgData name="Emily Barnes" userId="40bfbb23b172f72e" providerId="LiveId" clId="{5D2BB03A-C040-449A-81ED-5942FEE68C66}" dt="2021-04-08T03:59:13.520" v="3332" actId="20577"/>
          <ac:spMkLst>
            <pc:docMk/>
            <pc:sldMk cId="1815964190" sldId="266"/>
            <ac:spMk id="6" creationId="{2A42A072-11FC-4B3F-910D-6C7BF74B4ABC}"/>
          </ac:spMkLst>
        </pc:spChg>
        <pc:spChg chg="add mod">
          <ac:chgData name="Emily Barnes" userId="40bfbb23b172f72e" providerId="LiveId" clId="{5D2BB03A-C040-449A-81ED-5942FEE68C66}" dt="2021-04-07T06:50:56.673" v="1345" actId="20577"/>
          <ac:spMkLst>
            <pc:docMk/>
            <pc:sldMk cId="1815964190" sldId="266"/>
            <ac:spMk id="9" creationId="{2F6528ED-3895-4AC0-A78C-804E1CEA35D3}"/>
          </ac:spMkLst>
        </pc:spChg>
        <pc:spChg chg="add mod">
          <ac:chgData name="Emily Barnes" userId="40bfbb23b172f72e" providerId="LiveId" clId="{5D2BB03A-C040-449A-81ED-5942FEE68C66}" dt="2021-04-07T06:51:40.576" v="1431" actId="20577"/>
          <ac:spMkLst>
            <pc:docMk/>
            <pc:sldMk cId="1815964190" sldId="266"/>
            <ac:spMk id="10" creationId="{32BD49BC-E794-4F3B-959F-D5B56EC7E09C}"/>
          </ac:spMkLst>
        </pc:spChg>
        <pc:spChg chg="add mod">
          <ac:chgData name="Emily Barnes" userId="40bfbb23b172f72e" providerId="LiveId" clId="{5D2BB03A-C040-449A-81ED-5942FEE68C66}" dt="2021-04-07T06:52:19.440" v="1457" actId="20577"/>
          <ac:spMkLst>
            <pc:docMk/>
            <pc:sldMk cId="1815964190" sldId="266"/>
            <ac:spMk id="11" creationId="{6092E929-56EC-4AAD-98FA-FC4EECA8371A}"/>
          </ac:spMkLst>
        </pc:spChg>
        <pc:picChg chg="mod">
          <ac:chgData name="Emily Barnes" userId="40bfbb23b172f72e" providerId="LiveId" clId="{5D2BB03A-C040-449A-81ED-5942FEE68C66}" dt="2021-04-07T06:14:19.706" v="146" actId="1076"/>
          <ac:picMkLst>
            <pc:docMk/>
            <pc:sldMk cId="1815964190" sldId="266"/>
            <ac:picMk id="5" creationId="{9A6BA3C4-2A1E-471F-ADE7-8E482139310C}"/>
          </ac:picMkLst>
        </pc:picChg>
        <pc:picChg chg="add mod">
          <ac:chgData name="Emily Barnes" userId="40bfbb23b172f72e" providerId="LiveId" clId="{5D2BB03A-C040-449A-81ED-5942FEE68C66}" dt="2021-04-07T06:14:16.066" v="145" actId="14100"/>
          <ac:picMkLst>
            <pc:docMk/>
            <pc:sldMk cId="1815964190" sldId="266"/>
            <ac:picMk id="8" creationId="{15722419-77DD-453B-AF48-CAF8A39D7326}"/>
          </ac:picMkLst>
        </pc:picChg>
      </pc:sldChg>
      <pc:sldChg chg="addSp modSp del mod ord addCm modCm">
        <pc:chgData name="Emily Barnes" userId="40bfbb23b172f72e" providerId="LiveId" clId="{5D2BB03A-C040-449A-81ED-5942FEE68C66}" dt="2021-04-08T03:51:59.448" v="3120" actId="2696"/>
        <pc:sldMkLst>
          <pc:docMk/>
          <pc:sldMk cId="3157134397" sldId="267"/>
        </pc:sldMkLst>
        <pc:spChg chg="mod">
          <ac:chgData name="Emily Barnes" userId="40bfbb23b172f72e" providerId="LiveId" clId="{5D2BB03A-C040-449A-81ED-5942FEE68C66}" dt="2021-04-07T06:15:41.093" v="161" actId="20577"/>
          <ac:spMkLst>
            <pc:docMk/>
            <pc:sldMk cId="3157134397" sldId="267"/>
            <ac:spMk id="6" creationId="{2A42A072-11FC-4B3F-910D-6C7BF74B4ABC}"/>
          </ac:spMkLst>
        </pc:spChg>
        <pc:spChg chg="add mod">
          <ac:chgData name="Emily Barnes" userId="40bfbb23b172f72e" providerId="LiveId" clId="{5D2BB03A-C040-449A-81ED-5942FEE68C66}" dt="2021-04-07T06:53:37.369" v="1503" actId="20577"/>
          <ac:spMkLst>
            <pc:docMk/>
            <pc:sldMk cId="3157134397" sldId="267"/>
            <ac:spMk id="9" creationId="{1480EC70-CAA1-42F3-95C3-95A29F8BE1F4}"/>
          </ac:spMkLst>
        </pc:spChg>
        <pc:spChg chg="add mod">
          <ac:chgData name="Emily Barnes" userId="40bfbb23b172f72e" providerId="LiveId" clId="{5D2BB03A-C040-449A-81ED-5942FEE68C66}" dt="2021-04-07T06:54:04.657" v="1539" actId="20577"/>
          <ac:spMkLst>
            <pc:docMk/>
            <pc:sldMk cId="3157134397" sldId="267"/>
            <ac:spMk id="10" creationId="{1C019FAA-F245-4558-838A-C9D96039582B}"/>
          </ac:spMkLst>
        </pc:spChg>
        <pc:picChg chg="add mod">
          <ac:chgData name="Emily Barnes" userId="40bfbb23b172f72e" providerId="LiveId" clId="{5D2BB03A-C040-449A-81ED-5942FEE68C66}" dt="2021-04-07T06:16:24.226" v="164" actId="14100"/>
          <ac:picMkLst>
            <pc:docMk/>
            <pc:sldMk cId="3157134397" sldId="267"/>
            <ac:picMk id="8" creationId="{5790A70B-EFB9-4762-8CB4-A24E8EEC1A67}"/>
          </ac:picMkLst>
        </pc:picChg>
        <pc:picChg chg="add mod">
          <ac:chgData name="Emily Barnes" userId="40bfbb23b172f72e" providerId="LiveId" clId="{5D2BB03A-C040-449A-81ED-5942FEE68C66}" dt="2021-04-08T03:43:15.764" v="3070" actId="1076"/>
          <ac:picMkLst>
            <pc:docMk/>
            <pc:sldMk cId="3157134397" sldId="267"/>
            <ac:picMk id="11" creationId="{E71B6559-FCBD-43D8-BB73-111B2FABED80}"/>
          </ac:picMkLst>
        </pc:picChg>
      </pc:sldChg>
      <pc:sldChg chg="addSp modSp mod">
        <pc:chgData name="Emily Barnes" userId="40bfbb23b172f72e" providerId="LiveId" clId="{5D2BB03A-C040-449A-81ED-5942FEE68C66}" dt="2021-04-08T04:00:00.580" v="3382" actId="20577"/>
        <pc:sldMkLst>
          <pc:docMk/>
          <pc:sldMk cId="2896866351" sldId="268"/>
        </pc:sldMkLst>
        <pc:spChg chg="mod">
          <ac:chgData name="Emily Barnes" userId="40bfbb23b172f72e" providerId="LiveId" clId="{5D2BB03A-C040-449A-81ED-5942FEE68C66}" dt="2021-04-08T04:00:00.580" v="3382" actId="20577"/>
          <ac:spMkLst>
            <pc:docMk/>
            <pc:sldMk cId="2896866351" sldId="268"/>
            <ac:spMk id="6" creationId="{2A42A072-11FC-4B3F-910D-6C7BF74B4ABC}"/>
          </ac:spMkLst>
        </pc:spChg>
        <pc:spChg chg="add mod">
          <ac:chgData name="Emily Barnes" userId="40bfbb23b172f72e" providerId="LiveId" clId="{5D2BB03A-C040-449A-81ED-5942FEE68C66}" dt="2021-04-07T06:55:55.208" v="1595" actId="20577"/>
          <ac:spMkLst>
            <pc:docMk/>
            <pc:sldMk cId="2896866351" sldId="268"/>
            <ac:spMk id="9" creationId="{C6D10901-C364-4224-BE95-B80AA6F97265}"/>
          </ac:spMkLst>
        </pc:spChg>
        <pc:spChg chg="add mod">
          <ac:chgData name="Emily Barnes" userId="40bfbb23b172f72e" providerId="LiveId" clId="{5D2BB03A-C040-449A-81ED-5942FEE68C66}" dt="2021-04-07T06:56:34.090" v="1650" actId="20577"/>
          <ac:spMkLst>
            <pc:docMk/>
            <pc:sldMk cId="2896866351" sldId="268"/>
            <ac:spMk id="10" creationId="{7EBEA91E-F778-4D8E-A9FB-3677FC32F484}"/>
          </ac:spMkLst>
        </pc:spChg>
        <pc:spChg chg="add mod">
          <ac:chgData name="Emily Barnes" userId="40bfbb23b172f72e" providerId="LiveId" clId="{5D2BB03A-C040-449A-81ED-5942FEE68C66}" dt="2021-04-07T06:57:06.074" v="1692" actId="20577"/>
          <ac:spMkLst>
            <pc:docMk/>
            <pc:sldMk cId="2896866351" sldId="268"/>
            <ac:spMk id="11" creationId="{65E07946-CF81-45A1-8AF9-5506C7C2B575}"/>
          </ac:spMkLst>
        </pc:spChg>
        <pc:picChg chg="mod">
          <ac:chgData name="Emily Barnes" userId="40bfbb23b172f72e" providerId="LiveId" clId="{5D2BB03A-C040-449A-81ED-5942FEE68C66}" dt="2021-04-07T06:18:32.170" v="183" actId="1076"/>
          <ac:picMkLst>
            <pc:docMk/>
            <pc:sldMk cId="2896866351" sldId="268"/>
            <ac:picMk id="5" creationId="{493CB17C-67CF-4A3C-80EF-CE7E192070FB}"/>
          </ac:picMkLst>
        </pc:picChg>
        <pc:picChg chg="add mod">
          <ac:chgData name="Emily Barnes" userId="40bfbb23b172f72e" providerId="LiveId" clId="{5D2BB03A-C040-449A-81ED-5942FEE68C66}" dt="2021-04-07T06:18:27.458" v="182" actId="14100"/>
          <ac:picMkLst>
            <pc:docMk/>
            <pc:sldMk cId="2896866351" sldId="268"/>
            <ac:picMk id="8" creationId="{974C40E5-F400-464D-861A-E8798130A731}"/>
          </ac:picMkLst>
        </pc:picChg>
      </pc:sldChg>
      <pc:sldChg chg="addSp modSp mod">
        <pc:chgData name="Emily Barnes" userId="40bfbb23b172f72e" providerId="LiveId" clId="{5D2BB03A-C040-449A-81ED-5942FEE68C66}" dt="2021-04-08T04:00:25.624" v="3410" actId="20577"/>
        <pc:sldMkLst>
          <pc:docMk/>
          <pc:sldMk cId="581355772" sldId="269"/>
        </pc:sldMkLst>
        <pc:spChg chg="mod">
          <ac:chgData name="Emily Barnes" userId="40bfbb23b172f72e" providerId="LiveId" clId="{5D2BB03A-C040-449A-81ED-5942FEE68C66}" dt="2021-04-08T04:00:25.624" v="3410" actId="20577"/>
          <ac:spMkLst>
            <pc:docMk/>
            <pc:sldMk cId="581355772" sldId="269"/>
            <ac:spMk id="6" creationId="{2A42A072-11FC-4B3F-910D-6C7BF74B4ABC}"/>
          </ac:spMkLst>
        </pc:spChg>
        <pc:spChg chg="add mod">
          <ac:chgData name="Emily Barnes" userId="40bfbb23b172f72e" providerId="LiveId" clId="{5D2BB03A-C040-449A-81ED-5942FEE68C66}" dt="2021-04-07T06:59:06.216" v="1735" actId="20577"/>
          <ac:spMkLst>
            <pc:docMk/>
            <pc:sldMk cId="581355772" sldId="269"/>
            <ac:spMk id="9" creationId="{1B89FAE4-6D75-42C2-A085-20BA7F2FD236}"/>
          </ac:spMkLst>
        </pc:spChg>
        <pc:spChg chg="add mod">
          <ac:chgData name="Emily Barnes" userId="40bfbb23b172f72e" providerId="LiveId" clId="{5D2BB03A-C040-449A-81ED-5942FEE68C66}" dt="2021-04-07T06:59:41.862" v="1769" actId="20577"/>
          <ac:spMkLst>
            <pc:docMk/>
            <pc:sldMk cId="581355772" sldId="269"/>
            <ac:spMk id="10" creationId="{377C82F6-CBF7-4277-961A-CA09320EF5D2}"/>
          </ac:spMkLst>
        </pc:spChg>
        <pc:spChg chg="add mod">
          <ac:chgData name="Emily Barnes" userId="40bfbb23b172f72e" providerId="LiveId" clId="{5D2BB03A-C040-449A-81ED-5942FEE68C66}" dt="2021-04-07T07:00:47.443" v="1839" actId="20577"/>
          <ac:spMkLst>
            <pc:docMk/>
            <pc:sldMk cId="581355772" sldId="269"/>
            <ac:spMk id="11" creationId="{E5742F99-C115-4864-8E99-04ADEBEDEA6C}"/>
          </ac:spMkLst>
        </pc:spChg>
        <pc:picChg chg="add mod">
          <ac:chgData name="Emily Barnes" userId="40bfbb23b172f72e" providerId="LiveId" clId="{5D2BB03A-C040-449A-81ED-5942FEE68C66}" dt="2021-04-07T06:19:56.634" v="201" actId="1076"/>
          <ac:picMkLst>
            <pc:docMk/>
            <pc:sldMk cId="581355772" sldId="269"/>
            <ac:picMk id="8" creationId="{7AE318B3-0022-4923-926A-76DEBC636395}"/>
          </ac:picMkLst>
        </pc:picChg>
      </pc:sldChg>
      <pc:sldChg chg="addSp modSp mod">
        <pc:chgData name="Emily Barnes" userId="40bfbb23b172f72e" providerId="LiveId" clId="{5D2BB03A-C040-449A-81ED-5942FEE68C66}" dt="2021-04-08T04:00:45.468" v="3435" actId="20577"/>
        <pc:sldMkLst>
          <pc:docMk/>
          <pc:sldMk cId="2598025409" sldId="270"/>
        </pc:sldMkLst>
        <pc:spChg chg="mod">
          <ac:chgData name="Emily Barnes" userId="40bfbb23b172f72e" providerId="LiveId" clId="{5D2BB03A-C040-449A-81ED-5942FEE68C66}" dt="2021-04-08T04:00:45.468" v="3435" actId="20577"/>
          <ac:spMkLst>
            <pc:docMk/>
            <pc:sldMk cId="2598025409" sldId="270"/>
            <ac:spMk id="8" creationId="{6D234695-6CC5-48BB-86E0-77F5A873DA31}"/>
          </ac:spMkLst>
        </pc:spChg>
        <pc:spChg chg="add mod">
          <ac:chgData name="Emily Barnes" userId="40bfbb23b172f72e" providerId="LiveId" clId="{5D2BB03A-C040-449A-81ED-5942FEE68C66}" dt="2021-04-07T07:02:14.528" v="1869" actId="1076"/>
          <ac:spMkLst>
            <pc:docMk/>
            <pc:sldMk cId="2598025409" sldId="270"/>
            <ac:spMk id="9" creationId="{56A47ECE-C215-4664-B1E9-A378D73046D8}"/>
          </ac:spMkLst>
        </pc:spChg>
        <pc:spChg chg="add mod">
          <ac:chgData name="Emily Barnes" userId="40bfbb23b172f72e" providerId="LiveId" clId="{5D2BB03A-C040-449A-81ED-5942FEE68C66}" dt="2021-04-07T07:02:32.333" v="1875" actId="20577"/>
          <ac:spMkLst>
            <pc:docMk/>
            <pc:sldMk cId="2598025409" sldId="270"/>
            <ac:spMk id="10" creationId="{C6083488-0C86-4347-A439-1BFFA635FEA5}"/>
          </ac:spMkLst>
        </pc:spChg>
        <pc:spChg chg="add mod">
          <ac:chgData name="Emily Barnes" userId="40bfbb23b172f72e" providerId="LiveId" clId="{5D2BB03A-C040-449A-81ED-5942FEE68C66}" dt="2021-04-07T07:03:21.832" v="1879" actId="20577"/>
          <ac:spMkLst>
            <pc:docMk/>
            <pc:sldMk cId="2598025409" sldId="270"/>
            <ac:spMk id="11" creationId="{2B452C00-4FC5-4C1C-920F-9240172AB8A1}"/>
          </ac:spMkLst>
        </pc:spChg>
        <pc:spChg chg="add mod">
          <ac:chgData name="Emily Barnes" userId="40bfbb23b172f72e" providerId="LiveId" clId="{5D2BB03A-C040-449A-81ED-5942FEE68C66}" dt="2021-04-07T07:03:45.008" v="1883" actId="20577"/>
          <ac:spMkLst>
            <pc:docMk/>
            <pc:sldMk cId="2598025409" sldId="270"/>
            <ac:spMk id="12" creationId="{F4B87065-410D-4BD6-A56E-E5D4D7A31C03}"/>
          </ac:spMkLst>
        </pc:spChg>
        <pc:picChg chg="add mod">
          <ac:chgData name="Emily Barnes" userId="40bfbb23b172f72e" providerId="LiveId" clId="{5D2BB03A-C040-449A-81ED-5942FEE68C66}" dt="2021-04-07T06:21:22.809" v="218" actId="14100"/>
          <ac:picMkLst>
            <pc:docMk/>
            <pc:sldMk cId="2598025409" sldId="270"/>
            <ac:picMk id="7" creationId="{986D4966-13EF-4061-A4DB-B97884E3A653}"/>
          </ac:picMkLst>
        </pc:picChg>
      </pc:sldChg>
      <pc:sldChg chg="addSp modSp mod">
        <pc:chgData name="Emily Barnes" userId="40bfbb23b172f72e" providerId="LiveId" clId="{5D2BB03A-C040-449A-81ED-5942FEE68C66}" dt="2021-04-08T04:01:01.334" v="3458" actId="20577"/>
        <pc:sldMkLst>
          <pc:docMk/>
          <pc:sldMk cId="2915172690" sldId="271"/>
        </pc:sldMkLst>
        <pc:spChg chg="mod">
          <ac:chgData name="Emily Barnes" userId="40bfbb23b172f72e" providerId="LiveId" clId="{5D2BB03A-C040-449A-81ED-5942FEE68C66}" dt="2021-04-08T04:01:01.334" v="3458" actId="20577"/>
          <ac:spMkLst>
            <pc:docMk/>
            <pc:sldMk cId="2915172690" sldId="271"/>
            <ac:spMk id="8" creationId="{5EF679B3-70B5-4893-912B-C5C93DCC3712}"/>
          </ac:spMkLst>
        </pc:spChg>
        <pc:spChg chg="add mod">
          <ac:chgData name="Emily Barnes" userId="40bfbb23b172f72e" providerId="LiveId" clId="{5D2BB03A-C040-449A-81ED-5942FEE68C66}" dt="2021-04-07T07:04:37.771" v="1891" actId="20577"/>
          <ac:spMkLst>
            <pc:docMk/>
            <pc:sldMk cId="2915172690" sldId="271"/>
            <ac:spMk id="9" creationId="{018DB2D1-4285-435C-920C-59E05A2BAC23}"/>
          </ac:spMkLst>
        </pc:spChg>
        <pc:picChg chg="add mod">
          <ac:chgData name="Emily Barnes" userId="40bfbb23b172f72e" providerId="LiveId" clId="{5D2BB03A-C040-449A-81ED-5942FEE68C66}" dt="2021-04-07T06:23:14.921" v="235" actId="14100"/>
          <ac:picMkLst>
            <pc:docMk/>
            <pc:sldMk cId="2915172690" sldId="271"/>
            <ac:picMk id="6" creationId="{3BD5C74A-5163-4BEE-B941-570332CF25D5}"/>
          </ac:picMkLst>
        </pc:picChg>
        <pc:picChg chg="mod">
          <ac:chgData name="Emily Barnes" userId="40bfbb23b172f72e" providerId="LiveId" clId="{5D2BB03A-C040-449A-81ED-5942FEE68C66}" dt="2021-04-07T07:04:30.209" v="1886" actId="1076"/>
          <ac:picMkLst>
            <pc:docMk/>
            <pc:sldMk cId="2915172690" sldId="271"/>
            <ac:picMk id="7" creationId="{2F019A19-9AE3-470E-A981-EE411671DCDE}"/>
          </ac:picMkLst>
        </pc:picChg>
      </pc:sldChg>
      <pc:sldChg chg="addSp modSp mod">
        <pc:chgData name="Emily Barnes" userId="40bfbb23b172f72e" providerId="LiveId" clId="{5D2BB03A-C040-449A-81ED-5942FEE68C66}" dt="2021-04-08T04:25:48.370" v="3725" actId="20577"/>
        <pc:sldMkLst>
          <pc:docMk/>
          <pc:sldMk cId="957412627" sldId="273"/>
        </pc:sldMkLst>
        <pc:spChg chg="add mod">
          <ac:chgData name="Emily Barnes" userId="40bfbb23b172f72e" providerId="LiveId" clId="{5D2BB03A-C040-449A-81ED-5942FEE68C66}" dt="2021-04-07T07:21:51.906" v="2030" actId="20577"/>
          <ac:spMkLst>
            <pc:docMk/>
            <pc:sldMk cId="957412627" sldId="273"/>
            <ac:spMk id="7" creationId="{09142FA8-8959-4B59-84CF-AF3D47A782C9}"/>
          </ac:spMkLst>
        </pc:spChg>
        <pc:spChg chg="add mod">
          <ac:chgData name="Emily Barnes" userId="40bfbb23b172f72e" providerId="LiveId" clId="{5D2BB03A-C040-449A-81ED-5942FEE68C66}" dt="2021-04-07T07:22:45.616" v="2052" actId="20577"/>
          <ac:spMkLst>
            <pc:docMk/>
            <pc:sldMk cId="957412627" sldId="273"/>
            <ac:spMk id="8" creationId="{470FC979-25F2-4F68-B0EF-3DA02C0EDAD7}"/>
          </ac:spMkLst>
        </pc:spChg>
        <pc:spChg chg="mod">
          <ac:chgData name="Emily Barnes" userId="40bfbb23b172f72e" providerId="LiveId" clId="{5D2BB03A-C040-449A-81ED-5942FEE68C66}" dt="2021-04-08T04:25:48.370" v="3725" actId="20577"/>
          <ac:spMkLst>
            <pc:docMk/>
            <pc:sldMk cId="957412627" sldId="273"/>
            <ac:spMk id="9" creationId="{CF21D690-04E2-4568-A49B-058360C401F3}"/>
          </ac:spMkLst>
        </pc:spChg>
        <pc:spChg chg="add mod">
          <ac:chgData name="Emily Barnes" userId="40bfbb23b172f72e" providerId="LiveId" clId="{5D2BB03A-C040-449A-81ED-5942FEE68C66}" dt="2021-04-07T07:23:19.319" v="2056" actId="20577"/>
          <ac:spMkLst>
            <pc:docMk/>
            <pc:sldMk cId="957412627" sldId="273"/>
            <ac:spMk id="10" creationId="{268F4A7D-5E95-4F62-B84A-047EAFEE7CB2}"/>
          </ac:spMkLst>
        </pc:spChg>
        <pc:spChg chg="add mod">
          <ac:chgData name="Emily Barnes" userId="40bfbb23b172f72e" providerId="LiveId" clId="{5D2BB03A-C040-449A-81ED-5942FEE68C66}" dt="2021-04-07T07:24:55.503" v="2144" actId="20577"/>
          <ac:spMkLst>
            <pc:docMk/>
            <pc:sldMk cId="957412627" sldId="273"/>
            <ac:spMk id="11" creationId="{67B312B3-BDA6-44ED-9111-72E40AFE8408}"/>
          </ac:spMkLst>
        </pc:spChg>
        <pc:picChg chg="add mod">
          <ac:chgData name="Emily Barnes" userId="40bfbb23b172f72e" providerId="LiveId" clId="{5D2BB03A-C040-449A-81ED-5942FEE68C66}" dt="2021-04-07T07:12:34.184" v="1990" actId="1076"/>
          <ac:picMkLst>
            <pc:docMk/>
            <pc:sldMk cId="957412627" sldId="273"/>
            <ac:picMk id="4" creationId="{62618653-B7F0-4368-8A5C-9D47ED2400E6}"/>
          </ac:picMkLst>
        </pc:picChg>
        <pc:picChg chg="mod">
          <ac:chgData name="Emily Barnes" userId="40bfbb23b172f72e" providerId="LiveId" clId="{5D2BB03A-C040-449A-81ED-5942FEE68C66}" dt="2021-04-07T07:21:25.799" v="2008" actId="1076"/>
          <ac:picMkLst>
            <pc:docMk/>
            <pc:sldMk cId="957412627" sldId="273"/>
            <ac:picMk id="5" creationId="{127D2FCE-7B7A-4AD6-BF55-14048AB681F7}"/>
          </ac:picMkLst>
        </pc:picChg>
      </pc:sldChg>
      <pc:sldChg chg="addSp modSp mod addCm">
        <pc:chgData name="Emily Barnes" userId="40bfbb23b172f72e" providerId="LiveId" clId="{5D2BB03A-C040-449A-81ED-5942FEE68C66}" dt="2021-04-08T04:26:02.483" v="3748" actId="20577"/>
        <pc:sldMkLst>
          <pc:docMk/>
          <pc:sldMk cId="1828278622" sldId="274"/>
        </pc:sldMkLst>
        <pc:spChg chg="add mod">
          <ac:chgData name="Emily Barnes" userId="40bfbb23b172f72e" providerId="LiveId" clId="{5D2BB03A-C040-449A-81ED-5942FEE68C66}" dt="2021-04-07T07:26:30.840" v="2179" actId="20577"/>
          <ac:spMkLst>
            <pc:docMk/>
            <pc:sldMk cId="1828278622" sldId="274"/>
            <ac:spMk id="7" creationId="{ED1B245B-C981-4848-B662-FABC9FC3EA7C}"/>
          </ac:spMkLst>
        </pc:spChg>
        <pc:spChg chg="add mod">
          <ac:chgData name="Emily Barnes" userId="40bfbb23b172f72e" providerId="LiveId" clId="{5D2BB03A-C040-449A-81ED-5942FEE68C66}" dt="2021-04-07T07:26:45.155" v="2205" actId="20577"/>
          <ac:spMkLst>
            <pc:docMk/>
            <pc:sldMk cId="1828278622" sldId="274"/>
            <ac:spMk id="8" creationId="{30DE1D43-F972-4DAF-B208-5EA054D9F634}"/>
          </ac:spMkLst>
        </pc:spChg>
        <pc:spChg chg="mod">
          <ac:chgData name="Emily Barnes" userId="40bfbb23b172f72e" providerId="LiveId" clId="{5D2BB03A-C040-449A-81ED-5942FEE68C66}" dt="2021-04-08T04:26:02.483" v="3748" actId="20577"/>
          <ac:spMkLst>
            <pc:docMk/>
            <pc:sldMk cId="1828278622" sldId="274"/>
            <ac:spMk id="9" creationId="{CF21D690-04E2-4568-A49B-058360C401F3}"/>
          </ac:spMkLst>
        </pc:spChg>
        <pc:spChg chg="add mod">
          <ac:chgData name="Emily Barnes" userId="40bfbb23b172f72e" providerId="LiveId" clId="{5D2BB03A-C040-449A-81ED-5942FEE68C66}" dt="2021-04-07T07:28:11.178" v="2319" actId="20577"/>
          <ac:spMkLst>
            <pc:docMk/>
            <pc:sldMk cId="1828278622" sldId="274"/>
            <ac:spMk id="10" creationId="{1FA26CDC-3716-452E-ABF9-19DCDCEC610C}"/>
          </ac:spMkLst>
        </pc:spChg>
        <pc:picChg chg="add mod">
          <ac:chgData name="Emily Barnes" userId="40bfbb23b172f72e" providerId="LiveId" clId="{5D2BB03A-C040-449A-81ED-5942FEE68C66}" dt="2021-04-07T07:14:03.799" v="1995" actId="14100"/>
          <ac:picMkLst>
            <pc:docMk/>
            <pc:sldMk cId="1828278622" sldId="274"/>
            <ac:picMk id="5" creationId="{C6EA4AED-DE5B-4D73-8DC1-F031599DC1FF}"/>
          </ac:picMkLst>
        </pc:picChg>
      </pc:sldChg>
      <pc:sldChg chg="addSp modSp mod">
        <pc:chgData name="Emily Barnes" userId="40bfbb23b172f72e" providerId="LiveId" clId="{5D2BB03A-C040-449A-81ED-5942FEE68C66}" dt="2021-04-08T04:26:24.958" v="3781" actId="20577"/>
        <pc:sldMkLst>
          <pc:docMk/>
          <pc:sldMk cId="2315721703" sldId="275"/>
        </pc:sldMkLst>
        <pc:spChg chg="add mod">
          <ac:chgData name="Emily Barnes" userId="40bfbb23b172f72e" providerId="LiveId" clId="{5D2BB03A-C040-449A-81ED-5942FEE68C66}" dt="2021-04-07T07:29:43.362" v="2380" actId="20577"/>
          <ac:spMkLst>
            <pc:docMk/>
            <pc:sldMk cId="2315721703" sldId="275"/>
            <ac:spMk id="7" creationId="{B1B98801-8095-4158-9FC0-65884E971B98}"/>
          </ac:spMkLst>
        </pc:spChg>
        <pc:spChg chg="add mod">
          <ac:chgData name="Emily Barnes" userId="40bfbb23b172f72e" providerId="LiveId" clId="{5D2BB03A-C040-449A-81ED-5942FEE68C66}" dt="2021-04-07T07:29:53.842" v="2384" actId="20577"/>
          <ac:spMkLst>
            <pc:docMk/>
            <pc:sldMk cId="2315721703" sldId="275"/>
            <ac:spMk id="8" creationId="{EC854F1D-41ED-4499-A41A-D6E6B737BC64}"/>
          </ac:spMkLst>
        </pc:spChg>
        <pc:spChg chg="mod">
          <ac:chgData name="Emily Barnes" userId="40bfbb23b172f72e" providerId="LiveId" clId="{5D2BB03A-C040-449A-81ED-5942FEE68C66}" dt="2021-04-08T04:26:24.958" v="3781" actId="20577"/>
          <ac:spMkLst>
            <pc:docMk/>
            <pc:sldMk cId="2315721703" sldId="275"/>
            <ac:spMk id="9" creationId="{CF21D690-04E2-4568-A49B-058360C401F3}"/>
          </ac:spMkLst>
        </pc:spChg>
        <pc:spChg chg="add mod">
          <ac:chgData name="Emily Barnes" userId="40bfbb23b172f72e" providerId="LiveId" clId="{5D2BB03A-C040-449A-81ED-5942FEE68C66}" dt="2021-04-07T07:30:14.606" v="2415" actId="20577"/>
          <ac:spMkLst>
            <pc:docMk/>
            <pc:sldMk cId="2315721703" sldId="275"/>
            <ac:spMk id="10" creationId="{C91551F1-E16B-493A-BDDE-0A64829C8AEA}"/>
          </ac:spMkLst>
        </pc:spChg>
        <pc:spChg chg="add mod">
          <ac:chgData name="Emily Barnes" userId="40bfbb23b172f72e" providerId="LiveId" clId="{5D2BB03A-C040-449A-81ED-5942FEE68C66}" dt="2021-04-07T07:30:59.024" v="2456" actId="20577"/>
          <ac:spMkLst>
            <pc:docMk/>
            <pc:sldMk cId="2315721703" sldId="275"/>
            <ac:spMk id="11" creationId="{2CB89858-7453-493F-AFA8-F691C1B1F9FA}"/>
          </ac:spMkLst>
        </pc:spChg>
        <pc:spChg chg="add mod">
          <ac:chgData name="Emily Barnes" userId="40bfbb23b172f72e" providerId="LiveId" clId="{5D2BB03A-C040-449A-81ED-5942FEE68C66}" dt="2021-04-07T07:31:24.815" v="2458" actId="1076"/>
          <ac:spMkLst>
            <pc:docMk/>
            <pc:sldMk cId="2315721703" sldId="275"/>
            <ac:spMk id="12" creationId="{ADEB6893-1758-4B33-8239-49CC050094FE}"/>
          </ac:spMkLst>
        </pc:spChg>
        <pc:spChg chg="add mod">
          <ac:chgData name="Emily Barnes" userId="40bfbb23b172f72e" providerId="LiveId" clId="{5D2BB03A-C040-449A-81ED-5942FEE68C66}" dt="2021-04-07T07:31:48.119" v="2460" actId="1076"/>
          <ac:spMkLst>
            <pc:docMk/>
            <pc:sldMk cId="2315721703" sldId="275"/>
            <ac:spMk id="13" creationId="{C0A776F9-98DF-418C-92C9-BF38AEE60E17}"/>
          </ac:spMkLst>
        </pc:spChg>
        <pc:spChg chg="add mod">
          <ac:chgData name="Emily Barnes" userId="40bfbb23b172f72e" providerId="LiveId" clId="{5D2BB03A-C040-449A-81ED-5942FEE68C66}" dt="2021-04-07T07:32:25.393" v="2471" actId="20577"/>
          <ac:spMkLst>
            <pc:docMk/>
            <pc:sldMk cId="2315721703" sldId="275"/>
            <ac:spMk id="14" creationId="{B0FCC97A-E0F4-486D-8128-3BDDC22A281A}"/>
          </ac:spMkLst>
        </pc:spChg>
        <pc:spChg chg="add mod">
          <ac:chgData name="Emily Barnes" userId="40bfbb23b172f72e" providerId="LiveId" clId="{5D2BB03A-C040-449A-81ED-5942FEE68C66}" dt="2021-04-07T07:32:58.361" v="2473" actId="1076"/>
          <ac:spMkLst>
            <pc:docMk/>
            <pc:sldMk cId="2315721703" sldId="275"/>
            <ac:spMk id="15" creationId="{02623A69-2299-462A-BB63-6B00B519AD1D}"/>
          </ac:spMkLst>
        </pc:spChg>
        <pc:picChg chg="add mod">
          <ac:chgData name="Emily Barnes" userId="40bfbb23b172f72e" providerId="LiveId" clId="{5D2BB03A-C040-449A-81ED-5942FEE68C66}" dt="2021-04-07T07:15:13.447" v="1998" actId="14100"/>
          <ac:picMkLst>
            <pc:docMk/>
            <pc:sldMk cId="2315721703" sldId="275"/>
            <ac:picMk id="5" creationId="{B9414464-6ADE-42F7-AF03-21F2EC5D94C5}"/>
          </ac:picMkLst>
        </pc:picChg>
      </pc:sldChg>
      <pc:sldChg chg="addSp modSp mod">
        <pc:chgData name="Emily Barnes" userId="40bfbb23b172f72e" providerId="LiveId" clId="{5D2BB03A-C040-449A-81ED-5942FEE68C66}" dt="2021-04-08T04:26:45.870" v="3804" actId="20577"/>
        <pc:sldMkLst>
          <pc:docMk/>
          <pc:sldMk cId="926360059" sldId="276"/>
        </pc:sldMkLst>
        <pc:spChg chg="add mod">
          <ac:chgData name="Emily Barnes" userId="40bfbb23b172f72e" providerId="LiveId" clId="{5D2BB03A-C040-449A-81ED-5942FEE68C66}" dt="2021-04-07T07:40:42.326" v="2529" actId="20577"/>
          <ac:spMkLst>
            <pc:docMk/>
            <pc:sldMk cId="926360059" sldId="276"/>
            <ac:spMk id="8" creationId="{E0D57BED-480A-4B6E-8116-FF2D94ADE1A8}"/>
          </ac:spMkLst>
        </pc:spChg>
        <pc:spChg chg="mod">
          <ac:chgData name="Emily Barnes" userId="40bfbb23b172f72e" providerId="LiveId" clId="{5D2BB03A-C040-449A-81ED-5942FEE68C66}" dt="2021-04-08T04:26:45.870" v="3804" actId="20577"/>
          <ac:spMkLst>
            <pc:docMk/>
            <pc:sldMk cId="926360059" sldId="276"/>
            <ac:spMk id="9" creationId="{CF21D690-04E2-4568-A49B-058360C401F3}"/>
          </ac:spMkLst>
        </pc:spChg>
        <pc:spChg chg="add mod">
          <ac:chgData name="Emily Barnes" userId="40bfbb23b172f72e" providerId="LiveId" clId="{5D2BB03A-C040-449A-81ED-5942FEE68C66}" dt="2021-04-07T07:42:52.655" v="2578" actId="14100"/>
          <ac:spMkLst>
            <pc:docMk/>
            <pc:sldMk cId="926360059" sldId="276"/>
            <ac:spMk id="10" creationId="{84F510A8-1684-459E-A233-B5EEEC6ABBE2}"/>
          </ac:spMkLst>
        </pc:spChg>
        <pc:spChg chg="add mod">
          <ac:chgData name="Emily Barnes" userId="40bfbb23b172f72e" providerId="LiveId" clId="{5D2BB03A-C040-449A-81ED-5942FEE68C66}" dt="2021-04-07T07:43:19.558" v="2640" actId="20577"/>
          <ac:spMkLst>
            <pc:docMk/>
            <pc:sldMk cId="926360059" sldId="276"/>
            <ac:spMk id="11" creationId="{ABE72A05-682B-4042-BC7D-92CEBAAF2D1A}"/>
          </ac:spMkLst>
        </pc:spChg>
        <pc:spChg chg="add mod">
          <ac:chgData name="Emily Barnes" userId="40bfbb23b172f72e" providerId="LiveId" clId="{5D2BB03A-C040-449A-81ED-5942FEE68C66}" dt="2021-04-07T07:44:11.759" v="2701" actId="20577"/>
          <ac:spMkLst>
            <pc:docMk/>
            <pc:sldMk cId="926360059" sldId="276"/>
            <ac:spMk id="12" creationId="{BFCC3B59-A0D8-4591-9D15-30AF6CB14B2C}"/>
          </ac:spMkLst>
        </pc:spChg>
        <pc:spChg chg="add mod">
          <ac:chgData name="Emily Barnes" userId="40bfbb23b172f72e" providerId="LiveId" clId="{5D2BB03A-C040-449A-81ED-5942FEE68C66}" dt="2021-04-07T07:44:56.839" v="2724" actId="20577"/>
          <ac:spMkLst>
            <pc:docMk/>
            <pc:sldMk cId="926360059" sldId="276"/>
            <ac:spMk id="13" creationId="{E0016763-71B1-468B-8136-544DF298FF79}"/>
          </ac:spMkLst>
        </pc:spChg>
        <pc:spChg chg="add mod">
          <ac:chgData name="Emily Barnes" userId="40bfbb23b172f72e" providerId="LiveId" clId="{5D2BB03A-C040-449A-81ED-5942FEE68C66}" dt="2021-04-07T07:45:30.998" v="2759" actId="1076"/>
          <ac:spMkLst>
            <pc:docMk/>
            <pc:sldMk cId="926360059" sldId="276"/>
            <ac:spMk id="14" creationId="{83D27763-D434-496C-A562-01A6D95FE74E}"/>
          </ac:spMkLst>
        </pc:spChg>
        <pc:spChg chg="add mod">
          <ac:chgData name="Emily Barnes" userId="40bfbb23b172f72e" providerId="LiveId" clId="{5D2BB03A-C040-449A-81ED-5942FEE68C66}" dt="2021-04-07T07:45:45.681" v="2788" actId="20577"/>
          <ac:spMkLst>
            <pc:docMk/>
            <pc:sldMk cId="926360059" sldId="276"/>
            <ac:spMk id="15" creationId="{7831239E-BF15-4ACE-AF76-5175648300F7}"/>
          </ac:spMkLst>
        </pc:spChg>
        <pc:picChg chg="add mod">
          <ac:chgData name="Emily Barnes" userId="40bfbb23b172f72e" providerId="LiveId" clId="{5D2BB03A-C040-449A-81ED-5942FEE68C66}" dt="2021-04-07T07:16:44.520" v="2001" actId="14100"/>
          <ac:picMkLst>
            <pc:docMk/>
            <pc:sldMk cId="926360059" sldId="276"/>
            <ac:picMk id="5" creationId="{9F5F8FE5-F939-4A84-9741-CFD00878C915}"/>
          </ac:picMkLst>
        </pc:picChg>
      </pc:sldChg>
      <pc:sldChg chg="addSp modSp mod">
        <pc:chgData name="Emily Barnes" userId="40bfbb23b172f72e" providerId="LiveId" clId="{5D2BB03A-C040-449A-81ED-5942FEE68C66}" dt="2021-04-08T04:27:15.269" v="3823" actId="20577"/>
        <pc:sldMkLst>
          <pc:docMk/>
          <pc:sldMk cId="2580130958" sldId="277"/>
        </pc:sldMkLst>
        <pc:spChg chg="add mod">
          <ac:chgData name="Emily Barnes" userId="40bfbb23b172f72e" providerId="LiveId" clId="{5D2BB03A-C040-449A-81ED-5942FEE68C66}" dt="2021-04-07T07:46:29.448" v="2790" actId="1076"/>
          <ac:spMkLst>
            <pc:docMk/>
            <pc:sldMk cId="2580130958" sldId="277"/>
            <ac:spMk id="7" creationId="{47FD8FDA-5D67-4E73-84C4-400805A1663F}"/>
          </ac:spMkLst>
        </pc:spChg>
        <pc:spChg chg="add mod">
          <ac:chgData name="Emily Barnes" userId="40bfbb23b172f72e" providerId="LiveId" clId="{5D2BB03A-C040-449A-81ED-5942FEE68C66}" dt="2021-04-07T07:46:57.829" v="2815" actId="20577"/>
          <ac:spMkLst>
            <pc:docMk/>
            <pc:sldMk cId="2580130958" sldId="277"/>
            <ac:spMk id="8" creationId="{42576422-47A1-494B-B002-FA2D2B371B92}"/>
          </ac:spMkLst>
        </pc:spChg>
        <pc:spChg chg="mod">
          <ac:chgData name="Emily Barnes" userId="40bfbb23b172f72e" providerId="LiveId" clId="{5D2BB03A-C040-449A-81ED-5942FEE68C66}" dt="2021-04-08T04:27:15.269" v="3823" actId="20577"/>
          <ac:spMkLst>
            <pc:docMk/>
            <pc:sldMk cId="2580130958" sldId="277"/>
            <ac:spMk id="9" creationId="{CF21D690-04E2-4568-A49B-058360C401F3}"/>
          </ac:spMkLst>
        </pc:spChg>
        <pc:spChg chg="add mod">
          <ac:chgData name="Emily Barnes" userId="40bfbb23b172f72e" providerId="LiveId" clId="{5D2BB03A-C040-449A-81ED-5942FEE68C66}" dt="2021-04-07T07:47:59.206" v="2850" actId="1076"/>
          <ac:spMkLst>
            <pc:docMk/>
            <pc:sldMk cId="2580130958" sldId="277"/>
            <ac:spMk id="10" creationId="{80EA4E85-1E5D-4AA0-9E0B-6D5C9AE30EFD}"/>
          </ac:spMkLst>
        </pc:spChg>
        <pc:spChg chg="add mod">
          <ac:chgData name="Emily Barnes" userId="40bfbb23b172f72e" providerId="LiveId" clId="{5D2BB03A-C040-449A-81ED-5942FEE68C66}" dt="2021-04-07T07:48:20.667" v="2895" actId="20577"/>
          <ac:spMkLst>
            <pc:docMk/>
            <pc:sldMk cId="2580130958" sldId="277"/>
            <ac:spMk id="11" creationId="{63685C4E-E451-4E05-9C5D-313C3452500E}"/>
          </ac:spMkLst>
        </pc:spChg>
        <pc:spChg chg="add mod">
          <ac:chgData name="Emily Barnes" userId="40bfbb23b172f72e" providerId="LiveId" clId="{5D2BB03A-C040-449A-81ED-5942FEE68C66}" dt="2021-04-07T07:49:23.970" v="2949" actId="20577"/>
          <ac:spMkLst>
            <pc:docMk/>
            <pc:sldMk cId="2580130958" sldId="277"/>
            <ac:spMk id="12" creationId="{9C663803-E961-4EE1-BBE6-086A94ECEF38}"/>
          </ac:spMkLst>
        </pc:spChg>
        <pc:picChg chg="add mod">
          <ac:chgData name="Emily Barnes" userId="40bfbb23b172f72e" providerId="LiveId" clId="{5D2BB03A-C040-449A-81ED-5942FEE68C66}" dt="2021-04-07T07:18:26.655" v="2004" actId="14100"/>
          <ac:picMkLst>
            <pc:docMk/>
            <pc:sldMk cId="2580130958" sldId="277"/>
            <ac:picMk id="5" creationId="{F5AEA3CE-8252-4661-8529-8681BCD4334C}"/>
          </ac:picMkLst>
        </pc:picChg>
      </pc:sldChg>
      <pc:sldChg chg="addSp delSp modSp mod">
        <pc:chgData name="Emily Barnes" userId="40bfbb23b172f72e" providerId="LiveId" clId="{5D2BB03A-C040-449A-81ED-5942FEE68C66}" dt="2021-04-08T04:27:35.590" v="3837" actId="20577"/>
        <pc:sldMkLst>
          <pc:docMk/>
          <pc:sldMk cId="2779616421" sldId="278"/>
        </pc:sldMkLst>
        <pc:spChg chg="add mod">
          <ac:chgData name="Emily Barnes" userId="40bfbb23b172f72e" providerId="LiveId" clId="{5D2BB03A-C040-449A-81ED-5942FEE68C66}" dt="2021-04-07T07:51:15.693" v="2989" actId="20577"/>
          <ac:spMkLst>
            <pc:docMk/>
            <pc:sldMk cId="2779616421" sldId="278"/>
            <ac:spMk id="7" creationId="{87649ADB-F372-46EC-BC0C-F3F072FC40BF}"/>
          </ac:spMkLst>
        </pc:spChg>
        <pc:spChg chg="add mod">
          <ac:chgData name="Emily Barnes" userId="40bfbb23b172f72e" providerId="LiveId" clId="{5D2BB03A-C040-449A-81ED-5942FEE68C66}" dt="2021-04-07T07:51:31.214" v="2998" actId="20577"/>
          <ac:spMkLst>
            <pc:docMk/>
            <pc:sldMk cId="2779616421" sldId="278"/>
            <ac:spMk id="8" creationId="{AFC3AEB3-8070-414D-980F-798954A62C5A}"/>
          </ac:spMkLst>
        </pc:spChg>
        <pc:spChg chg="mod">
          <ac:chgData name="Emily Barnes" userId="40bfbb23b172f72e" providerId="LiveId" clId="{5D2BB03A-C040-449A-81ED-5942FEE68C66}" dt="2021-04-08T04:27:35.590" v="3837" actId="20577"/>
          <ac:spMkLst>
            <pc:docMk/>
            <pc:sldMk cId="2779616421" sldId="278"/>
            <ac:spMk id="9" creationId="{CF21D690-04E2-4568-A49B-058360C401F3}"/>
          </ac:spMkLst>
        </pc:spChg>
        <pc:spChg chg="add mod">
          <ac:chgData name="Emily Barnes" userId="40bfbb23b172f72e" providerId="LiveId" clId="{5D2BB03A-C040-449A-81ED-5942FEE68C66}" dt="2021-04-07T07:52:28.703" v="3026" actId="20577"/>
          <ac:spMkLst>
            <pc:docMk/>
            <pc:sldMk cId="2779616421" sldId="278"/>
            <ac:spMk id="10" creationId="{4A7FB95C-174E-4C69-A859-B0284F4514CA}"/>
          </ac:spMkLst>
        </pc:spChg>
        <pc:spChg chg="add mod">
          <ac:chgData name="Emily Barnes" userId="40bfbb23b172f72e" providerId="LiveId" clId="{5D2BB03A-C040-449A-81ED-5942FEE68C66}" dt="2021-04-07T07:53:02.095" v="3051" actId="20577"/>
          <ac:spMkLst>
            <pc:docMk/>
            <pc:sldMk cId="2779616421" sldId="278"/>
            <ac:spMk id="11" creationId="{743396A5-D820-4168-B254-57D0A1A4AAB7}"/>
          </ac:spMkLst>
        </pc:spChg>
        <pc:spChg chg="add del mod">
          <ac:chgData name="Emily Barnes" userId="40bfbb23b172f72e" providerId="LiveId" clId="{5D2BB03A-C040-449A-81ED-5942FEE68C66}" dt="2021-04-07T07:53:34.482" v="3054" actId="478"/>
          <ac:spMkLst>
            <pc:docMk/>
            <pc:sldMk cId="2779616421" sldId="278"/>
            <ac:spMk id="12" creationId="{46ABD437-0902-401F-91D1-027731BDAB8F}"/>
          </ac:spMkLst>
        </pc:spChg>
        <pc:picChg chg="mod">
          <ac:chgData name="Emily Barnes" userId="40bfbb23b172f72e" providerId="LiveId" clId="{5D2BB03A-C040-449A-81ED-5942FEE68C66}" dt="2021-04-07T07:49:47.247" v="2950" actId="1076"/>
          <ac:picMkLst>
            <pc:docMk/>
            <pc:sldMk cId="2779616421" sldId="278"/>
            <ac:picMk id="3" creationId="{13B1E49A-119E-4861-982B-3108C781598E}"/>
          </ac:picMkLst>
        </pc:picChg>
        <pc:picChg chg="add mod">
          <ac:chgData name="Emily Barnes" userId="40bfbb23b172f72e" providerId="LiveId" clId="{5D2BB03A-C040-449A-81ED-5942FEE68C66}" dt="2021-04-07T07:20:00.511" v="2007" actId="14100"/>
          <ac:picMkLst>
            <pc:docMk/>
            <pc:sldMk cId="2779616421" sldId="278"/>
            <ac:picMk id="5" creationId="{1E6D1DBC-C237-40A1-90A2-052FB76C955B}"/>
          </ac:picMkLst>
        </pc:picChg>
      </pc:sldChg>
      <pc:sldChg chg="modSp mod">
        <pc:chgData name="Emily Barnes" userId="40bfbb23b172f72e" providerId="LiveId" clId="{5D2BB03A-C040-449A-81ED-5942FEE68C66}" dt="2021-04-08T04:39:26.173" v="3930" actId="20577"/>
        <pc:sldMkLst>
          <pc:docMk/>
          <pc:sldMk cId="2228398094" sldId="284"/>
        </pc:sldMkLst>
        <pc:spChg chg="mod">
          <ac:chgData name="Emily Barnes" userId="40bfbb23b172f72e" providerId="LiveId" clId="{5D2BB03A-C040-449A-81ED-5942FEE68C66}" dt="2021-04-08T04:39:26.173" v="3930" actId="20577"/>
          <ac:spMkLst>
            <pc:docMk/>
            <pc:sldMk cId="2228398094" sldId="284"/>
            <ac:spMk id="6" creationId="{1B13EF80-1FF6-490E-9CD9-C65C3C4DCCC5}"/>
          </ac:spMkLst>
        </pc:spChg>
      </pc:sldChg>
      <pc:sldChg chg="addCm modCm">
        <pc:chgData name="Emily Barnes" userId="40bfbb23b172f72e" providerId="LiveId" clId="{5D2BB03A-C040-449A-81ED-5942FEE68C66}" dt="2021-04-07T01:09:50.544" v="7"/>
        <pc:sldMkLst>
          <pc:docMk/>
          <pc:sldMk cId="2717530535" sldId="285"/>
        </pc:sldMkLst>
      </pc:sldChg>
      <pc:sldChg chg="addSp delSp modSp mod">
        <pc:chgData name="Emily Barnes" userId="40bfbb23b172f72e" providerId="LiveId" clId="{5D2BB03A-C040-449A-81ED-5942FEE68C66}" dt="2021-04-08T04:42:44.418" v="4138" actId="14100"/>
        <pc:sldMkLst>
          <pc:docMk/>
          <pc:sldMk cId="544919935" sldId="289"/>
        </pc:sldMkLst>
        <pc:spChg chg="add mod">
          <ac:chgData name="Emily Barnes" userId="40bfbb23b172f72e" providerId="LiveId" clId="{5D2BB03A-C040-449A-81ED-5942FEE68C66}" dt="2021-04-08T04:41:29.586" v="4038" actId="1038"/>
          <ac:spMkLst>
            <pc:docMk/>
            <pc:sldMk cId="544919935" sldId="289"/>
            <ac:spMk id="3" creationId="{BEAE110C-A659-4736-BE87-A96FF5080A20}"/>
          </ac:spMkLst>
        </pc:spChg>
        <pc:spChg chg="del">
          <ac:chgData name="Emily Barnes" userId="40bfbb23b172f72e" providerId="LiveId" clId="{5D2BB03A-C040-449A-81ED-5942FEE68C66}" dt="2021-04-08T04:40:30.389" v="4014" actId="478"/>
          <ac:spMkLst>
            <pc:docMk/>
            <pc:sldMk cId="544919935" sldId="289"/>
            <ac:spMk id="6" creationId="{E3A7EBCA-521A-44A0-A85C-D76BED6A35F6}"/>
          </ac:spMkLst>
        </pc:spChg>
        <pc:spChg chg="del mod">
          <ac:chgData name="Emily Barnes" userId="40bfbb23b172f72e" providerId="LiveId" clId="{5D2BB03A-C040-449A-81ED-5942FEE68C66}" dt="2021-04-08T04:40:25.372" v="4013" actId="478"/>
          <ac:spMkLst>
            <pc:docMk/>
            <pc:sldMk cId="544919935" sldId="289"/>
            <ac:spMk id="7" creationId="{536CB664-753D-4458-9BA5-9317208A536F}"/>
          </ac:spMkLst>
        </pc:spChg>
        <pc:spChg chg="del">
          <ac:chgData name="Emily Barnes" userId="40bfbb23b172f72e" providerId="LiveId" clId="{5D2BB03A-C040-449A-81ED-5942FEE68C66}" dt="2021-04-08T04:40:33.182" v="4015" actId="478"/>
          <ac:spMkLst>
            <pc:docMk/>
            <pc:sldMk cId="544919935" sldId="289"/>
            <ac:spMk id="8" creationId="{A70DBCA8-4C0A-4DCB-B559-ED32492B670A}"/>
          </ac:spMkLst>
        </pc:spChg>
        <pc:spChg chg="add mod">
          <ac:chgData name="Emily Barnes" userId="40bfbb23b172f72e" providerId="LiveId" clId="{5D2BB03A-C040-449A-81ED-5942FEE68C66}" dt="2021-04-08T04:40:42.066" v="4017" actId="20577"/>
          <ac:spMkLst>
            <pc:docMk/>
            <pc:sldMk cId="544919935" sldId="289"/>
            <ac:spMk id="9" creationId="{600244F6-A5C0-4C47-9EBF-29F7E0018733}"/>
          </ac:spMkLst>
        </pc:spChg>
        <pc:spChg chg="add mod">
          <ac:chgData name="Emily Barnes" userId="40bfbb23b172f72e" providerId="LiveId" clId="{5D2BB03A-C040-449A-81ED-5942FEE68C66}" dt="2021-04-08T04:40:45.210" v="4019" actId="20577"/>
          <ac:spMkLst>
            <pc:docMk/>
            <pc:sldMk cId="544919935" sldId="289"/>
            <ac:spMk id="10" creationId="{1BCA6458-1770-4D1B-9D9B-F77444F69E67}"/>
          </ac:spMkLst>
        </pc:spChg>
        <pc:spChg chg="add mod">
          <ac:chgData name="Emily Barnes" userId="40bfbb23b172f72e" providerId="LiveId" clId="{5D2BB03A-C040-449A-81ED-5942FEE68C66}" dt="2021-04-08T04:42:11.575" v="4104" actId="208"/>
          <ac:spMkLst>
            <pc:docMk/>
            <pc:sldMk cId="544919935" sldId="289"/>
            <ac:spMk id="11" creationId="{BBE5CEAC-EC69-48AE-A138-D71026355E89}"/>
          </ac:spMkLst>
        </pc:spChg>
        <pc:spChg chg="add mod">
          <ac:chgData name="Emily Barnes" userId="40bfbb23b172f72e" providerId="LiveId" clId="{5D2BB03A-C040-449A-81ED-5942FEE68C66}" dt="2021-04-08T04:42:44.418" v="4138" actId="14100"/>
          <ac:spMkLst>
            <pc:docMk/>
            <pc:sldMk cId="544919935" sldId="289"/>
            <ac:spMk id="12" creationId="{92A165AD-E0B3-45F3-B071-5ECAE019F273}"/>
          </ac:spMkLst>
        </pc:spChg>
      </pc:sldChg>
      <pc:sldChg chg="addSp modSp add mod">
        <pc:chgData name="Emily Barnes" userId="40bfbb23b172f72e" providerId="LiveId" clId="{5D2BB03A-C040-449A-81ED-5942FEE68C66}" dt="2021-04-07T06:27:58.417" v="318" actId="20577"/>
        <pc:sldMkLst>
          <pc:docMk/>
          <pc:sldMk cId="3406677475" sldId="292"/>
        </pc:sldMkLst>
        <pc:spChg chg="mod">
          <ac:chgData name="Emily Barnes" userId="40bfbb23b172f72e" providerId="LiveId" clId="{5D2BB03A-C040-449A-81ED-5942FEE68C66}" dt="2021-04-07T06:01:07.499" v="32" actId="20577"/>
          <ac:spMkLst>
            <pc:docMk/>
            <pc:sldMk cId="3406677475" sldId="292"/>
            <ac:spMk id="5" creationId="{B6D00EDD-68F6-4029-8892-238BBCBD741D}"/>
          </ac:spMkLst>
        </pc:spChg>
        <pc:spChg chg="add mod">
          <ac:chgData name="Emily Barnes" userId="40bfbb23b172f72e" providerId="LiveId" clId="{5D2BB03A-C040-449A-81ED-5942FEE68C66}" dt="2021-04-07T06:26:41.802" v="287" actId="1076"/>
          <ac:spMkLst>
            <pc:docMk/>
            <pc:sldMk cId="3406677475" sldId="292"/>
            <ac:spMk id="8" creationId="{BCF6DAFD-F56D-4EF5-A5A8-A7CCE05DF3CA}"/>
          </ac:spMkLst>
        </pc:spChg>
        <pc:spChg chg="add mod">
          <ac:chgData name="Emily Barnes" userId="40bfbb23b172f72e" providerId="LiveId" clId="{5D2BB03A-C040-449A-81ED-5942FEE68C66}" dt="2021-04-07T06:27:27.658" v="296" actId="20577"/>
          <ac:spMkLst>
            <pc:docMk/>
            <pc:sldMk cId="3406677475" sldId="292"/>
            <ac:spMk id="9" creationId="{AFC34E72-571C-4F3E-AFC3-89C446E69FD3}"/>
          </ac:spMkLst>
        </pc:spChg>
        <pc:spChg chg="add mod">
          <ac:chgData name="Emily Barnes" userId="40bfbb23b172f72e" providerId="LiveId" clId="{5D2BB03A-C040-449A-81ED-5942FEE68C66}" dt="2021-04-07T06:27:58.417" v="318" actId="20577"/>
          <ac:spMkLst>
            <pc:docMk/>
            <pc:sldMk cId="3406677475" sldId="292"/>
            <ac:spMk id="10" creationId="{6934D880-A709-4B74-8EC1-BC28A463A3BF}"/>
          </ac:spMkLst>
        </pc:spChg>
        <pc:picChg chg="mod">
          <ac:chgData name="Emily Barnes" userId="40bfbb23b172f72e" providerId="LiveId" clId="{5D2BB03A-C040-449A-81ED-5942FEE68C66}" dt="2021-04-07T05:51:47.932" v="16" actId="1076"/>
          <ac:picMkLst>
            <pc:docMk/>
            <pc:sldMk cId="3406677475" sldId="292"/>
            <ac:picMk id="7" creationId="{2092B13B-B06A-4233-A00F-B860C3FDFD07}"/>
          </ac:picMkLst>
        </pc:picChg>
      </pc:sldChg>
      <pc:sldChg chg="addSp delSp modSp add mod addCm modCm">
        <pc:chgData name="Emily Barnes" userId="40bfbb23b172f72e" providerId="LiveId" clId="{5D2BB03A-C040-449A-81ED-5942FEE68C66}" dt="2021-04-15T21:33:39.520" v="4995"/>
        <pc:sldMkLst>
          <pc:docMk/>
          <pc:sldMk cId="3573428427" sldId="293"/>
        </pc:sldMkLst>
        <pc:spChg chg="mod">
          <ac:chgData name="Emily Barnes" userId="40bfbb23b172f72e" providerId="LiveId" clId="{5D2BB03A-C040-449A-81ED-5942FEE68C66}" dt="2021-04-07T06:01:28.691" v="46" actId="20577"/>
          <ac:spMkLst>
            <pc:docMk/>
            <pc:sldMk cId="3573428427" sldId="293"/>
            <ac:spMk id="6" creationId="{2A42A072-11FC-4B3F-910D-6C7BF74B4ABC}"/>
          </ac:spMkLst>
        </pc:spChg>
        <pc:spChg chg="add del mod">
          <ac:chgData name="Emily Barnes" userId="40bfbb23b172f72e" providerId="LiveId" clId="{5D2BB03A-C040-449A-81ED-5942FEE68C66}" dt="2021-04-07T06:25:27.483" v="241"/>
          <ac:spMkLst>
            <pc:docMk/>
            <pc:sldMk cId="3573428427" sldId="293"/>
            <ac:spMk id="9" creationId="{2DB561DC-1BF5-4525-8449-05FB336A95DC}"/>
          </ac:spMkLst>
        </pc:spChg>
        <pc:spChg chg="add mod">
          <ac:chgData name="Emily Barnes" userId="40bfbb23b172f72e" providerId="LiveId" clId="{5D2BB03A-C040-449A-81ED-5942FEE68C66}" dt="2021-04-07T06:31:53.682" v="351" actId="1076"/>
          <ac:spMkLst>
            <pc:docMk/>
            <pc:sldMk cId="3573428427" sldId="293"/>
            <ac:spMk id="10" creationId="{0C0FE5C2-BCF6-4ED2-9536-68DDA7931EFD}"/>
          </ac:spMkLst>
        </pc:spChg>
        <pc:spChg chg="add mod">
          <ac:chgData name="Emily Barnes" userId="40bfbb23b172f72e" providerId="LiveId" clId="{5D2BB03A-C040-449A-81ED-5942FEE68C66}" dt="2021-04-07T06:32:13.178" v="389" actId="1037"/>
          <ac:spMkLst>
            <pc:docMk/>
            <pc:sldMk cId="3573428427" sldId="293"/>
            <ac:spMk id="11" creationId="{31B931B2-F5D3-4F44-98F4-EE370CBB949B}"/>
          </ac:spMkLst>
        </pc:spChg>
        <pc:spChg chg="add mod">
          <ac:chgData name="Emily Barnes" userId="40bfbb23b172f72e" providerId="LiveId" clId="{5D2BB03A-C040-449A-81ED-5942FEE68C66}" dt="2021-04-07T06:32:54.674" v="445" actId="20577"/>
          <ac:spMkLst>
            <pc:docMk/>
            <pc:sldMk cId="3573428427" sldId="293"/>
            <ac:spMk id="12" creationId="{7130E989-91E3-4293-8736-14B8149A2A92}"/>
          </ac:spMkLst>
        </pc:spChg>
        <pc:spChg chg="add mod">
          <ac:chgData name="Emily Barnes" userId="40bfbb23b172f72e" providerId="LiveId" clId="{5D2BB03A-C040-449A-81ED-5942FEE68C66}" dt="2021-04-07T06:34:18.786" v="521" actId="1076"/>
          <ac:spMkLst>
            <pc:docMk/>
            <pc:sldMk cId="3573428427" sldId="293"/>
            <ac:spMk id="13" creationId="{79481A30-3729-405F-B936-183B309B8389}"/>
          </ac:spMkLst>
        </pc:spChg>
        <pc:spChg chg="add mod">
          <ac:chgData name="Emily Barnes" userId="40bfbb23b172f72e" providerId="LiveId" clId="{5D2BB03A-C040-449A-81ED-5942FEE68C66}" dt="2021-04-07T06:34:54.361" v="539" actId="1076"/>
          <ac:spMkLst>
            <pc:docMk/>
            <pc:sldMk cId="3573428427" sldId="293"/>
            <ac:spMk id="14" creationId="{C122E226-4557-445D-9E11-0B89A9774C24}"/>
          </ac:spMkLst>
        </pc:spChg>
        <pc:spChg chg="add mod">
          <ac:chgData name="Emily Barnes" userId="40bfbb23b172f72e" providerId="LiveId" clId="{5D2BB03A-C040-449A-81ED-5942FEE68C66}" dt="2021-04-07T06:35:24.010" v="557" actId="20577"/>
          <ac:spMkLst>
            <pc:docMk/>
            <pc:sldMk cId="3573428427" sldId="293"/>
            <ac:spMk id="15" creationId="{CEFBE2EB-4E2A-4DFD-97B6-E7CF8F149426}"/>
          </ac:spMkLst>
        </pc:spChg>
        <pc:picChg chg="mod">
          <ac:chgData name="Emily Barnes" userId="40bfbb23b172f72e" providerId="LiveId" clId="{5D2BB03A-C040-449A-81ED-5942FEE68C66}" dt="2021-04-07T06:00:53.099" v="19" actId="1076"/>
          <ac:picMkLst>
            <pc:docMk/>
            <pc:sldMk cId="3573428427" sldId="293"/>
            <ac:picMk id="5" creationId="{CCDDBFDB-6744-4A4F-A0DE-10FE777343EB}"/>
          </ac:picMkLst>
        </pc:picChg>
        <pc:picChg chg="add mod">
          <ac:chgData name="Emily Barnes" userId="40bfbb23b172f72e" providerId="LiveId" clId="{5D2BB03A-C040-449A-81ED-5942FEE68C66}" dt="2021-04-07T06:04:29.043" v="50" actId="1076"/>
          <ac:picMkLst>
            <pc:docMk/>
            <pc:sldMk cId="3573428427" sldId="293"/>
            <ac:picMk id="7" creationId="{00297EFF-D0F9-4E96-AC67-C2D286CEE3CB}"/>
          </ac:picMkLst>
        </pc:picChg>
      </pc:sldChg>
      <pc:sldChg chg="addSp modSp add del mod">
        <pc:chgData name="Emily Barnes" userId="40bfbb23b172f72e" providerId="LiveId" clId="{5D2BB03A-C040-449A-81ED-5942FEE68C66}" dt="2021-04-08T03:51:28.267" v="3114" actId="2696"/>
        <pc:sldMkLst>
          <pc:docMk/>
          <pc:sldMk cId="1623045515" sldId="294"/>
        </pc:sldMkLst>
        <pc:picChg chg="add mod">
          <ac:chgData name="Emily Barnes" userId="40bfbb23b172f72e" providerId="LiveId" clId="{5D2BB03A-C040-449A-81ED-5942FEE68C66}" dt="2021-04-08T03:41:46.157" v="3058" actId="1076"/>
          <ac:picMkLst>
            <pc:docMk/>
            <pc:sldMk cId="1623045515" sldId="294"/>
            <ac:picMk id="7" creationId="{333BE762-9D20-4FCD-9647-89BA98041883}"/>
          </ac:picMkLst>
        </pc:picChg>
      </pc:sldChg>
      <pc:sldChg chg="delSp modSp add mod">
        <pc:chgData name="Emily Barnes" userId="40bfbb23b172f72e" providerId="LiveId" clId="{5D2BB03A-C040-449A-81ED-5942FEE68C66}" dt="2021-04-08T03:59:45.133" v="3357" actId="20577"/>
        <pc:sldMkLst>
          <pc:docMk/>
          <pc:sldMk cId="1845260427" sldId="295"/>
        </pc:sldMkLst>
        <pc:spChg chg="mod">
          <ac:chgData name="Emily Barnes" userId="40bfbb23b172f72e" providerId="LiveId" clId="{5D2BB03A-C040-449A-81ED-5942FEE68C66}" dt="2021-04-08T03:59:45.133" v="3357" actId="20577"/>
          <ac:spMkLst>
            <pc:docMk/>
            <pc:sldMk cId="1845260427" sldId="295"/>
            <ac:spMk id="6" creationId="{2A42A072-11FC-4B3F-910D-6C7BF74B4ABC}"/>
          </ac:spMkLst>
        </pc:spChg>
        <pc:picChg chg="del">
          <ac:chgData name="Emily Barnes" userId="40bfbb23b172f72e" providerId="LiveId" clId="{5D2BB03A-C040-449A-81ED-5942FEE68C66}" dt="2021-04-08T03:43:06.614" v="3065" actId="478"/>
          <ac:picMkLst>
            <pc:docMk/>
            <pc:sldMk cId="1845260427" sldId="295"/>
            <ac:picMk id="11" creationId="{E71B6559-FCBD-43D8-BB73-111B2FABED80}"/>
          </ac:picMkLst>
        </pc:picChg>
      </pc:sldChg>
      <pc:sldChg chg="addSp delSp modSp new mod">
        <pc:chgData name="Emily Barnes" userId="40bfbb23b172f72e" providerId="LiveId" clId="{5D2BB03A-C040-449A-81ED-5942FEE68C66}" dt="2021-04-08T04:13:23.612" v="3700" actId="20577"/>
        <pc:sldMkLst>
          <pc:docMk/>
          <pc:sldMk cId="1790455354" sldId="296"/>
        </pc:sldMkLst>
        <pc:spChg chg="mod">
          <ac:chgData name="Emily Barnes" userId="40bfbb23b172f72e" providerId="LiveId" clId="{5D2BB03A-C040-449A-81ED-5942FEE68C66}" dt="2021-04-08T04:05:06.659" v="3511" actId="14100"/>
          <ac:spMkLst>
            <pc:docMk/>
            <pc:sldMk cId="1790455354" sldId="296"/>
            <ac:spMk id="2" creationId="{A24DC9C1-DD71-4F31-81CC-A315D9A516E9}"/>
          </ac:spMkLst>
        </pc:spChg>
        <pc:spChg chg="del">
          <ac:chgData name="Emily Barnes" userId="40bfbb23b172f72e" providerId="LiveId" clId="{5D2BB03A-C040-449A-81ED-5942FEE68C66}" dt="2021-04-08T04:01:46.199" v="3483"/>
          <ac:spMkLst>
            <pc:docMk/>
            <pc:sldMk cId="1790455354" sldId="296"/>
            <ac:spMk id="3" creationId="{0712B40F-C28E-44C3-A876-276062CCF86D}"/>
          </ac:spMkLst>
        </pc:spChg>
        <pc:spChg chg="add">
          <ac:chgData name="Emily Barnes" userId="40bfbb23b172f72e" providerId="LiveId" clId="{5D2BB03A-C040-449A-81ED-5942FEE68C66}" dt="2021-04-08T04:11:14.190" v="3529" actId="11529"/>
          <ac:spMkLst>
            <pc:docMk/>
            <pc:sldMk cId="1790455354" sldId="296"/>
            <ac:spMk id="13" creationId="{6763DF04-6D5C-4A00-86C9-E413F6DE531E}"/>
          </ac:spMkLst>
        </pc:spChg>
        <pc:spChg chg="add mod">
          <ac:chgData name="Emily Barnes" userId="40bfbb23b172f72e" providerId="LiveId" clId="{5D2BB03A-C040-449A-81ED-5942FEE68C66}" dt="2021-04-08T04:12:11.378" v="3554" actId="242"/>
          <ac:spMkLst>
            <pc:docMk/>
            <pc:sldMk cId="1790455354" sldId="296"/>
            <ac:spMk id="14" creationId="{E7FF642C-7B38-4ACD-A5BD-F8FD1FEC3CD9}"/>
          </ac:spMkLst>
        </pc:spChg>
        <pc:spChg chg="add mod">
          <ac:chgData name="Emily Barnes" userId="40bfbb23b172f72e" providerId="LiveId" clId="{5D2BB03A-C040-449A-81ED-5942FEE68C66}" dt="2021-04-08T04:12:56.099" v="3669" actId="208"/>
          <ac:spMkLst>
            <pc:docMk/>
            <pc:sldMk cId="1790455354" sldId="296"/>
            <ac:spMk id="15" creationId="{B9ED18A1-F090-4FDA-BBB2-88E535F80FBB}"/>
          </ac:spMkLst>
        </pc:spChg>
        <pc:spChg chg="add mod">
          <ac:chgData name="Emily Barnes" userId="40bfbb23b172f72e" providerId="LiveId" clId="{5D2BB03A-C040-449A-81ED-5942FEE68C66}" dt="2021-04-08T04:13:23.612" v="3700" actId="20577"/>
          <ac:spMkLst>
            <pc:docMk/>
            <pc:sldMk cId="1790455354" sldId="296"/>
            <ac:spMk id="16" creationId="{66F05647-452F-4D8F-8B0A-287813793DDE}"/>
          </ac:spMkLst>
        </pc:spChg>
        <pc:picChg chg="add mod">
          <ac:chgData name="Emily Barnes" userId="40bfbb23b172f72e" providerId="LiveId" clId="{5D2BB03A-C040-449A-81ED-5942FEE68C66}" dt="2021-04-08T04:07:43.508" v="3520" actId="1076"/>
          <ac:picMkLst>
            <pc:docMk/>
            <pc:sldMk cId="1790455354" sldId="296"/>
            <ac:picMk id="4" creationId="{7EB23835-5881-4314-A427-319C5D68EB41}"/>
          </ac:picMkLst>
        </pc:picChg>
        <pc:picChg chg="add mod">
          <ac:chgData name="Emily Barnes" userId="40bfbb23b172f72e" providerId="LiveId" clId="{5D2BB03A-C040-449A-81ED-5942FEE68C66}" dt="2021-04-08T04:05:54.124" v="3512" actId="1076"/>
          <ac:picMkLst>
            <pc:docMk/>
            <pc:sldMk cId="1790455354" sldId="296"/>
            <ac:picMk id="5" creationId="{C1B4E40D-03A6-4ED6-87AB-A3ACD1CD5865}"/>
          </ac:picMkLst>
        </pc:picChg>
        <pc:picChg chg="add mod">
          <ac:chgData name="Emily Barnes" userId="40bfbb23b172f72e" providerId="LiveId" clId="{5D2BB03A-C040-449A-81ED-5942FEE68C66}" dt="2021-04-08T04:11:19.937" v="3531" actId="1076"/>
          <ac:picMkLst>
            <pc:docMk/>
            <pc:sldMk cId="1790455354" sldId="296"/>
            <ac:picMk id="6" creationId="{B6AD34DF-43D8-48C0-8F36-F44EDB78FFCF}"/>
          </ac:picMkLst>
        </pc:picChg>
        <pc:picChg chg="add mod">
          <ac:chgData name="Emily Barnes" userId="40bfbb23b172f72e" providerId="LiveId" clId="{5D2BB03A-C040-449A-81ED-5942FEE68C66}" dt="2021-04-08T04:02:52.588" v="3498" actId="14100"/>
          <ac:picMkLst>
            <pc:docMk/>
            <pc:sldMk cId="1790455354" sldId="296"/>
            <ac:picMk id="7" creationId="{36C3692C-BC6E-4D66-9D76-ABC1A9CF30A3}"/>
          </ac:picMkLst>
        </pc:picChg>
        <pc:picChg chg="add mod">
          <ac:chgData name="Emily Barnes" userId="40bfbb23b172f72e" providerId="LiveId" clId="{5D2BB03A-C040-449A-81ED-5942FEE68C66}" dt="2021-04-08T04:06:04.555" v="3513" actId="1076"/>
          <ac:picMkLst>
            <pc:docMk/>
            <pc:sldMk cId="1790455354" sldId="296"/>
            <ac:picMk id="8" creationId="{04DA71C4-70C4-477D-BB45-B9176B79EE8A}"/>
          </ac:picMkLst>
        </pc:picChg>
        <pc:picChg chg="add mod">
          <ac:chgData name="Emily Barnes" userId="40bfbb23b172f72e" providerId="LiveId" clId="{5D2BB03A-C040-449A-81ED-5942FEE68C66}" dt="2021-04-08T04:08:00.570" v="3521" actId="1076"/>
          <ac:picMkLst>
            <pc:docMk/>
            <pc:sldMk cId="1790455354" sldId="296"/>
            <ac:picMk id="9" creationId="{30150C36-2AD1-4F69-A68C-522A46F549A8}"/>
          </ac:picMkLst>
        </pc:picChg>
        <pc:picChg chg="add mod">
          <ac:chgData name="Emily Barnes" userId="40bfbb23b172f72e" providerId="LiveId" clId="{5D2BB03A-C040-449A-81ED-5942FEE68C66}" dt="2021-04-08T04:07:36.451" v="3519" actId="1076"/>
          <ac:picMkLst>
            <pc:docMk/>
            <pc:sldMk cId="1790455354" sldId="296"/>
            <ac:picMk id="10" creationId="{4A9A9484-54B3-433C-BB96-1E12520EFBCA}"/>
          </ac:picMkLst>
        </pc:picChg>
        <pc:picChg chg="add mod">
          <ac:chgData name="Emily Barnes" userId="40bfbb23b172f72e" providerId="LiveId" clId="{5D2BB03A-C040-449A-81ED-5942FEE68C66}" dt="2021-04-08T04:08:40.451" v="3524" actId="14100"/>
          <ac:picMkLst>
            <pc:docMk/>
            <pc:sldMk cId="1790455354" sldId="296"/>
            <ac:picMk id="11" creationId="{EC3F29F4-6F47-4E5D-8271-CA22C60AEEFE}"/>
          </ac:picMkLst>
        </pc:picChg>
        <pc:picChg chg="add mod">
          <ac:chgData name="Emily Barnes" userId="40bfbb23b172f72e" providerId="LiveId" clId="{5D2BB03A-C040-449A-81ED-5942FEE68C66}" dt="2021-04-08T04:10:07.747" v="3528" actId="1076"/>
          <ac:picMkLst>
            <pc:docMk/>
            <pc:sldMk cId="1790455354" sldId="296"/>
            <ac:picMk id="12" creationId="{92049C12-BB01-4A9B-B547-E5740EC3754F}"/>
          </ac:picMkLst>
        </pc:picChg>
      </pc:sldChg>
      <pc:sldChg chg="addSp delSp modSp add del mod">
        <pc:chgData name="Emily Barnes" userId="40bfbb23b172f72e" providerId="LiveId" clId="{5D2BB03A-C040-449A-81ED-5942FEE68C66}" dt="2021-04-08T03:55:50.145" v="3134" actId="2696"/>
        <pc:sldMkLst>
          <pc:docMk/>
          <pc:sldMk cId="2339104829" sldId="296"/>
        </pc:sldMkLst>
        <pc:picChg chg="add del mod">
          <ac:chgData name="Emily Barnes" userId="40bfbb23b172f72e" providerId="LiveId" clId="{5D2BB03A-C040-449A-81ED-5942FEE68C66}" dt="2021-04-08T03:52:06.038" v="3121" actId="478"/>
          <ac:picMkLst>
            <pc:docMk/>
            <pc:sldMk cId="2339104829" sldId="296"/>
            <ac:picMk id="7" creationId="{C9A68896-AB99-48FC-95C5-33C633922533}"/>
          </ac:picMkLst>
        </pc:picChg>
        <pc:picChg chg="add mod">
          <ac:chgData name="Emily Barnes" userId="40bfbb23b172f72e" providerId="LiveId" clId="{5D2BB03A-C040-449A-81ED-5942FEE68C66}" dt="2021-04-08T03:52:22.123" v="3124" actId="14100"/>
          <ac:picMkLst>
            <pc:docMk/>
            <pc:sldMk cId="2339104829" sldId="296"/>
            <ac:picMk id="12" creationId="{3864F8CB-9B0C-4DD6-AD39-5298F4FD10EB}"/>
          </ac:picMkLst>
        </pc:picChg>
      </pc:sldChg>
      <pc:sldChg chg="addSp delSp modSp new mod">
        <pc:chgData name="Emily Barnes" userId="40bfbb23b172f72e" providerId="LiveId" clId="{5D2BB03A-C040-449A-81ED-5942FEE68C66}" dt="2021-04-08T04:38:48.066" v="3898" actId="14100"/>
        <pc:sldMkLst>
          <pc:docMk/>
          <pc:sldMk cId="634247750" sldId="297"/>
        </pc:sldMkLst>
        <pc:spChg chg="mod">
          <ac:chgData name="Emily Barnes" userId="40bfbb23b172f72e" providerId="LiveId" clId="{5D2BB03A-C040-449A-81ED-5942FEE68C66}" dt="2021-04-08T04:28:16.579" v="3862" actId="14100"/>
          <ac:spMkLst>
            <pc:docMk/>
            <pc:sldMk cId="634247750" sldId="297"/>
            <ac:spMk id="2" creationId="{ADFCAFC9-3BED-4463-923A-1A2D4F19B2CB}"/>
          </ac:spMkLst>
        </pc:spChg>
        <pc:spChg chg="del">
          <ac:chgData name="Emily Barnes" userId="40bfbb23b172f72e" providerId="LiveId" clId="{5D2BB03A-C040-449A-81ED-5942FEE68C66}" dt="2021-04-08T04:27:59.044" v="3855"/>
          <ac:spMkLst>
            <pc:docMk/>
            <pc:sldMk cId="634247750" sldId="297"/>
            <ac:spMk id="3" creationId="{7E43CBB1-9657-4956-AB03-5D69A014B1F2}"/>
          </ac:spMkLst>
        </pc:spChg>
        <pc:spChg chg="add mod">
          <ac:chgData name="Emily Barnes" userId="40bfbb23b172f72e" providerId="LiveId" clId="{5D2BB03A-C040-449A-81ED-5942FEE68C66}" dt="2021-04-08T04:37:56.490" v="3891" actId="14100"/>
          <ac:spMkLst>
            <pc:docMk/>
            <pc:sldMk cId="634247750" sldId="297"/>
            <ac:spMk id="11" creationId="{4E038724-BEC3-4352-81C6-87FE0E238B9E}"/>
          </ac:spMkLst>
        </pc:spChg>
        <pc:spChg chg="add mod">
          <ac:chgData name="Emily Barnes" userId="40bfbb23b172f72e" providerId="LiveId" clId="{5D2BB03A-C040-449A-81ED-5942FEE68C66}" dt="2021-04-08T04:37:51.428" v="3890" actId="14100"/>
          <ac:spMkLst>
            <pc:docMk/>
            <pc:sldMk cId="634247750" sldId="297"/>
            <ac:spMk id="12" creationId="{AC280188-3F4D-453E-8B0B-8DD72546BBFC}"/>
          </ac:spMkLst>
        </pc:spChg>
        <pc:spChg chg="add mod">
          <ac:chgData name="Emily Barnes" userId="40bfbb23b172f72e" providerId="LiveId" clId="{5D2BB03A-C040-449A-81ED-5942FEE68C66}" dt="2021-04-08T04:38:41.682" v="3897" actId="14100"/>
          <ac:spMkLst>
            <pc:docMk/>
            <pc:sldMk cId="634247750" sldId="297"/>
            <ac:spMk id="13" creationId="{4BBEB1DC-1C56-422A-BD35-CDE2E04A196F}"/>
          </ac:spMkLst>
        </pc:spChg>
        <pc:spChg chg="add mod">
          <ac:chgData name="Emily Barnes" userId="40bfbb23b172f72e" providerId="LiveId" clId="{5D2BB03A-C040-449A-81ED-5942FEE68C66}" dt="2021-04-08T04:38:48.066" v="3898" actId="14100"/>
          <ac:spMkLst>
            <pc:docMk/>
            <pc:sldMk cId="634247750" sldId="297"/>
            <ac:spMk id="14" creationId="{CE6D328F-30F0-41A8-A5D4-EDAEBFD50302}"/>
          </ac:spMkLst>
        </pc:spChg>
        <pc:picChg chg="add mod">
          <ac:chgData name="Emily Barnes" userId="40bfbb23b172f72e" providerId="LiveId" clId="{5D2BB03A-C040-449A-81ED-5942FEE68C66}" dt="2021-04-08T04:28:17.811" v="3863" actId="1076"/>
          <ac:picMkLst>
            <pc:docMk/>
            <pc:sldMk cId="634247750" sldId="297"/>
            <ac:picMk id="4" creationId="{C8F9023B-5627-4D18-B4D2-0AE30C18CF02}"/>
          </ac:picMkLst>
        </pc:picChg>
        <pc:picChg chg="add mod">
          <ac:chgData name="Emily Barnes" userId="40bfbb23b172f72e" providerId="LiveId" clId="{5D2BB03A-C040-449A-81ED-5942FEE68C66}" dt="2021-04-08T04:30:43.699" v="3868" actId="1076"/>
          <ac:picMkLst>
            <pc:docMk/>
            <pc:sldMk cId="634247750" sldId="297"/>
            <ac:picMk id="5" creationId="{1BBAE9D7-4EFD-4C2C-99B2-24724EA95F87}"/>
          </ac:picMkLst>
        </pc:picChg>
        <pc:picChg chg="add mod">
          <ac:chgData name="Emily Barnes" userId="40bfbb23b172f72e" providerId="LiveId" clId="{5D2BB03A-C040-449A-81ED-5942FEE68C66}" dt="2021-04-08T04:31:03.602" v="3872" actId="1076"/>
          <ac:picMkLst>
            <pc:docMk/>
            <pc:sldMk cId="634247750" sldId="297"/>
            <ac:picMk id="6" creationId="{0A52056E-3174-4585-8372-46886BCA3027}"/>
          </ac:picMkLst>
        </pc:picChg>
        <pc:picChg chg="add mod">
          <ac:chgData name="Emily Barnes" userId="40bfbb23b172f72e" providerId="LiveId" clId="{5D2BB03A-C040-449A-81ED-5942FEE68C66}" dt="2021-04-08T04:35:30.922" v="3876" actId="1076"/>
          <ac:picMkLst>
            <pc:docMk/>
            <pc:sldMk cId="634247750" sldId="297"/>
            <ac:picMk id="7" creationId="{D7B0407B-B900-4193-BED6-982FDE8CB37E}"/>
          </ac:picMkLst>
        </pc:picChg>
        <pc:picChg chg="add mod">
          <ac:chgData name="Emily Barnes" userId="40bfbb23b172f72e" providerId="LiveId" clId="{5D2BB03A-C040-449A-81ED-5942FEE68C66}" dt="2021-04-08T04:36:19.786" v="3880" actId="1076"/>
          <ac:picMkLst>
            <pc:docMk/>
            <pc:sldMk cId="634247750" sldId="297"/>
            <ac:picMk id="8" creationId="{F502C58C-280C-4995-808F-66AEA71420EF}"/>
          </ac:picMkLst>
        </pc:picChg>
        <pc:picChg chg="add mod">
          <ac:chgData name="Emily Barnes" userId="40bfbb23b172f72e" providerId="LiveId" clId="{5D2BB03A-C040-449A-81ED-5942FEE68C66}" dt="2021-04-08T04:36:47.922" v="3884" actId="1076"/>
          <ac:picMkLst>
            <pc:docMk/>
            <pc:sldMk cId="634247750" sldId="297"/>
            <ac:picMk id="9" creationId="{773F92B3-13F7-4152-9A53-9ADFB70FD474}"/>
          </ac:picMkLst>
        </pc:picChg>
        <pc:picChg chg="add mod">
          <ac:chgData name="Emily Barnes" userId="40bfbb23b172f72e" providerId="LiveId" clId="{5D2BB03A-C040-449A-81ED-5942FEE68C66}" dt="2021-04-08T04:37:12.978" v="3888" actId="1076"/>
          <ac:picMkLst>
            <pc:docMk/>
            <pc:sldMk cId="634247750" sldId="297"/>
            <ac:picMk id="10" creationId="{AA88B2FC-8BB5-4789-9B95-186DC9549776}"/>
          </ac:picMkLst>
        </pc:picChg>
      </pc:sldChg>
      <pc:sldChg chg="addSp delSp modSp add del mod">
        <pc:chgData name="Emily Barnes" userId="40bfbb23b172f72e" providerId="LiveId" clId="{5D2BB03A-C040-449A-81ED-5942FEE68C66}" dt="2021-04-08T03:54:51.891" v="3125" actId="2696"/>
        <pc:sldMkLst>
          <pc:docMk/>
          <pc:sldMk cId="2276076305" sldId="297"/>
        </pc:sldMkLst>
        <pc:picChg chg="add mod">
          <ac:chgData name="Emily Barnes" userId="40bfbb23b172f72e" providerId="LiveId" clId="{5D2BB03A-C040-449A-81ED-5942FEE68C66}" dt="2021-04-08T03:46:49.374" v="3079" actId="1076"/>
          <ac:picMkLst>
            <pc:docMk/>
            <pc:sldMk cId="2276076305" sldId="297"/>
            <ac:picMk id="6" creationId="{487A0321-BF86-4182-B9DF-145BF5218D1D}"/>
          </ac:picMkLst>
        </pc:picChg>
        <pc:picChg chg="del">
          <ac:chgData name="Emily Barnes" userId="40bfbb23b172f72e" providerId="LiveId" clId="{5D2BB03A-C040-449A-81ED-5942FEE68C66}" dt="2021-04-08T03:46:24.297" v="3077" actId="478"/>
          <ac:picMkLst>
            <pc:docMk/>
            <pc:sldMk cId="2276076305" sldId="297"/>
            <ac:picMk id="7" creationId="{2092B13B-B06A-4233-A00F-B860C3FDFD07}"/>
          </ac:picMkLst>
        </pc:picChg>
      </pc:sldChg>
      <pc:sldChg chg="addSp delSp modSp new mod ord">
        <pc:chgData name="Emily Barnes" userId="40bfbb23b172f72e" providerId="LiveId" clId="{5D2BB03A-C040-449A-81ED-5942FEE68C66}" dt="2021-04-08T15:43:46.118" v="4245" actId="14100"/>
        <pc:sldMkLst>
          <pc:docMk/>
          <pc:sldMk cId="357705695" sldId="298"/>
        </pc:sldMkLst>
        <pc:spChg chg="mod">
          <ac:chgData name="Emily Barnes" userId="40bfbb23b172f72e" providerId="LiveId" clId="{5D2BB03A-C040-449A-81ED-5942FEE68C66}" dt="2021-04-08T15:37:52.186" v="4176" actId="20577"/>
          <ac:spMkLst>
            <pc:docMk/>
            <pc:sldMk cId="357705695" sldId="298"/>
            <ac:spMk id="2" creationId="{6F6D0FE4-8065-4592-AD9F-975BBBBCD8E5}"/>
          </ac:spMkLst>
        </pc:spChg>
        <pc:spChg chg="del">
          <ac:chgData name="Emily Barnes" userId="40bfbb23b172f72e" providerId="LiveId" clId="{5D2BB03A-C040-449A-81ED-5942FEE68C66}" dt="2021-04-08T15:38:11.759" v="4177" actId="22"/>
          <ac:spMkLst>
            <pc:docMk/>
            <pc:sldMk cId="357705695" sldId="298"/>
            <ac:spMk id="3" creationId="{B8F5DB55-48D9-4D7F-A91B-B2FB5473ECB5}"/>
          </ac:spMkLst>
        </pc:spChg>
        <pc:spChg chg="add mod">
          <ac:chgData name="Emily Barnes" userId="40bfbb23b172f72e" providerId="LiveId" clId="{5D2BB03A-C040-449A-81ED-5942FEE68C66}" dt="2021-04-08T15:43:46.118" v="4245" actId="14100"/>
          <ac:spMkLst>
            <pc:docMk/>
            <pc:sldMk cId="357705695" sldId="298"/>
            <ac:spMk id="6" creationId="{70CB6283-44B2-454D-9DF4-3F7673703BB9}"/>
          </ac:spMkLst>
        </pc:spChg>
        <pc:spChg chg="add mod">
          <ac:chgData name="Emily Barnes" userId="40bfbb23b172f72e" providerId="LiveId" clId="{5D2BB03A-C040-449A-81ED-5942FEE68C66}" dt="2021-04-08T15:42:07.442" v="4230" actId="208"/>
          <ac:spMkLst>
            <pc:docMk/>
            <pc:sldMk cId="357705695" sldId="298"/>
            <ac:spMk id="7" creationId="{1B9C2EE5-9C2B-490A-85DE-D59511AF1955}"/>
          </ac:spMkLst>
        </pc:spChg>
        <pc:picChg chg="add mod ord">
          <ac:chgData name="Emily Barnes" userId="40bfbb23b172f72e" providerId="LiveId" clId="{5D2BB03A-C040-449A-81ED-5942FEE68C66}" dt="2021-04-08T15:41:42.722" v="4227" actId="1076"/>
          <ac:picMkLst>
            <pc:docMk/>
            <pc:sldMk cId="357705695" sldId="298"/>
            <ac:picMk id="5" creationId="{1F34747E-91FE-447D-A8C6-1E4068E47A89}"/>
          </ac:picMkLst>
        </pc:picChg>
      </pc:sldChg>
      <pc:sldChg chg="addSp delSp modSp add del mod">
        <pc:chgData name="Emily Barnes" userId="40bfbb23b172f72e" providerId="LiveId" clId="{5D2BB03A-C040-449A-81ED-5942FEE68C66}" dt="2021-04-08T03:55:06.113" v="3126" actId="2696"/>
        <pc:sldMkLst>
          <pc:docMk/>
          <pc:sldMk cId="3315887860" sldId="298"/>
        </pc:sldMkLst>
        <pc:spChg chg="del">
          <ac:chgData name="Emily Barnes" userId="40bfbb23b172f72e" providerId="LiveId" clId="{5D2BB03A-C040-449A-81ED-5942FEE68C66}" dt="2021-04-08T03:47:19.694" v="3081"/>
          <ac:spMkLst>
            <pc:docMk/>
            <pc:sldMk cId="3315887860" sldId="298"/>
            <ac:spMk id="8" creationId="{339068B0-C717-4903-A83C-3BF50BF7A786}"/>
          </ac:spMkLst>
        </pc:spChg>
        <pc:picChg chg="add mod ord">
          <ac:chgData name="Emily Barnes" userId="40bfbb23b172f72e" providerId="LiveId" clId="{5D2BB03A-C040-449A-81ED-5942FEE68C66}" dt="2021-04-08T03:47:30.621" v="3084" actId="1076"/>
          <ac:picMkLst>
            <pc:docMk/>
            <pc:sldMk cId="3315887860" sldId="298"/>
            <ac:picMk id="4" creationId="{D16F7ED5-2585-45CD-9893-40B5B83FA792}"/>
          </ac:picMkLst>
        </pc:picChg>
      </pc:sldChg>
      <pc:sldChg chg="addSp modSp add del mod">
        <pc:chgData name="Emily Barnes" userId="40bfbb23b172f72e" providerId="LiveId" clId="{5D2BB03A-C040-449A-81ED-5942FEE68C66}" dt="2021-04-08T03:55:10.656" v="3127" actId="2696"/>
        <pc:sldMkLst>
          <pc:docMk/>
          <pc:sldMk cId="1812576157" sldId="299"/>
        </pc:sldMkLst>
        <pc:picChg chg="add mod">
          <ac:chgData name="Emily Barnes" userId="40bfbb23b172f72e" providerId="LiveId" clId="{5D2BB03A-C040-449A-81ED-5942FEE68C66}" dt="2021-04-08T03:48:19.926" v="3087" actId="1076"/>
          <ac:picMkLst>
            <pc:docMk/>
            <pc:sldMk cId="1812576157" sldId="299"/>
            <ac:picMk id="5" creationId="{67107D8D-A66F-4F87-BF55-C997BCFECD9E}"/>
          </ac:picMkLst>
        </pc:picChg>
      </pc:sldChg>
      <pc:sldChg chg="addSp delSp modSp new mod">
        <pc:chgData name="Emily Barnes" userId="40bfbb23b172f72e" providerId="LiveId" clId="{5D2BB03A-C040-449A-81ED-5942FEE68C66}" dt="2021-04-08T15:50:55.719" v="4597" actId="1035"/>
        <pc:sldMkLst>
          <pc:docMk/>
          <pc:sldMk cId="3028547893" sldId="299"/>
        </pc:sldMkLst>
        <pc:spChg chg="mod">
          <ac:chgData name="Emily Barnes" userId="40bfbb23b172f72e" providerId="LiveId" clId="{5D2BB03A-C040-449A-81ED-5942FEE68C66}" dt="2021-04-08T15:39:27.680" v="4216" actId="20577"/>
          <ac:spMkLst>
            <pc:docMk/>
            <pc:sldMk cId="3028547893" sldId="299"/>
            <ac:spMk id="2" creationId="{F8EEB88C-6C41-4525-A893-55F75C59208B}"/>
          </ac:spMkLst>
        </pc:spChg>
        <pc:spChg chg="del">
          <ac:chgData name="Emily Barnes" userId="40bfbb23b172f72e" providerId="LiveId" clId="{5D2BB03A-C040-449A-81ED-5942FEE68C66}" dt="2021-04-08T15:39:50.869" v="4217" actId="22"/>
          <ac:spMkLst>
            <pc:docMk/>
            <pc:sldMk cId="3028547893" sldId="299"/>
            <ac:spMk id="3" creationId="{14F4159A-A6FA-4D57-902E-512152EEACF6}"/>
          </ac:spMkLst>
        </pc:spChg>
        <pc:spChg chg="add mod">
          <ac:chgData name="Emily Barnes" userId="40bfbb23b172f72e" providerId="LiveId" clId="{5D2BB03A-C040-449A-81ED-5942FEE68C66}" dt="2021-04-08T15:45:42.562" v="4328" actId="1036"/>
          <ac:spMkLst>
            <pc:docMk/>
            <pc:sldMk cId="3028547893" sldId="299"/>
            <ac:spMk id="6" creationId="{4E3D2040-A63E-4A7D-83E5-91F3CBE451D1}"/>
          </ac:spMkLst>
        </pc:spChg>
        <pc:spChg chg="add mod">
          <ac:chgData name="Emily Barnes" userId="40bfbb23b172f72e" providerId="LiveId" clId="{5D2BB03A-C040-449A-81ED-5942FEE68C66}" dt="2021-04-08T15:46:01.397" v="4432" actId="1038"/>
          <ac:spMkLst>
            <pc:docMk/>
            <pc:sldMk cId="3028547893" sldId="299"/>
            <ac:spMk id="7" creationId="{BD1D7471-6930-4214-8CD7-878E30FED894}"/>
          </ac:spMkLst>
        </pc:spChg>
        <pc:spChg chg="add mod">
          <ac:chgData name="Emily Barnes" userId="40bfbb23b172f72e" providerId="LiveId" clId="{5D2BB03A-C040-449A-81ED-5942FEE68C66}" dt="2021-04-08T15:47:42.854" v="4479" actId="14100"/>
          <ac:spMkLst>
            <pc:docMk/>
            <pc:sldMk cId="3028547893" sldId="299"/>
            <ac:spMk id="8" creationId="{2AD13766-08E6-4EB7-ABED-A44F73508811}"/>
          </ac:spMkLst>
        </pc:spChg>
        <pc:spChg chg="add mod">
          <ac:chgData name="Emily Barnes" userId="40bfbb23b172f72e" providerId="LiveId" clId="{5D2BB03A-C040-449A-81ED-5942FEE68C66}" dt="2021-04-08T15:49:44.225" v="4508" actId="20577"/>
          <ac:spMkLst>
            <pc:docMk/>
            <pc:sldMk cId="3028547893" sldId="299"/>
            <ac:spMk id="9" creationId="{3C2C802F-90D3-41CA-9A19-BB6C730AE62C}"/>
          </ac:spMkLst>
        </pc:spChg>
        <pc:spChg chg="add mod">
          <ac:chgData name="Emily Barnes" userId="40bfbb23b172f72e" providerId="LiveId" clId="{5D2BB03A-C040-449A-81ED-5942FEE68C66}" dt="2021-04-08T15:50:55.719" v="4597" actId="1035"/>
          <ac:spMkLst>
            <pc:docMk/>
            <pc:sldMk cId="3028547893" sldId="299"/>
            <ac:spMk id="10" creationId="{C552BAC6-1BCE-481F-8C4F-EFA24E8EDB56}"/>
          </ac:spMkLst>
        </pc:spChg>
        <pc:picChg chg="add mod ord">
          <ac:chgData name="Emily Barnes" userId="40bfbb23b172f72e" providerId="LiveId" clId="{5D2BB03A-C040-449A-81ED-5942FEE68C66}" dt="2021-04-08T15:39:54.639" v="4219" actId="1076"/>
          <ac:picMkLst>
            <pc:docMk/>
            <pc:sldMk cId="3028547893" sldId="299"/>
            <ac:picMk id="5" creationId="{E912DD1B-7F8A-44DA-9247-1048BF7C227F}"/>
          </ac:picMkLst>
        </pc:picChg>
      </pc:sldChg>
      <pc:sldChg chg="modSp new mod">
        <pc:chgData name="Emily Barnes" userId="40bfbb23b172f72e" providerId="LiveId" clId="{5D2BB03A-C040-449A-81ED-5942FEE68C66}" dt="2021-04-15T20:55:21.437" v="4993" actId="20577"/>
        <pc:sldMkLst>
          <pc:docMk/>
          <pc:sldMk cId="317919827" sldId="300"/>
        </pc:sldMkLst>
        <pc:spChg chg="mod">
          <ac:chgData name="Emily Barnes" userId="40bfbb23b172f72e" providerId="LiveId" clId="{5D2BB03A-C040-449A-81ED-5942FEE68C66}" dt="2021-04-15T20:53:52.919" v="4629" actId="20577"/>
          <ac:spMkLst>
            <pc:docMk/>
            <pc:sldMk cId="317919827" sldId="300"/>
            <ac:spMk id="2" creationId="{F482C2F2-232C-476F-B0CF-4421627DE336}"/>
          </ac:spMkLst>
        </pc:spChg>
        <pc:spChg chg="mod">
          <ac:chgData name="Emily Barnes" userId="40bfbb23b172f72e" providerId="LiveId" clId="{5D2BB03A-C040-449A-81ED-5942FEE68C66}" dt="2021-04-15T20:55:21.437" v="4993" actId="20577"/>
          <ac:spMkLst>
            <pc:docMk/>
            <pc:sldMk cId="317919827" sldId="300"/>
            <ac:spMk id="3" creationId="{1ED4424A-3831-4639-AD16-1F3ADE2ED1A7}"/>
          </ac:spMkLst>
        </pc:spChg>
      </pc:sldChg>
      <pc:sldChg chg="addSp modSp add del mod">
        <pc:chgData name="Emily Barnes" userId="40bfbb23b172f72e" providerId="LiveId" clId="{5D2BB03A-C040-449A-81ED-5942FEE68C66}" dt="2021-04-08T03:55:14.038" v="3128" actId="2696"/>
        <pc:sldMkLst>
          <pc:docMk/>
          <pc:sldMk cId="1733101701" sldId="300"/>
        </pc:sldMkLst>
        <pc:picChg chg="mod">
          <ac:chgData name="Emily Barnes" userId="40bfbb23b172f72e" providerId="LiveId" clId="{5D2BB03A-C040-449A-81ED-5942FEE68C66}" dt="2021-04-08T03:48:38.068" v="3089" actId="14100"/>
          <ac:picMkLst>
            <pc:docMk/>
            <pc:sldMk cId="1733101701" sldId="300"/>
            <ac:picMk id="5" creationId="{67107D8D-A66F-4F87-BF55-C997BCFECD9E}"/>
          </ac:picMkLst>
        </pc:picChg>
        <pc:picChg chg="add mod">
          <ac:chgData name="Emily Barnes" userId="40bfbb23b172f72e" providerId="LiveId" clId="{5D2BB03A-C040-449A-81ED-5942FEE68C66}" dt="2021-04-08T03:48:52.037" v="3095" actId="1076"/>
          <ac:picMkLst>
            <pc:docMk/>
            <pc:sldMk cId="1733101701" sldId="300"/>
            <ac:picMk id="14" creationId="{7368F5B4-7A48-4CD1-87F8-0562594E0848}"/>
          </ac:picMkLst>
        </pc:picChg>
      </pc:sldChg>
      <pc:sldChg chg="addSp modSp add del mod">
        <pc:chgData name="Emily Barnes" userId="40bfbb23b172f72e" providerId="LiveId" clId="{5D2BB03A-C040-449A-81ED-5942FEE68C66}" dt="2021-04-08T03:55:31.236" v="3129" actId="2696"/>
        <pc:sldMkLst>
          <pc:docMk/>
          <pc:sldMk cId="537571347" sldId="301"/>
        </pc:sldMkLst>
        <pc:picChg chg="add mod">
          <ac:chgData name="Emily Barnes" userId="40bfbb23b172f72e" providerId="LiveId" clId="{5D2BB03A-C040-449A-81ED-5942FEE68C66}" dt="2021-04-08T03:49:37.076" v="3100" actId="1076"/>
          <ac:picMkLst>
            <pc:docMk/>
            <pc:sldMk cId="537571347" sldId="301"/>
            <ac:picMk id="7" creationId="{7427A960-D45D-4CD6-BE71-1E00E82FC00A}"/>
          </ac:picMkLst>
        </pc:picChg>
      </pc:sldChg>
      <pc:sldChg chg="addSp modSp add del mod">
        <pc:chgData name="Emily Barnes" userId="40bfbb23b172f72e" providerId="LiveId" clId="{5D2BB03A-C040-449A-81ED-5942FEE68C66}" dt="2021-04-08T03:55:35.177" v="3130" actId="2696"/>
        <pc:sldMkLst>
          <pc:docMk/>
          <pc:sldMk cId="2869121606" sldId="302"/>
        </pc:sldMkLst>
        <pc:picChg chg="add mod">
          <ac:chgData name="Emily Barnes" userId="40bfbb23b172f72e" providerId="LiveId" clId="{5D2BB03A-C040-449A-81ED-5942FEE68C66}" dt="2021-04-08T03:50:15.085" v="3103" actId="1076"/>
          <ac:picMkLst>
            <pc:docMk/>
            <pc:sldMk cId="2869121606" sldId="302"/>
            <ac:picMk id="5" creationId="{CD097FAF-4480-4403-AB3F-78941DCD8B08}"/>
          </ac:picMkLst>
        </pc:picChg>
      </pc:sldChg>
      <pc:sldChg chg="addSp modSp add del mod">
        <pc:chgData name="Emily Barnes" userId="40bfbb23b172f72e" providerId="LiveId" clId="{5D2BB03A-C040-449A-81ED-5942FEE68C66}" dt="2021-04-08T03:55:39.560" v="3131" actId="2696"/>
        <pc:sldMkLst>
          <pc:docMk/>
          <pc:sldMk cId="1340044569" sldId="303"/>
        </pc:sldMkLst>
        <pc:picChg chg="add mod">
          <ac:chgData name="Emily Barnes" userId="40bfbb23b172f72e" providerId="LiveId" clId="{5D2BB03A-C040-449A-81ED-5942FEE68C66}" dt="2021-04-08T03:50:37.348" v="3107" actId="14100"/>
          <ac:picMkLst>
            <pc:docMk/>
            <pc:sldMk cId="1340044569" sldId="303"/>
            <ac:picMk id="7" creationId="{7ADEE541-0BFE-4D0B-A2A1-25FBA526F694}"/>
          </ac:picMkLst>
        </pc:picChg>
      </pc:sldChg>
      <pc:sldChg chg="addSp modSp add del mod">
        <pc:chgData name="Emily Barnes" userId="40bfbb23b172f72e" providerId="LiveId" clId="{5D2BB03A-C040-449A-81ED-5942FEE68C66}" dt="2021-04-08T03:55:42.672" v="3132" actId="2696"/>
        <pc:sldMkLst>
          <pc:docMk/>
          <pc:sldMk cId="3698449797" sldId="304"/>
        </pc:sldMkLst>
        <pc:picChg chg="add mod">
          <ac:chgData name="Emily Barnes" userId="40bfbb23b172f72e" providerId="LiveId" clId="{5D2BB03A-C040-449A-81ED-5942FEE68C66}" dt="2021-04-08T03:51:22.685" v="3113" actId="1076"/>
          <ac:picMkLst>
            <pc:docMk/>
            <pc:sldMk cId="3698449797" sldId="304"/>
            <ac:picMk id="7" creationId="{AFB6B4CD-60BF-4619-AF32-A3D589610466}"/>
          </ac:picMkLst>
        </pc:picChg>
      </pc:sldChg>
      <pc:sldChg chg="addSp modSp add del mod">
        <pc:chgData name="Emily Barnes" userId="40bfbb23b172f72e" providerId="LiveId" clId="{5D2BB03A-C040-449A-81ED-5942FEE68C66}" dt="2021-04-08T03:55:45.960" v="3133" actId="2696"/>
        <pc:sldMkLst>
          <pc:docMk/>
          <pc:sldMk cId="3003928802" sldId="305"/>
        </pc:sldMkLst>
        <pc:picChg chg="add mod">
          <ac:chgData name="Emily Barnes" userId="40bfbb23b172f72e" providerId="LiveId" clId="{5D2BB03A-C040-449A-81ED-5942FEE68C66}" dt="2021-04-08T03:51:52.340" v="3119" actId="1076"/>
          <ac:picMkLst>
            <pc:docMk/>
            <pc:sldMk cId="3003928802" sldId="305"/>
            <ac:picMk id="5" creationId="{DF875BF4-0E34-410C-9765-AD7C9650246B}"/>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4-05T23:43:13.622" idx="7">
    <p:pos x="6326" y="2056"/>
    <p:text>What is the list of these 100 compounds/identities of what is known?</p:text>
    <p:extLst>
      <p:ext uri="{C676402C-5697-4E1C-873F-D02D1690AC5C}">
        <p15:threadingInfo xmlns:p15="http://schemas.microsoft.com/office/powerpoint/2012/main" timeZoneBias="420"/>
      </p:ext>
    </p:extLst>
  </p:cm>
  <p:cm authorId="2" dt="2021-04-06T08:38:37.293" idx="1">
    <p:pos x="6326" y="2152"/>
    <p:text>I havent pulled that out but I certainly can- I can also expland the number as needed, 100 is somewhat arbitrary.</p:text>
    <p:extLst>
      <p:ext uri="{C676402C-5697-4E1C-873F-D02D1690AC5C}">
        <p15:threadingInfo xmlns:p15="http://schemas.microsoft.com/office/powerpoint/2012/main" timeZoneBias="420">
          <p15:parentCm authorId="1" idx="7"/>
        </p15:threadingInfo>
      </p:ext>
    </p:extLst>
  </p:cm>
  <p:cm authorId="1" dt="2021-04-05T23:49:38.744" idx="8">
    <p:pos x="10" y="10"/>
    <p:text>Is it correct that signal from one compound/blob should only fall in one cluster?</p:text>
    <p:extLst>
      <p:ext uri="{C676402C-5697-4E1C-873F-D02D1690AC5C}">
        <p15:threadingInfo xmlns:p15="http://schemas.microsoft.com/office/powerpoint/2012/main" timeZoneBias="420"/>
      </p:ext>
    </p:extLst>
  </p:cm>
  <p:cm authorId="2" dt="2021-04-06T08:43:33.628" idx="2">
    <p:pos x="10" y="106"/>
    <p:text>There is a big pro/con list on any of the factorization methods that could be used for GCxGC- that said, I pretty extensively tested fuzzy clustering or factorization options (PMF, NNMF, DFA, all under the guidance of my times series statistics professor) and none of them provided sufficient informational clarity compared to hierarchcial clustering. Of course any given compound might be influenced by a range of source groups, but by allowing cluster optimization at a high number of clusters I hope to capture these complex interactions by allowing groups of compounds with a similar mix of sources to be identified together- eg there is not a single "urban influenced" or "biomass influenced" signal-there are many- and the less strongly associated clusters are assumed to be compounds that have other source conditions but are also influenced by human activity in some way</p:text>
    <p:extLst>
      <p:ext uri="{C676402C-5697-4E1C-873F-D02D1690AC5C}">
        <p15:threadingInfo xmlns:p15="http://schemas.microsoft.com/office/powerpoint/2012/main" timeZoneBias="420">
          <p15:parentCm authorId="1" idx="8"/>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4-06T00:06:15.519" idx="17">
    <p:pos x="10" y="10"/>
    <p:text>This should be verified with IEPOX-SOA tracers in this cluster too, right?  What are their correlations with this cluster?</p:text>
    <p:extLst>
      <p:ext uri="{C676402C-5697-4E1C-873F-D02D1690AC5C}">
        <p15:threadingInfo xmlns:p15="http://schemas.microsoft.com/office/powerpoint/2012/main" timeZoneBias="420"/>
      </p:ext>
    </p:extLst>
  </p:cm>
  <p:cm authorId="2" dt="2021-04-06T09:04:51.682" idx="13">
    <p:pos x="10" y="106"/>
    <p:text>not at computer with masterlist on it but will check</p:text>
    <p:extLst>
      <p:ext uri="{C676402C-5697-4E1C-873F-D02D1690AC5C}">
        <p15:threadingInfo xmlns:p15="http://schemas.microsoft.com/office/powerpoint/2012/main" timeZoneBias="420">
          <p15:parentCm authorId="1" idx="17"/>
        </p15:threadingInfo>
      </p:ext>
    </p:extLst>
  </p:cm>
  <p:cm authorId="2" dt="2021-04-06T10:46:35.828" idx="22">
    <p:pos x="10" y="202"/>
    <p:text>Ok so one of the IEPOX tracers is in this cluster, the other two are in the next (cluster 7, also IEPOX SOA associated but not strongly associated with urban emissions)</p:text>
    <p:extLst>
      <p:ext uri="{C676402C-5697-4E1C-873F-D02D1690AC5C}">
        <p15:threadingInfo xmlns:p15="http://schemas.microsoft.com/office/powerpoint/2012/main" timeZoneBias="420">
          <p15:parentCm authorId="1" idx="17"/>
        </p15:threadingInfo>
      </p:ext>
    </p:extLst>
  </p:cm>
  <p:cm authorId="2" dt="2021-04-06T17:24:31.450" idx="26">
    <p:pos x="10" y="298"/>
    <p:text>double check speciation of the ISOP tracers between the factors</p:text>
    <p:extLst>
      <p:ext uri="{C676402C-5697-4E1C-873F-D02D1690AC5C}">
        <p15:threadingInfo xmlns:p15="http://schemas.microsoft.com/office/powerpoint/2012/main" timeZoneBias="420">
          <p15:parentCm authorId="1" idx="17"/>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4-06T00:14:54.520" idx="18">
    <p:pos x="10" y="10"/>
    <p:text>For IOP1_UP_IOP2_BB how was the connection with NOx inferred?</p:text>
    <p:extLst>
      <p:ext uri="{C676402C-5697-4E1C-873F-D02D1690AC5C}">
        <p15:threadingInfo xmlns:p15="http://schemas.microsoft.com/office/powerpoint/2012/main" timeZoneBias="420"/>
      </p:ext>
    </p:extLst>
  </p:cm>
  <p:cm authorId="2" dt="2021-04-06T09:06:34.984" idx="14">
    <p:pos x="10" y="106"/>
    <p:text>Merely by my assumption that NOx production would be common between these two sources/influence groups- I suppose ozone and other oxidants would as well though so I am certainly open to other alternatives</p:text>
    <p:extLst>
      <p:ext uri="{C676402C-5697-4E1C-873F-D02D1690AC5C}">
        <p15:threadingInfo xmlns:p15="http://schemas.microsoft.com/office/powerpoint/2012/main" timeZoneBias="420">
          <p15:parentCm authorId="1" idx="18"/>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4-06T00:18:01.893" idx="19">
    <p:pos x="10" y="10"/>
    <p:text>Really neat prelim. conclusion</p:text>
    <p:extLst>
      <p:ext uri="{C676402C-5697-4E1C-873F-D02D1690AC5C}">
        <p15:threadingInfo xmlns:p15="http://schemas.microsoft.com/office/powerpoint/2012/main" timeZoneBias="420"/>
      </p:ext>
    </p:extLst>
  </p:cm>
  <p:cm authorId="2" dt="2021-04-06T09:09:38.502" idx="16">
    <p:pos x="10" y="106"/>
    <p:text>Thank you! the one thing that this incontrivertably shows is the distributional differences between the seasons, which I find really interesting- unique compounds season to season are a very low % of the mass, so overall this demonstrates that the compounds that make up ~60% of the wet season make up &lt;25% dry season</p:text>
    <p:extLst>
      <p:ext uri="{C676402C-5697-4E1C-873F-D02D1690AC5C}">
        <p15:threadingInfo xmlns:p15="http://schemas.microsoft.com/office/powerpoint/2012/main" timeZoneBias="420">
          <p15:parentCm authorId="1" idx="19"/>
        </p15:threadingInfo>
      </p:ext>
    </p:extLst>
  </p:cm>
  <p:cm authorId="2" dt="2021-04-06T09:20:32.760" idx="20">
    <p:pos x="10" y="202"/>
    <p:text>Even beyond that, if you look only at the things that dont tie closely to plumes orany anthro influence in any season are &gt; 50% of wet season and ~15 % dry season which is wild</p:text>
    <p:extLst>
      <p:ext uri="{C676402C-5697-4E1C-873F-D02D1690AC5C}">
        <p15:threadingInfo xmlns:p15="http://schemas.microsoft.com/office/powerpoint/2012/main" timeZoneBias="420">
          <p15:parentCm authorId="1" idx="19"/>
        </p15:threadingInfo>
      </p:ext>
    </p:extLst>
  </p:cm>
  <p:cm authorId="1" dt="2021-04-06T00:18:15.526" idx="20">
    <p:pos x="106" y="106"/>
    <p:text>I am still confused as to where biogenic SOA under very pristine/clean conditions would fall here.</p:text>
    <p:extLst>
      <p:ext uri="{C676402C-5697-4E1C-873F-D02D1690AC5C}">
        <p15:threadingInfo xmlns:p15="http://schemas.microsoft.com/office/powerpoint/2012/main" timeZoneBias="420"/>
      </p:ext>
    </p:extLst>
  </p:cm>
  <p:cm authorId="2" dt="2021-04-06T09:07:50.293" idx="15">
    <p:pos x="106" y="202"/>
    <p:text>biogenic SOA under clean conditions would fall under NA- my apologies this was not clearer!</p:text>
    <p:extLst>
      <p:ext uri="{C676402C-5697-4E1C-873F-D02D1690AC5C}">
        <p15:threadingInfo xmlns:p15="http://schemas.microsoft.com/office/powerpoint/2012/main" timeZoneBias="420">
          <p15:parentCm authorId="1" idx="20"/>
        </p15:threadingInfo>
      </p:ext>
    </p:extLst>
  </p:cm>
  <p:cm authorId="2" dt="2021-04-06T09:11:18.415" idx="17">
    <p:pos x="106" y="298"/>
    <p:text>Technically it could fall under any of the green categories, but the NA would be true characteristic pristine biogenic signal that does not demonstrate strong connections to human activity in either season</p:text>
    <p:extLst>
      <p:ext uri="{C676402C-5697-4E1C-873F-D02D1690AC5C}">
        <p15:threadingInfo xmlns:p15="http://schemas.microsoft.com/office/powerpoint/2012/main" timeZoneBias="420">
          <p15:parentCm authorId="1" idx="20"/>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4-06T00:20:43.484" idx="21">
    <p:pos x="10" y="10"/>
    <p:text>It is unlikely for phthalic acid to result from oxidation chemistry of monoterpenes--it is more likely a filter media/contaminat in the system I think.  I do not believe it is a known tracer for monoterpene oxidation with NOx present.</p:text>
    <p:extLst>
      <p:ext uri="{C676402C-5697-4E1C-873F-D02D1690AC5C}">
        <p15:threadingInfo xmlns:p15="http://schemas.microsoft.com/office/powerpoint/2012/main" timeZoneBias="420"/>
      </p:ext>
    </p:extLst>
  </p:cm>
  <p:cm authorId="2" dt="2021-04-06T09:17:35.600" idx="18">
    <p:pos x="10" y="106"/>
    <p:text>Sorry lindsay this was not well presented- the compound names are listed in the column I have now highlighted. "Phthalic acid" is the start of my notes for this cluster, which in full length is "phthalic acid is in this cluster"- these compounds show high correlation with phthalic acid, but are mostly other organic acids (most of which don't have NIST or ES matches- looks like Malic acid is reallly the only one)</p:text>
    <p:extLst>
      <p:ext uri="{C676402C-5697-4E1C-873F-D02D1690AC5C}">
        <p15:threadingInfo xmlns:p15="http://schemas.microsoft.com/office/powerpoint/2012/main" timeZoneBias="420">
          <p15:parentCm authorId="1" idx="21"/>
        </p15:threadingInfo>
      </p:ext>
    </p:extLst>
  </p:cm>
  <p:cm authorId="1" dt="2021-04-06T00:21:45.327" idx="22">
    <p:pos x="106" y="106"/>
    <p:text>Besides match factor, is there RI checks as well?</p:text>
    <p:extLst>
      <p:ext uri="{C676402C-5697-4E1C-873F-D02D1690AC5C}">
        <p15:threadingInfo xmlns:p15="http://schemas.microsoft.com/office/powerpoint/2012/main" timeZoneBias="420"/>
      </p:ext>
    </p:extLst>
  </p:cm>
  <p:cm authorId="2" dt="2021-04-06T09:19:44.537" idx="19">
    <p:pos x="106" y="202"/>
    <p:text>Yes, I have the RI's- I have 46 fields in the orginal masterlist but cherrypicked a few for an easier to look at list.  I can definitely add those in and do RI checks (maybe for the top 100 or so?)</p:text>
    <p:extLst>
      <p:ext uri="{C676402C-5697-4E1C-873F-D02D1690AC5C}">
        <p15:threadingInfo xmlns:p15="http://schemas.microsoft.com/office/powerpoint/2012/main" timeZoneBias="420">
          <p15:parentCm authorId="1" idx="22"/>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21-04-06T18:05:11.241" idx="27">
    <p:pos x="10" y="10"/>
    <p:text>send Lindsay a wishlist of the data</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5T23:29:14.442" idx="1">
    <p:pos x="10" y="10"/>
    <p:text>Is clustering analysis impacted negatively by having any breaks in the timeline?  Or perhaps this is the advantage of using this particular time warping clustering method?</p:text>
    <p:extLst>
      <p:ext uri="{C676402C-5697-4E1C-873F-D02D1690AC5C}">
        <p15:threadingInfo xmlns:p15="http://schemas.microsoft.com/office/powerpoint/2012/main" timeZoneBias="420"/>
      </p:ext>
    </p:extLst>
  </p:cm>
  <p:cm authorId="2" dt="2021-04-06T08:46:30" idx="3">
    <p:pos x="10" y="106"/>
    <p:text>Hi Lindsay, silhousette clustering is not, dynamic time warping can be- I will follow up with my time series analysis prof to ensure that I am following best practices</p:text>
    <p:extLst>
      <p:ext uri="{C676402C-5697-4E1C-873F-D02D1690AC5C}">
        <p15:threadingInfo xmlns:p15="http://schemas.microsoft.com/office/powerpoint/2012/main" timeZoneBias="420">
          <p15:parentCm authorId="1" idx="1"/>
        </p15:threadingInfo>
      </p:ext>
    </p:extLst>
  </p:cm>
  <p:cm authorId="1" dt="2021-04-05T23:39:15.583" idx="4">
    <p:pos x="106" y="106"/>
    <p:text>Clarify y-axis units/calculation</p:text>
    <p:extLst>
      <p:ext uri="{C676402C-5697-4E1C-873F-D02D1690AC5C}">
        <p15:threadingInfo xmlns:p15="http://schemas.microsoft.com/office/powerpoint/2012/main" timeZoneBias="420"/>
      </p:ext>
    </p:extLst>
  </p:cm>
  <p:cm authorId="2" dt="2021-04-06T08:47:12.458" idx="4">
    <p:pos x="106" y="202"/>
    <p:text>Y axis is just volume, normalized by internal standard, punch number, and time samples</p:text>
    <p:extLst>
      <p:ext uri="{C676402C-5697-4E1C-873F-D02D1690AC5C}">
        <p15:threadingInfo xmlns:p15="http://schemas.microsoft.com/office/powerpoint/2012/main" timeZoneBias="420">
          <p15:parentCm authorId="1" idx="4"/>
        </p15:threadingInfo>
      </p:ext>
    </p:extLst>
  </p:cm>
  <p:cm authorId="1" dt="2021-04-05T23:39:44.796" idx="5">
    <p:pos x="202" y="202"/>
    <p:text/>
    <p:extLst>
      <p:ext uri="{C676402C-5697-4E1C-873F-D02D1690AC5C}">
        <p15:threadingInfo xmlns:p15="http://schemas.microsoft.com/office/powerpoint/2012/main" timeZoneBias="420"/>
      </p:ext>
    </p:extLst>
  </p:cm>
  <p:cm authorId="1" dt="2021-04-05T23:50:53.014" idx="9">
    <p:pos x="202" y="298"/>
    <p:text>Would be good to know how many compounds are assigned to each cluster just from understanding how much signal taken up by x compounds</p:text>
    <p:extLst>
      <p:ext uri="{C676402C-5697-4E1C-873F-D02D1690AC5C}">
        <p15:threadingInfo xmlns:p15="http://schemas.microsoft.com/office/powerpoint/2012/main" timeZoneBias="420">
          <p15:parentCm authorId="1" idx="5"/>
        </p15:threadingInfo>
      </p:ext>
    </p:extLst>
  </p:cm>
  <p:cm authorId="2" dt="2021-04-06T08:47:42.021" idx="5">
    <p:pos x="202" y="394"/>
    <p:text>sure I can make that summary table no problem</p:text>
    <p:extLst>
      <p:ext uri="{C676402C-5697-4E1C-873F-D02D1690AC5C}">
        <p15:threadingInfo xmlns:p15="http://schemas.microsoft.com/office/powerpoint/2012/main" timeZoneBias="42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05T23:30:32.943" idx="2">
    <p:pos x="10" y="10"/>
    <p:text>I assume this was checked, but was phthalic acid also present in field or filter blanks?  The fact that is present whole campaign at relatively similar levels (except around Mar 1) suggests more regional background/instrumental?</p:text>
    <p:extLst>
      <p:ext uri="{C676402C-5697-4E1C-873F-D02D1690AC5C}">
        <p15:threadingInfo xmlns:p15="http://schemas.microsoft.com/office/powerpoint/2012/main" timeZoneBias="420"/>
      </p:ext>
    </p:extLst>
  </p:cm>
  <p:cm authorId="1" dt="2021-04-05T23:32:37.965" idx="3">
    <p:pos x="10" y="106"/>
    <p:text>I remember there being a sesquiterpene oxidation product that co-eluted with one of the isomers of phthalic acid in SV-TAG data--not sure if this is impactful in GCxGC data/timeline, but I would not expect the co-elution to contribute so much signal</p:text>
    <p:extLst>
      <p:ext uri="{C676402C-5697-4E1C-873F-D02D1690AC5C}">
        <p15:threadingInfo xmlns:p15="http://schemas.microsoft.com/office/powerpoint/2012/main" timeZoneBias="420">
          <p15:parentCm authorId="1" idx="2"/>
        </p15:threadingInfo>
      </p:ext>
    </p:extLst>
  </p:cm>
  <p:cm authorId="2" dt="2021-04-06T08:49:27.439" idx="6">
    <p:pos x="10" y="202"/>
    <p:text>A couple of the species in this factor were present at low levels in field blanks, most of the compounds making up the majority of the signal are not.</p:text>
    <p:extLst>
      <p:ext uri="{C676402C-5697-4E1C-873F-D02D1690AC5C}">
        <p15:threadingInfo xmlns:p15="http://schemas.microsoft.com/office/powerpoint/2012/main" timeZoneBias="420">
          <p15:parentCm authorId="1" idx="2"/>
        </p15:threadingInfo>
      </p:ext>
    </p:extLst>
  </p:cm>
  <p:cm authorId="2" dt="2021-04-06T08:53:16.284" idx="7">
    <p:pos x="10" y="298"/>
    <p:text>Clarification: this factor does not contain phtalic acid- only a bunch of phthalic acid esters.  Also the individual time series of the different species are more variable but share the behavior of being high during the feb clean period and lower in the march polluted period- I will certainly follow up more, but I believe that this is real.</p:text>
    <p:extLst>
      <p:ext uri="{C676402C-5697-4E1C-873F-D02D1690AC5C}">
        <p15:threadingInfo xmlns:p15="http://schemas.microsoft.com/office/powerpoint/2012/main" timeZoneBias="420">
          <p15:parentCm authorId="1" idx="2"/>
        </p15:threadingInfo>
      </p:ext>
    </p:extLst>
  </p:cm>
  <p:cm authorId="2" dt="2021-04-06T16:50:49.096" idx="23">
    <p:pos x="10" y="394"/>
    <p:text>note to sel;f graph diel profiles</p:text>
    <p:extLst>
      <p:ext uri="{C676402C-5697-4E1C-873F-D02D1690AC5C}">
        <p15:threadingInfo xmlns:p15="http://schemas.microsoft.com/office/powerpoint/2012/main" timeZoneBias="4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4-15T14:32:33.370" idx="28">
    <p:pos x="10" y="10"/>
    <p:text>look at low nozx isoprene chemistry</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05T23:52:25.606" idx="10">
    <p:pos x="10" y="10"/>
    <p:text>If I remember correctly, phthalic acid diel will peak during afternoon hours (photochemistry) along with IEPOX chemistry--this could be reflecting that and/or IEPOX+anthropogenic influenced chemistry</p:text>
    <p:extLst>
      <p:ext uri="{C676402C-5697-4E1C-873F-D02D1690AC5C}">
        <p15:threadingInfo xmlns:p15="http://schemas.microsoft.com/office/powerpoint/2012/main" timeZoneBias="420"/>
      </p:ext>
    </p:extLst>
  </p:cm>
  <p:cm authorId="2" dt="2021-04-06T08:57:53.512" idx="8">
    <p:pos x="10" y="106"/>
    <p:text>Good point, and I have been attempting to disentangle the two with uncertain success- one option is to re-do the clustering including time of day as a covariate to remove the influence of diurnal activity to really get a better look at the extent to which anthro activity is driving enhanced IEPOX-OA.  I have to say the degree of correlation between urban tracers and IEPOX is a lot higher than should be exp;lainable only by similarities in diurnal profile- has this been investigated in depth?</p:text>
    <p:extLst>
      <p:ext uri="{C676402C-5697-4E1C-873F-D02D1690AC5C}">
        <p15:threadingInfo xmlns:p15="http://schemas.microsoft.com/office/powerpoint/2012/main" timeZoneBias="420">
          <p15:parentCm authorId="1" idx="10"/>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4-05T23:56:03.054" idx="11">
    <p:pos x="7054" y="2182"/>
    <p:text/>
    <p:extLst>
      <p:ext uri="{C676402C-5697-4E1C-873F-D02D1690AC5C}">
        <p15:threadingInfo xmlns:p15="http://schemas.microsoft.com/office/powerpoint/2012/main" timeZoneBias="420"/>
      </p:ext>
    </p:extLst>
  </p:cm>
  <p:cm authorId="1" dt="2021-04-05T23:57:22.409" idx="12">
    <p:pos x="7054" y="2278"/>
    <p:text>What makes you think "low nox" pathway?</p:text>
    <p:extLst>
      <p:ext uri="{C676402C-5697-4E1C-873F-D02D1690AC5C}">
        <p15:threadingInfo xmlns:p15="http://schemas.microsoft.com/office/powerpoint/2012/main" timeZoneBias="420">
          <p15:parentCm authorId="1" idx="11"/>
        </p15:threadingInfo>
      </p:ext>
    </p:extLst>
  </p:cm>
  <p:cm authorId="2" dt="2021-04-06T09:00:28.907" idx="9">
    <p:pos x="7054" y="2374"/>
    <p:text>Nothing specifically- I only meant that the behavior left me thinking that there may be some competing effects leading to the production of some species fire conditions are present and others when not</p:text>
    <p:extLst>
      <p:ext uri="{C676402C-5697-4E1C-873F-D02D1690AC5C}">
        <p15:threadingInfo xmlns:p15="http://schemas.microsoft.com/office/powerpoint/2012/main" timeZoneBias="420">
          <p15:parentCm authorId="1" idx="11"/>
        </p15:threadingInfo>
      </p:ext>
    </p:extLst>
  </p:cm>
  <p:cm authorId="1" dt="2021-04-05T23:57:22.661" idx="13">
    <p:pos x="10" y="10"/>
    <p:text/>
    <p:extLst>
      <p:ext uri="{C676402C-5697-4E1C-873F-D02D1690AC5C}">
        <p15:threadingInfo xmlns:p15="http://schemas.microsoft.com/office/powerpoint/2012/main" timeZoneBias="420"/>
      </p:ext>
    </p:extLst>
  </p:cm>
  <p:cm authorId="2" dt="2021-04-06T17:15:07.843" idx="25">
    <p:pos x="106" y="106"/>
    <p:text>Go in and see how well the sesquiterpenes correlate with their factors and each other check diel profile with against Lindsay's paper</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4-05T23:59:32.560" idx="14">
    <p:pos x="10" y="10"/>
    <p:text>Check some of Suzane's paper--I wonder if the higher signal in February is due to this being biogenic SOA formation under more clean/background conditions before more anthropogenic/plume influence in March?</p:text>
    <p:extLst>
      <p:ext uri="{C676402C-5697-4E1C-873F-D02D1690AC5C}">
        <p15:threadingInfo xmlns:p15="http://schemas.microsoft.com/office/powerpoint/2012/main" timeZoneBias="420"/>
      </p:ext>
    </p:extLst>
  </p:cm>
  <p:cm authorId="2" dt="2021-04-06T09:02:21.717" idx="10">
    <p:pos x="10" y="106"/>
    <p:text>yes- that is absolutely what I think is going on, but the behavior in that clean period does not match her factorization of the behavior in that period.  I am hoping that this is indicative of a more granual separation and factorization than is possible in AMS but am not totally sure</p:text>
    <p:extLst>
      <p:ext uri="{C676402C-5697-4E1C-873F-D02D1690AC5C}">
        <p15:threadingInfo xmlns:p15="http://schemas.microsoft.com/office/powerpoint/2012/main" timeZoneBias="420">
          <p15:parentCm authorId="1" idx="1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4-06T00:03:40.948" idx="15">
    <p:pos x="10" y="10"/>
    <p:text>I would be curious to know what compounds/MS types are in here</p:text>
    <p:extLst>
      <p:ext uri="{C676402C-5697-4E1C-873F-D02D1690AC5C}">
        <p15:threadingInfo xmlns:p15="http://schemas.microsoft.com/office/powerpoint/2012/main" timeZoneBias="420"/>
      </p:ext>
    </p:extLst>
  </p:cm>
  <p:cm authorId="2" dt="2021-04-06T09:03:00.655" idx="11">
    <p:pos x="10" y="106"/>
    <p:text>I will send you the masterlist!</p:text>
    <p:extLst>
      <p:ext uri="{C676402C-5697-4E1C-873F-D02D1690AC5C}">
        <p15:threadingInfo xmlns:p15="http://schemas.microsoft.com/office/powerpoint/2012/main" timeZoneBias="420">
          <p15:parentCm authorId="1" idx="15"/>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4-06T00:04:13.819" idx="16">
    <p:pos x="10" y="10"/>
    <p:text>Does the clustering use the same 100 compounds as in wet season?</p:text>
    <p:extLst>
      <p:ext uri="{C676402C-5697-4E1C-873F-D02D1690AC5C}">
        <p15:threadingInfo xmlns:p15="http://schemas.microsoft.com/office/powerpoint/2012/main" timeZoneBias="420"/>
      </p:ext>
    </p:extLst>
  </p:cm>
  <p:cm authorId="2" dt="2021-04-06T09:03:53.755" idx="12">
    <p:pos x="10" y="106"/>
    <p:text>No- it uses the 100 compounds that are most abundant in the wet season.  I will check the overlap.</p:text>
    <p:extLst>
      <p:ext uri="{C676402C-5697-4E1C-873F-D02D1690AC5C}">
        <p15:threadingInfo xmlns:p15="http://schemas.microsoft.com/office/powerpoint/2012/main" timeZoneBias="420">
          <p15:parentCm authorId="1" idx="16"/>
        </p15:threadingInfo>
      </p:ext>
    </p:extLst>
  </p:cm>
  <p:cm authorId="2" dt="2021-04-06T10:44:24.163" idx="21">
    <p:pos x="10" y="202"/>
    <p:text>Ok overlap checked- there is ~ 60% overlap between the top 100 compounds in the two seasons- which makes sense given the conclusions on the distributional differences between the seasons</p:text>
    <p:extLst>
      <p:ext uri="{C676402C-5697-4E1C-873F-D02D1690AC5C}">
        <p15:threadingInfo xmlns:p15="http://schemas.microsoft.com/office/powerpoint/2012/main" timeZoneBias="420">
          <p15:parentCm authorId="1" idx="16"/>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B063-805F-44D7-802B-B83804234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5355FC-BC2C-4818-8BB2-B435998B0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DC309A-3C76-4F7E-9E47-6475E8B52784}"/>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5" name="Footer Placeholder 4">
            <a:extLst>
              <a:ext uri="{FF2B5EF4-FFF2-40B4-BE49-F238E27FC236}">
                <a16:creationId xmlns:a16="http://schemas.microsoft.com/office/drawing/2014/main" id="{7765BBCB-682E-4E26-924F-AC27E136E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7F39A-F924-43F7-9EA4-7A66D92E61FA}"/>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423415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56A2-448B-4DA6-A744-28102A086E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087D4-563F-45D8-BDC7-5AF806AC0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67047-BDB0-48DB-910C-BCC3466120BF}"/>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5" name="Footer Placeholder 4">
            <a:extLst>
              <a:ext uri="{FF2B5EF4-FFF2-40B4-BE49-F238E27FC236}">
                <a16:creationId xmlns:a16="http://schemas.microsoft.com/office/drawing/2014/main" id="{994B2684-D024-4D82-9160-07E1D29F9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4719D-62D5-4A66-8BEE-C6753871907F}"/>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4062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F3E7C-CBF0-4D42-9787-4F3E7CCF63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B5EBB-C9B9-4620-B18C-E1E9A6ED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89516-77DC-4108-B9D3-6FEC4B84F561}"/>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5" name="Footer Placeholder 4">
            <a:extLst>
              <a:ext uri="{FF2B5EF4-FFF2-40B4-BE49-F238E27FC236}">
                <a16:creationId xmlns:a16="http://schemas.microsoft.com/office/drawing/2014/main" id="{D04DBD32-4507-433A-A2D9-FA490C098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FA06F-53C0-4ED1-9623-C3C267420253}"/>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7605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E52F-D6D1-4E79-8009-0D51296111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626C6-305E-4182-85EC-E8F03E41B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EF12A-93A4-44E0-AE77-B580C0D84A44}"/>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5" name="Footer Placeholder 4">
            <a:extLst>
              <a:ext uri="{FF2B5EF4-FFF2-40B4-BE49-F238E27FC236}">
                <a16:creationId xmlns:a16="http://schemas.microsoft.com/office/drawing/2014/main" id="{0C90E764-8352-4244-BC8C-541531DDE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5CC37-0DAC-4721-A916-0C31F03CB674}"/>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51925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C9C-DC92-4D38-972C-11C483749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47FA37-FCC9-4749-8E82-0F13BEB39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ADC89-EFDF-47BC-8A39-4305473BF2DC}"/>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5" name="Footer Placeholder 4">
            <a:extLst>
              <a:ext uri="{FF2B5EF4-FFF2-40B4-BE49-F238E27FC236}">
                <a16:creationId xmlns:a16="http://schemas.microsoft.com/office/drawing/2014/main" id="{B7737A73-020A-4DFC-99BC-941CED038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88C3-D3E7-43C2-A892-B417C6B0457F}"/>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34616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4B1E-2B91-4240-A471-228DA7F596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E91C6-0700-40C5-9FC5-3E332F84D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2C380-2F88-4CC5-9FFB-2633A7497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D11F3F-F9C8-48A5-8B0B-24DF9601E8A6}"/>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6" name="Footer Placeholder 5">
            <a:extLst>
              <a:ext uri="{FF2B5EF4-FFF2-40B4-BE49-F238E27FC236}">
                <a16:creationId xmlns:a16="http://schemas.microsoft.com/office/drawing/2014/main" id="{8C84573F-BD26-4B38-9CBC-6AEA13CC6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97472-78B4-4D6E-8D64-3556377312E5}"/>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43137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2DB7-1F1F-4AF6-BCB9-BF20A1DF8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9B2B0-51C5-4288-B4D5-A74187153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E8500-6E60-4E2E-83DA-8A41ADECA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E0F7A-D9D8-44A5-9E09-5D14FD0B2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893C0-7527-4582-8FB0-03644CFD6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DA812-F926-4871-8937-4240F17092D1}"/>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8" name="Footer Placeholder 7">
            <a:extLst>
              <a:ext uri="{FF2B5EF4-FFF2-40B4-BE49-F238E27FC236}">
                <a16:creationId xmlns:a16="http://schemas.microsoft.com/office/drawing/2014/main" id="{7FD5D8A4-A5F2-4D5D-B5A6-886872303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FBC28-D75F-418E-855E-E4F6B8C113F0}"/>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400808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8687-DBF0-499F-B3AD-ABBE1220F9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C1E41-EA5E-420B-849F-9AFB806F760D}"/>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4" name="Footer Placeholder 3">
            <a:extLst>
              <a:ext uri="{FF2B5EF4-FFF2-40B4-BE49-F238E27FC236}">
                <a16:creationId xmlns:a16="http://schemas.microsoft.com/office/drawing/2014/main" id="{E1AE6EFE-7706-4438-AEDD-0C0B6C1B25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E5AC33-CD18-4060-9EC3-719FF04DB2B0}"/>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321615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4902F-AEB3-440A-B2DC-46B7E85FE743}"/>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3" name="Footer Placeholder 2">
            <a:extLst>
              <a:ext uri="{FF2B5EF4-FFF2-40B4-BE49-F238E27FC236}">
                <a16:creationId xmlns:a16="http://schemas.microsoft.com/office/drawing/2014/main" id="{F933F609-A25F-459E-83CC-6FC2CECB30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933C6-B23B-4672-B72F-BB52CE696DA5}"/>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19712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E139-C991-4A82-9FEF-90E3D300C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56393-A413-41C7-9AFD-05DF59DCF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B6869-E12C-47D4-9FEA-3E681044E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C3FB5-7D87-4DD6-83B1-07A6DD1F6DA7}"/>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6" name="Footer Placeholder 5">
            <a:extLst>
              <a:ext uri="{FF2B5EF4-FFF2-40B4-BE49-F238E27FC236}">
                <a16:creationId xmlns:a16="http://schemas.microsoft.com/office/drawing/2014/main" id="{0674C37E-359D-42E2-87A8-CB635FFA1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0677E-C9D2-4DC4-A520-F4C40C5F79B8}"/>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04435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79E-96DE-4778-B66D-2A2C19BB4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D1F123-558A-428D-A18B-43FD893E8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4E07A-C495-4609-B0A4-909B6340A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4DEEA-E33D-4997-AC99-0E286C48E682}"/>
              </a:ext>
            </a:extLst>
          </p:cNvPr>
          <p:cNvSpPr>
            <a:spLocks noGrp="1"/>
          </p:cNvSpPr>
          <p:nvPr>
            <p:ph type="dt" sz="half" idx="10"/>
          </p:nvPr>
        </p:nvSpPr>
        <p:spPr/>
        <p:txBody>
          <a:bodyPr/>
          <a:lstStyle/>
          <a:p>
            <a:fld id="{6CBD70CC-399E-450D-B928-1197252A621B}" type="datetimeFigureOut">
              <a:rPr lang="en-US" smtClean="0"/>
              <a:t>4/12/2021</a:t>
            </a:fld>
            <a:endParaRPr lang="en-US"/>
          </a:p>
        </p:txBody>
      </p:sp>
      <p:sp>
        <p:nvSpPr>
          <p:cNvPr id="6" name="Footer Placeholder 5">
            <a:extLst>
              <a:ext uri="{FF2B5EF4-FFF2-40B4-BE49-F238E27FC236}">
                <a16:creationId xmlns:a16="http://schemas.microsoft.com/office/drawing/2014/main" id="{F6CEF9A9-2D93-4342-A8D2-FECAAE5DB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1E47-2932-417C-92DE-6B30191FDB5C}"/>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361950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0D342-DE34-4924-97CD-E05E973E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71EEF1-78E0-4A1C-810D-743D98F0C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70B49-168E-4D51-BEA4-4918287FA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D70CC-399E-450D-B928-1197252A621B}" type="datetimeFigureOut">
              <a:rPr lang="en-US" smtClean="0"/>
              <a:t>4/12/2021</a:t>
            </a:fld>
            <a:endParaRPr lang="en-US"/>
          </a:p>
        </p:txBody>
      </p:sp>
      <p:sp>
        <p:nvSpPr>
          <p:cNvPr id="5" name="Footer Placeholder 4">
            <a:extLst>
              <a:ext uri="{FF2B5EF4-FFF2-40B4-BE49-F238E27FC236}">
                <a16:creationId xmlns:a16="http://schemas.microsoft.com/office/drawing/2014/main" id="{5C346BA0-F9E3-4A5F-9051-D81B5A4E3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CC3C51-771E-4401-99B4-C99576BB8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CA8F7-8A41-4413-8B0B-23597FB21D49}" type="slidenum">
              <a:rPr lang="en-US" smtClean="0"/>
              <a:t>‹#›</a:t>
            </a:fld>
            <a:endParaRPr lang="en-US"/>
          </a:p>
        </p:txBody>
      </p:sp>
    </p:spTree>
    <p:extLst>
      <p:ext uri="{BB962C8B-B14F-4D97-AF65-F5344CB8AC3E}">
        <p14:creationId xmlns:p14="http://schemas.microsoft.com/office/powerpoint/2010/main" val="97716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0DEB-0687-4AF5-A240-DFBBEF4048FB}"/>
              </a:ext>
            </a:extLst>
          </p:cNvPr>
          <p:cNvSpPr>
            <a:spLocks noGrp="1"/>
          </p:cNvSpPr>
          <p:nvPr>
            <p:ph type="ctrTitle"/>
          </p:nvPr>
        </p:nvSpPr>
        <p:spPr/>
        <p:txBody>
          <a:bodyPr/>
          <a:lstStyle/>
          <a:p>
            <a:r>
              <a:rPr lang="en-US" dirty="0"/>
              <a:t>Meeting with Allen 4/15/2020</a:t>
            </a:r>
          </a:p>
        </p:txBody>
      </p:sp>
      <p:sp>
        <p:nvSpPr>
          <p:cNvPr id="3" name="Subtitle 2">
            <a:extLst>
              <a:ext uri="{FF2B5EF4-FFF2-40B4-BE49-F238E27FC236}">
                <a16:creationId xmlns:a16="http://schemas.microsoft.com/office/drawing/2014/main" id="{3ACA5F72-C864-4345-B49F-86A0433B06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124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FA49-03A3-4D3C-85CB-FA2E515BADB1}"/>
              </a:ext>
            </a:extLst>
          </p:cNvPr>
          <p:cNvSpPr>
            <a:spLocks noGrp="1"/>
          </p:cNvSpPr>
          <p:nvPr>
            <p:ph type="title"/>
          </p:nvPr>
        </p:nvSpPr>
        <p:spPr/>
        <p:txBody>
          <a:bodyPr/>
          <a:lstStyle/>
          <a:p>
            <a:r>
              <a:rPr lang="en-US" dirty="0"/>
              <a:t>More on factor 9</a:t>
            </a:r>
          </a:p>
        </p:txBody>
      </p:sp>
      <p:pic>
        <p:nvPicPr>
          <p:cNvPr id="4" name="Content Placeholder 3">
            <a:extLst>
              <a:ext uri="{FF2B5EF4-FFF2-40B4-BE49-F238E27FC236}">
                <a16:creationId xmlns:a16="http://schemas.microsoft.com/office/drawing/2014/main" id="{8FB9C502-6E14-4027-82C6-220D02F5B936}"/>
              </a:ext>
            </a:extLst>
          </p:cNvPr>
          <p:cNvPicPr>
            <a:picLocks noGrp="1" noChangeAspect="1"/>
          </p:cNvPicPr>
          <p:nvPr>
            <p:ph idx="1"/>
          </p:nvPr>
        </p:nvPicPr>
        <p:blipFill>
          <a:blip r:embed="rId2"/>
          <a:stretch>
            <a:fillRect/>
          </a:stretch>
        </p:blipFill>
        <p:spPr>
          <a:xfrm>
            <a:off x="86055" y="2460942"/>
            <a:ext cx="5928084" cy="3658475"/>
          </a:xfrm>
          <a:prstGeom prst="rect">
            <a:avLst/>
          </a:prstGeom>
        </p:spPr>
      </p:pic>
      <p:sp>
        <p:nvSpPr>
          <p:cNvPr id="5" name="TextBox 4">
            <a:extLst>
              <a:ext uri="{FF2B5EF4-FFF2-40B4-BE49-F238E27FC236}">
                <a16:creationId xmlns:a16="http://schemas.microsoft.com/office/drawing/2014/main" id="{BF34A075-8712-4E65-9B90-25D3C76BB1AE}"/>
              </a:ext>
            </a:extLst>
          </p:cNvPr>
          <p:cNvSpPr txBox="1"/>
          <p:nvPr/>
        </p:nvSpPr>
        <p:spPr>
          <a:xfrm>
            <a:off x="371362" y="1288499"/>
            <a:ext cx="5069318" cy="1477328"/>
          </a:xfrm>
          <a:prstGeom prst="rect">
            <a:avLst/>
          </a:prstGeom>
          <a:noFill/>
        </p:spPr>
        <p:txBody>
          <a:bodyPr wrap="square" rtlCol="0">
            <a:spAutoFit/>
          </a:bodyPr>
          <a:lstStyle/>
          <a:p>
            <a:r>
              <a:rPr lang="en-US" dirty="0"/>
              <a:t>Just compounds in the top 100 (the ones that determined the mean cluster profile)- note that the flat sections mean that many of the species were below detection limits in several samples</a:t>
            </a:r>
          </a:p>
          <a:p>
            <a:endParaRPr lang="en-US" dirty="0"/>
          </a:p>
        </p:txBody>
      </p:sp>
      <p:pic>
        <p:nvPicPr>
          <p:cNvPr id="6" name="Picture 5">
            <a:extLst>
              <a:ext uri="{FF2B5EF4-FFF2-40B4-BE49-F238E27FC236}">
                <a16:creationId xmlns:a16="http://schemas.microsoft.com/office/drawing/2014/main" id="{EA02EB38-7BBC-477F-A4A0-D08D7F818A52}"/>
              </a:ext>
            </a:extLst>
          </p:cNvPr>
          <p:cNvPicPr>
            <a:picLocks noChangeAspect="1"/>
          </p:cNvPicPr>
          <p:nvPr/>
        </p:nvPicPr>
        <p:blipFill>
          <a:blip r:embed="rId3"/>
          <a:stretch>
            <a:fillRect/>
          </a:stretch>
        </p:blipFill>
        <p:spPr>
          <a:xfrm>
            <a:off x="6014138" y="2460942"/>
            <a:ext cx="5928085" cy="3658475"/>
          </a:xfrm>
          <a:prstGeom prst="rect">
            <a:avLst/>
          </a:prstGeom>
        </p:spPr>
      </p:pic>
      <p:sp>
        <p:nvSpPr>
          <p:cNvPr id="7" name="TextBox 6">
            <a:extLst>
              <a:ext uri="{FF2B5EF4-FFF2-40B4-BE49-F238E27FC236}">
                <a16:creationId xmlns:a16="http://schemas.microsoft.com/office/drawing/2014/main" id="{406EB729-58F3-428E-8D17-0ADCCF2C3030}"/>
              </a:ext>
            </a:extLst>
          </p:cNvPr>
          <p:cNvSpPr txBox="1"/>
          <p:nvPr/>
        </p:nvSpPr>
        <p:spPr>
          <a:xfrm>
            <a:off x="6543126" y="1288499"/>
            <a:ext cx="5069318" cy="646331"/>
          </a:xfrm>
          <a:prstGeom prst="rect">
            <a:avLst/>
          </a:prstGeom>
          <a:noFill/>
        </p:spPr>
        <p:txBody>
          <a:bodyPr wrap="square" rtlCol="0">
            <a:spAutoFit/>
          </a:bodyPr>
          <a:lstStyle/>
          <a:p>
            <a:r>
              <a:rPr lang="en-US" dirty="0"/>
              <a:t>All of the compounds from this factor</a:t>
            </a:r>
          </a:p>
          <a:p>
            <a:endParaRPr lang="en-US" dirty="0"/>
          </a:p>
        </p:txBody>
      </p:sp>
    </p:spTree>
    <p:extLst>
      <p:ext uri="{BB962C8B-B14F-4D97-AF65-F5344CB8AC3E}">
        <p14:creationId xmlns:p14="http://schemas.microsoft.com/office/powerpoint/2010/main" val="384887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CDDBFDB-6744-4A4F-A0DE-10FE777343EB}"/>
              </a:ext>
            </a:extLst>
          </p:cNvPr>
          <p:cNvPicPr>
            <a:picLocks noChangeAspect="1"/>
          </p:cNvPicPr>
          <p:nvPr/>
        </p:nvPicPr>
        <p:blipFill>
          <a:blip r:embed="rId2"/>
          <a:stretch>
            <a:fillRect/>
          </a:stretch>
        </p:blipFill>
        <p:spPr>
          <a:xfrm>
            <a:off x="838200" y="1489468"/>
            <a:ext cx="7748571" cy="4788571"/>
          </a:xfrm>
          <a:prstGeom prst="rect">
            <a:avLst/>
          </a:prstGeom>
        </p:spPr>
      </p:pic>
      <p:sp>
        <p:nvSpPr>
          <p:cNvPr id="6" name="TextBox 5">
            <a:extLst>
              <a:ext uri="{FF2B5EF4-FFF2-40B4-BE49-F238E27FC236}">
                <a16:creationId xmlns:a16="http://schemas.microsoft.com/office/drawing/2014/main" id="{2A42A072-11FC-4B3F-910D-6C7BF74B4ABC}"/>
              </a:ext>
            </a:extLst>
          </p:cNvPr>
          <p:cNvSpPr txBox="1"/>
          <p:nvPr/>
        </p:nvSpPr>
        <p:spPr>
          <a:xfrm>
            <a:off x="9133952" y="1892788"/>
            <a:ext cx="4210151" cy="1754326"/>
          </a:xfrm>
          <a:prstGeom prst="rect">
            <a:avLst/>
          </a:prstGeom>
          <a:noFill/>
        </p:spPr>
        <p:txBody>
          <a:bodyPr wrap="square" rtlCol="0">
            <a:spAutoFit/>
          </a:bodyPr>
          <a:lstStyle/>
          <a:p>
            <a:r>
              <a:rPr lang="en-US" dirty="0"/>
              <a:t>17% cumulative season signal</a:t>
            </a:r>
          </a:p>
          <a:p>
            <a:r>
              <a:rPr lang="en-US" dirty="0"/>
              <a:t>Day abundant (strong)</a:t>
            </a:r>
          </a:p>
          <a:p>
            <a:r>
              <a:rPr lang="en-US" dirty="0"/>
              <a:t>Factor contains Phthalic acid</a:t>
            </a:r>
          </a:p>
          <a:p>
            <a:r>
              <a:rPr lang="en-US" dirty="0"/>
              <a:t>Phthalic acid r = .92</a:t>
            </a:r>
          </a:p>
          <a:p>
            <a:r>
              <a:rPr lang="en-US" dirty="0"/>
              <a:t>AMS IEPOX r = .82</a:t>
            </a:r>
          </a:p>
          <a:p>
            <a:r>
              <a:rPr lang="en-US" dirty="0"/>
              <a:t>AMS MOOOA r = .73</a:t>
            </a:r>
          </a:p>
        </p:txBody>
      </p:sp>
      <p:sp>
        <p:nvSpPr>
          <p:cNvPr id="8" name="Content Placeholder 7">
            <a:extLst>
              <a:ext uri="{FF2B5EF4-FFF2-40B4-BE49-F238E27FC236}">
                <a16:creationId xmlns:a16="http://schemas.microsoft.com/office/drawing/2014/main" id="{339068B0-C717-4903-A83C-3BF50BF7A786}"/>
              </a:ext>
            </a:extLst>
          </p:cNvPr>
          <p:cNvSpPr>
            <a:spLocks noGrp="1"/>
          </p:cNvSpPr>
          <p:nvPr>
            <p:ph idx="1"/>
          </p:nvPr>
        </p:nvSpPr>
        <p:spPr>
          <a:xfrm>
            <a:off x="838200" y="1825625"/>
            <a:ext cx="8295752" cy="4351338"/>
          </a:xfrm>
        </p:spPr>
        <p:txBody>
          <a:bodyPr/>
          <a:lstStyle/>
          <a:p>
            <a:endParaRPr lang="en-US" dirty="0"/>
          </a:p>
        </p:txBody>
      </p:sp>
    </p:spTree>
    <p:extLst>
      <p:ext uri="{BB962C8B-B14F-4D97-AF65-F5344CB8AC3E}">
        <p14:creationId xmlns:p14="http://schemas.microsoft.com/office/powerpoint/2010/main" val="178611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CDDBFDB-6744-4A4F-A0DE-10FE777343EB}"/>
              </a:ext>
            </a:extLst>
          </p:cNvPr>
          <p:cNvPicPr>
            <a:picLocks noChangeAspect="1"/>
          </p:cNvPicPr>
          <p:nvPr/>
        </p:nvPicPr>
        <p:blipFill>
          <a:blip r:embed="rId2"/>
          <a:stretch>
            <a:fillRect/>
          </a:stretch>
        </p:blipFill>
        <p:spPr>
          <a:xfrm>
            <a:off x="234042" y="1494911"/>
            <a:ext cx="7748571" cy="4788571"/>
          </a:xfrm>
          <a:prstGeom prst="rect">
            <a:avLst/>
          </a:prstGeom>
        </p:spPr>
      </p:pic>
      <p:sp>
        <p:nvSpPr>
          <p:cNvPr id="6" name="TextBox 5">
            <a:extLst>
              <a:ext uri="{FF2B5EF4-FFF2-40B4-BE49-F238E27FC236}">
                <a16:creationId xmlns:a16="http://schemas.microsoft.com/office/drawing/2014/main" id="{2A42A072-11FC-4B3F-910D-6C7BF74B4ABC}"/>
              </a:ext>
            </a:extLst>
          </p:cNvPr>
          <p:cNvSpPr txBox="1"/>
          <p:nvPr/>
        </p:nvSpPr>
        <p:spPr>
          <a:xfrm>
            <a:off x="8415494" y="289242"/>
            <a:ext cx="4210151" cy="1754326"/>
          </a:xfrm>
          <a:prstGeom prst="rect">
            <a:avLst/>
          </a:prstGeom>
          <a:noFill/>
        </p:spPr>
        <p:txBody>
          <a:bodyPr wrap="square" rtlCol="0">
            <a:spAutoFit/>
          </a:bodyPr>
          <a:lstStyle/>
          <a:p>
            <a:r>
              <a:rPr lang="en-US" dirty="0"/>
              <a:t>17% cumulative season signal</a:t>
            </a:r>
          </a:p>
          <a:p>
            <a:r>
              <a:rPr lang="en-US" dirty="0"/>
              <a:t>233 compounds</a:t>
            </a:r>
          </a:p>
          <a:p>
            <a:r>
              <a:rPr lang="en-US" dirty="0"/>
              <a:t>Factor contains Phthalic acid</a:t>
            </a:r>
          </a:p>
          <a:p>
            <a:r>
              <a:rPr lang="en-US" dirty="0"/>
              <a:t>Phthalic acid r = .92</a:t>
            </a:r>
          </a:p>
          <a:p>
            <a:r>
              <a:rPr lang="en-US" dirty="0"/>
              <a:t>AMS IEPOX r = .82</a:t>
            </a:r>
          </a:p>
          <a:p>
            <a:r>
              <a:rPr lang="en-US" dirty="0"/>
              <a:t>AMS MOOOA r = .73</a:t>
            </a:r>
          </a:p>
        </p:txBody>
      </p:sp>
      <p:sp>
        <p:nvSpPr>
          <p:cNvPr id="8" name="Content Placeholder 7">
            <a:extLst>
              <a:ext uri="{FF2B5EF4-FFF2-40B4-BE49-F238E27FC236}">
                <a16:creationId xmlns:a16="http://schemas.microsoft.com/office/drawing/2014/main" id="{339068B0-C717-4903-A83C-3BF50BF7A786}"/>
              </a:ext>
            </a:extLst>
          </p:cNvPr>
          <p:cNvSpPr>
            <a:spLocks noGrp="1"/>
          </p:cNvSpPr>
          <p:nvPr>
            <p:ph idx="1"/>
          </p:nvPr>
        </p:nvSpPr>
        <p:spPr>
          <a:xfrm>
            <a:off x="838200" y="1825625"/>
            <a:ext cx="8295752" cy="4351338"/>
          </a:xfrm>
        </p:spPr>
        <p:txBody>
          <a:bodyPr/>
          <a:lstStyle/>
          <a:p>
            <a:endParaRPr lang="en-US" dirty="0"/>
          </a:p>
        </p:txBody>
      </p:sp>
      <p:pic>
        <p:nvPicPr>
          <p:cNvPr id="7" name="Picture 6">
            <a:extLst>
              <a:ext uri="{FF2B5EF4-FFF2-40B4-BE49-F238E27FC236}">
                <a16:creationId xmlns:a16="http://schemas.microsoft.com/office/drawing/2014/main" id="{00297EFF-D0F9-4E96-AC67-C2D286CEE3CB}"/>
              </a:ext>
            </a:extLst>
          </p:cNvPr>
          <p:cNvPicPr>
            <a:picLocks noChangeAspect="1"/>
          </p:cNvPicPr>
          <p:nvPr/>
        </p:nvPicPr>
        <p:blipFill>
          <a:blip r:embed="rId3"/>
          <a:stretch>
            <a:fillRect/>
          </a:stretch>
        </p:blipFill>
        <p:spPr>
          <a:xfrm>
            <a:off x="9738110" y="2034219"/>
            <a:ext cx="2214231" cy="4458656"/>
          </a:xfrm>
          <a:prstGeom prst="rect">
            <a:avLst/>
          </a:prstGeom>
        </p:spPr>
      </p:pic>
      <p:sp>
        <p:nvSpPr>
          <p:cNvPr id="10" name="TextBox 9">
            <a:extLst>
              <a:ext uri="{FF2B5EF4-FFF2-40B4-BE49-F238E27FC236}">
                <a16:creationId xmlns:a16="http://schemas.microsoft.com/office/drawing/2014/main" id="{0C0FE5C2-BCF6-4ED2-9536-68DDA7931EFD}"/>
              </a:ext>
            </a:extLst>
          </p:cNvPr>
          <p:cNvSpPr txBox="1"/>
          <p:nvPr/>
        </p:nvSpPr>
        <p:spPr>
          <a:xfrm>
            <a:off x="9133952" y="2526848"/>
            <a:ext cx="4210151" cy="276999"/>
          </a:xfrm>
          <a:prstGeom prst="rect">
            <a:avLst/>
          </a:prstGeom>
          <a:noFill/>
        </p:spPr>
        <p:txBody>
          <a:bodyPr wrap="square" rtlCol="0">
            <a:spAutoFit/>
          </a:bodyPr>
          <a:lstStyle/>
          <a:p>
            <a:r>
              <a:rPr lang="en-US" sz="1200" dirty="0"/>
              <a:t>MBTCA</a:t>
            </a:r>
          </a:p>
        </p:txBody>
      </p:sp>
      <p:sp>
        <p:nvSpPr>
          <p:cNvPr id="11" name="TextBox 10">
            <a:extLst>
              <a:ext uri="{FF2B5EF4-FFF2-40B4-BE49-F238E27FC236}">
                <a16:creationId xmlns:a16="http://schemas.microsoft.com/office/drawing/2014/main" id="{31B931B2-F5D3-4F44-98F4-EE370CBB949B}"/>
              </a:ext>
            </a:extLst>
          </p:cNvPr>
          <p:cNvSpPr txBox="1"/>
          <p:nvPr/>
        </p:nvSpPr>
        <p:spPr>
          <a:xfrm>
            <a:off x="8818263" y="3986548"/>
            <a:ext cx="4210151" cy="276999"/>
          </a:xfrm>
          <a:prstGeom prst="rect">
            <a:avLst/>
          </a:prstGeom>
          <a:noFill/>
        </p:spPr>
        <p:txBody>
          <a:bodyPr wrap="square" rtlCol="0">
            <a:spAutoFit/>
          </a:bodyPr>
          <a:lstStyle/>
          <a:p>
            <a:r>
              <a:rPr lang="en-US" sz="1200" dirty="0"/>
              <a:t>Phthalic acid</a:t>
            </a:r>
          </a:p>
        </p:txBody>
      </p:sp>
      <p:sp>
        <p:nvSpPr>
          <p:cNvPr id="12" name="TextBox 11">
            <a:extLst>
              <a:ext uri="{FF2B5EF4-FFF2-40B4-BE49-F238E27FC236}">
                <a16:creationId xmlns:a16="http://schemas.microsoft.com/office/drawing/2014/main" id="{7130E989-91E3-4293-8736-14B8149A2A92}"/>
              </a:ext>
            </a:extLst>
          </p:cNvPr>
          <p:cNvSpPr txBox="1"/>
          <p:nvPr/>
        </p:nvSpPr>
        <p:spPr>
          <a:xfrm>
            <a:off x="8219548" y="6491314"/>
            <a:ext cx="4210151" cy="276999"/>
          </a:xfrm>
          <a:prstGeom prst="rect">
            <a:avLst/>
          </a:prstGeom>
          <a:noFill/>
        </p:spPr>
        <p:txBody>
          <a:bodyPr wrap="square" rtlCol="0">
            <a:spAutoFit/>
          </a:bodyPr>
          <a:lstStyle/>
          <a:p>
            <a:r>
              <a:rPr lang="en-US" sz="1200" dirty="0"/>
              <a:t>Note- also includes </a:t>
            </a:r>
            <a:r>
              <a:rPr lang="en-US" sz="1200" dirty="0" err="1"/>
              <a:t>methylglutaric</a:t>
            </a:r>
            <a:r>
              <a:rPr lang="en-US" sz="1200" dirty="0"/>
              <a:t> acid, but  &lt;1% mass</a:t>
            </a:r>
          </a:p>
        </p:txBody>
      </p:sp>
      <p:sp>
        <p:nvSpPr>
          <p:cNvPr id="13" name="TextBox 12">
            <a:extLst>
              <a:ext uri="{FF2B5EF4-FFF2-40B4-BE49-F238E27FC236}">
                <a16:creationId xmlns:a16="http://schemas.microsoft.com/office/drawing/2014/main" id="{79481A30-3729-405F-B936-183B309B8389}"/>
              </a:ext>
            </a:extLst>
          </p:cNvPr>
          <p:cNvSpPr txBox="1"/>
          <p:nvPr/>
        </p:nvSpPr>
        <p:spPr>
          <a:xfrm>
            <a:off x="8243768" y="2320880"/>
            <a:ext cx="4210151" cy="276999"/>
          </a:xfrm>
          <a:prstGeom prst="rect">
            <a:avLst/>
          </a:prstGeom>
          <a:noFill/>
        </p:spPr>
        <p:txBody>
          <a:bodyPr wrap="square" rtlCol="0">
            <a:spAutoFit/>
          </a:bodyPr>
          <a:lstStyle/>
          <a:p>
            <a:r>
              <a:rPr lang="en-US" sz="1200" dirty="0"/>
              <a:t>Limonene ox product</a:t>
            </a:r>
          </a:p>
        </p:txBody>
      </p:sp>
      <p:sp>
        <p:nvSpPr>
          <p:cNvPr id="14" name="TextBox 13">
            <a:extLst>
              <a:ext uri="{FF2B5EF4-FFF2-40B4-BE49-F238E27FC236}">
                <a16:creationId xmlns:a16="http://schemas.microsoft.com/office/drawing/2014/main" id="{C122E226-4557-445D-9E11-0B89A9774C24}"/>
              </a:ext>
            </a:extLst>
          </p:cNvPr>
          <p:cNvSpPr txBox="1"/>
          <p:nvPr/>
        </p:nvSpPr>
        <p:spPr>
          <a:xfrm>
            <a:off x="8374396" y="2758277"/>
            <a:ext cx="4210151" cy="276999"/>
          </a:xfrm>
          <a:prstGeom prst="rect">
            <a:avLst/>
          </a:prstGeom>
          <a:noFill/>
        </p:spPr>
        <p:txBody>
          <a:bodyPr wrap="square" rtlCol="0">
            <a:spAutoFit/>
          </a:bodyPr>
          <a:lstStyle/>
          <a:p>
            <a:r>
              <a:rPr lang="en-US" sz="1200" dirty="0"/>
              <a:t>myrcene ox product</a:t>
            </a:r>
          </a:p>
        </p:txBody>
      </p:sp>
      <p:sp>
        <p:nvSpPr>
          <p:cNvPr id="15" name="TextBox 14">
            <a:extLst>
              <a:ext uri="{FF2B5EF4-FFF2-40B4-BE49-F238E27FC236}">
                <a16:creationId xmlns:a16="http://schemas.microsoft.com/office/drawing/2014/main" id="{CEFBE2EB-4E2A-4DFD-97B6-E7CF8F149426}"/>
              </a:ext>
            </a:extLst>
          </p:cNvPr>
          <p:cNvSpPr txBox="1"/>
          <p:nvPr/>
        </p:nvSpPr>
        <p:spPr>
          <a:xfrm>
            <a:off x="8374395" y="3290500"/>
            <a:ext cx="4210151" cy="276999"/>
          </a:xfrm>
          <a:prstGeom prst="rect">
            <a:avLst/>
          </a:prstGeom>
          <a:noFill/>
        </p:spPr>
        <p:txBody>
          <a:bodyPr wrap="square" rtlCol="0">
            <a:spAutoFit/>
          </a:bodyPr>
          <a:lstStyle/>
          <a:p>
            <a:r>
              <a:rPr lang="en-US" sz="1200" dirty="0"/>
              <a:t>A-pinene ox product</a:t>
            </a:r>
          </a:p>
        </p:txBody>
      </p:sp>
    </p:spTree>
    <p:extLst>
      <p:ext uri="{BB962C8B-B14F-4D97-AF65-F5344CB8AC3E}">
        <p14:creationId xmlns:p14="http://schemas.microsoft.com/office/powerpoint/2010/main" val="357342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7981849" y="69456"/>
            <a:ext cx="4210151" cy="2308324"/>
          </a:xfrm>
          <a:prstGeom prst="rect">
            <a:avLst/>
          </a:prstGeom>
          <a:noFill/>
        </p:spPr>
        <p:txBody>
          <a:bodyPr wrap="square" rtlCol="0">
            <a:spAutoFit/>
          </a:bodyPr>
          <a:lstStyle/>
          <a:p>
            <a:r>
              <a:rPr lang="en-US" dirty="0"/>
              <a:t>10% cumulative season signal</a:t>
            </a:r>
          </a:p>
          <a:p>
            <a:r>
              <a:rPr lang="en-US" dirty="0"/>
              <a:t>97 compounds</a:t>
            </a:r>
          </a:p>
          <a:p>
            <a:r>
              <a:rPr lang="en-US" dirty="0"/>
              <a:t>Factor slightly day abundant, levoglucosan slightly night abundant</a:t>
            </a:r>
          </a:p>
          <a:p>
            <a:r>
              <a:rPr lang="en-US" dirty="0"/>
              <a:t>Factor contains levoglucosan</a:t>
            </a:r>
          </a:p>
          <a:p>
            <a:r>
              <a:rPr lang="en-US" dirty="0"/>
              <a:t>lev r = .99</a:t>
            </a:r>
          </a:p>
          <a:p>
            <a:r>
              <a:rPr lang="en-US" dirty="0"/>
              <a:t>AMS BBOA r = .71</a:t>
            </a:r>
          </a:p>
          <a:p>
            <a:r>
              <a:rPr lang="en-US" dirty="0"/>
              <a:t>AMS AROM r = .71</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E79FD80-AE04-4B34-8FAC-7E1D07892110}"/>
              </a:ext>
            </a:extLst>
          </p:cNvPr>
          <p:cNvPicPr>
            <a:picLocks noChangeAspect="1"/>
          </p:cNvPicPr>
          <p:nvPr/>
        </p:nvPicPr>
        <p:blipFill>
          <a:blip r:embed="rId2"/>
          <a:stretch>
            <a:fillRect/>
          </a:stretch>
        </p:blipFill>
        <p:spPr>
          <a:xfrm>
            <a:off x="245073" y="1527083"/>
            <a:ext cx="7748571" cy="4788571"/>
          </a:xfrm>
          <a:prstGeom prst="rect">
            <a:avLst/>
          </a:prstGeom>
        </p:spPr>
      </p:pic>
      <p:pic>
        <p:nvPicPr>
          <p:cNvPr id="8" name="Picture 7">
            <a:extLst>
              <a:ext uri="{FF2B5EF4-FFF2-40B4-BE49-F238E27FC236}">
                <a16:creationId xmlns:a16="http://schemas.microsoft.com/office/drawing/2014/main" id="{AE2EAEFE-9DC5-417D-974D-1BFB8BCE5785}"/>
              </a:ext>
            </a:extLst>
          </p:cNvPr>
          <p:cNvPicPr>
            <a:picLocks noChangeAspect="1"/>
          </p:cNvPicPr>
          <p:nvPr/>
        </p:nvPicPr>
        <p:blipFill>
          <a:blip r:embed="rId3"/>
          <a:stretch>
            <a:fillRect/>
          </a:stretch>
        </p:blipFill>
        <p:spPr>
          <a:xfrm>
            <a:off x="9428245" y="2373981"/>
            <a:ext cx="2518682" cy="2899950"/>
          </a:xfrm>
          <a:prstGeom prst="rect">
            <a:avLst/>
          </a:prstGeom>
        </p:spPr>
      </p:pic>
      <p:sp>
        <p:nvSpPr>
          <p:cNvPr id="9" name="TextBox 8">
            <a:extLst>
              <a:ext uri="{FF2B5EF4-FFF2-40B4-BE49-F238E27FC236}">
                <a16:creationId xmlns:a16="http://schemas.microsoft.com/office/drawing/2014/main" id="{34D1FBB4-A85D-4A54-8E14-ACB8E40DEB62}"/>
              </a:ext>
            </a:extLst>
          </p:cNvPr>
          <p:cNvSpPr txBox="1"/>
          <p:nvPr/>
        </p:nvSpPr>
        <p:spPr>
          <a:xfrm>
            <a:off x="8418198" y="2725381"/>
            <a:ext cx="4210151" cy="276999"/>
          </a:xfrm>
          <a:prstGeom prst="rect">
            <a:avLst/>
          </a:prstGeom>
          <a:noFill/>
        </p:spPr>
        <p:txBody>
          <a:bodyPr wrap="square" rtlCol="0">
            <a:spAutoFit/>
          </a:bodyPr>
          <a:lstStyle/>
          <a:p>
            <a:r>
              <a:rPr lang="en-US" sz="1200" dirty="0"/>
              <a:t>levoglucosan</a:t>
            </a:r>
          </a:p>
        </p:txBody>
      </p:sp>
      <p:sp>
        <p:nvSpPr>
          <p:cNvPr id="10" name="TextBox 9">
            <a:extLst>
              <a:ext uri="{FF2B5EF4-FFF2-40B4-BE49-F238E27FC236}">
                <a16:creationId xmlns:a16="http://schemas.microsoft.com/office/drawing/2014/main" id="{B6E938AF-9CC1-43A8-A28A-5D33B65340E6}"/>
              </a:ext>
            </a:extLst>
          </p:cNvPr>
          <p:cNvSpPr txBox="1"/>
          <p:nvPr/>
        </p:nvSpPr>
        <p:spPr>
          <a:xfrm>
            <a:off x="7710626" y="2991145"/>
            <a:ext cx="4210151" cy="276999"/>
          </a:xfrm>
          <a:prstGeom prst="rect">
            <a:avLst/>
          </a:prstGeom>
          <a:noFill/>
        </p:spPr>
        <p:txBody>
          <a:bodyPr wrap="square" rtlCol="0">
            <a:spAutoFit/>
          </a:bodyPr>
          <a:lstStyle/>
          <a:p>
            <a:r>
              <a:rPr lang="en-US" sz="1200" dirty="0"/>
              <a:t>Methyl </a:t>
            </a:r>
            <a:r>
              <a:rPr lang="en-US" sz="1200" dirty="0" err="1"/>
              <a:t>arabinofuranoside</a:t>
            </a:r>
            <a:endParaRPr lang="en-US" sz="1200" dirty="0"/>
          </a:p>
        </p:txBody>
      </p:sp>
      <p:sp>
        <p:nvSpPr>
          <p:cNvPr id="11" name="TextBox 10">
            <a:extLst>
              <a:ext uri="{FF2B5EF4-FFF2-40B4-BE49-F238E27FC236}">
                <a16:creationId xmlns:a16="http://schemas.microsoft.com/office/drawing/2014/main" id="{B642D74B-D616-4B2B-93DA-708C6EAC0618}"/>
              </a:ext>
            </a:extLst>
          </p:cNvPr>
          <p:cNvSpPr txBox="1"/>
          <p:nvPr/>
        </p:nvSpPr>
        <p:spPr>
          <a:xfrm>
            <a:off x="8195045" y="3550238"/>
            <a:ext cx="4210151" cy="276999"/>
          </a:xfrm>
          <a:prstGeom prst="rect">
            <a:avLst/>
          </a:prstGeom>
          <a:noFill/>
        </p:spPr>
        <p:txBody>
          <a:bodyPr wrap="square" rtlCol="0">
            <a:spAutoFit/>
          </a:bodyPr>
          <a:lstStyle/>
          <a:p>
            <a:r>
              <a:rPr lang="en-US" sz="1200" dirty="0" err="1"/>
              <a:t>Pentanedioic</a:t>
            </a:r>
            <a:r>
              <a:rPr lang="en-US" sz="1200" dirty="0"/>
              <a:t> acid</a:t>
            </a:r>
          </a:p>
        </p:txBody>
      </p:sp>
      <p:sp>
        <p:nvSpPr>
          <p:cNvPr id="12" name="TextBox 11">
            <a:extLst>
              <a:ext uri="{FF2B5EF4-FFF2-40B4-BE49-F238E27FC236}">
                <a16:creationId xmlns:a16="http://schemas.microsoft.com/office/drawing/2014/main" id="{073A7B71-DEC5-4AB1-970C-1EDDA17596AB}"/>
              </a:ext>
            </a:extLst>
          </p:cNvPr>
          <p:cNvSpPr txBox="1"/>
          <p:nvPr/>
        </p:nvSpPr>
        <p:spPr>
          <a:xfrm>
            <a:off x="7922899" y="4375095"/>
            <a:ext cx="4210151" cy="276999"/>
          </a:xfrm>
          <a:prstGeom prst="rect">
            <a:avLst/>
          </a:prstGeom>
          <a:noFill/>
        </p:spPr>
        <p:txBody>
          <a:bodyPr wrap="square" rtlCol="0">
            <a:spAutoFit/>
          </a:bodyPr>
          <a:lstStyle/>
          <a:p>
            <a:r>
              <a:rPr lang="en-US" sz="1200" dirty="0"/>
              <a:t>4-hydroxybenzoic acid</a:t>
            </a:r>
          </a:p>
        </p:txBody>
      </p:sp>
      <p:sp>
        <p:nvSpPr>
          <p:cNvPr id="13" name="TextBox 12">
            <a:extLst>
              <a:ext uri="{FF2B5EF4-FFF2-40B4-BE49-F238E27FC236}">
                <a16:creationId xmlns:a16="http://schemas.microsoft.com/office/drawing/2014/main" id="{852D18B5-6B2A-4931-963B-DA3D83479FBC}"/>
              </a:ext>
            </a:extLst>
          </p:cNvPr>
          <p:cNvSpPr txBox="1"/>
          <p:nvPr/>
        </p:nvSpPr>
        <p:spPr>
          <a:xfrm>
            <a:off x="7710626" y="5614096"/>
            <a:ext cx="4210151" cy="646331"/>
          </a:xfrm>
          <a:prstGeom prst="rect">
            <a:avLst/>
          </a:prstGeom>
          <a:noFill/>
        </p:spPr>
        <p:txBody>
          <a:bodyPr wrap="square" rtlCol="0">
            <a:spAutoFit/>
          </a:bodyPr>
          <a:lstStyle/>
          <a:p>
            <a:r>
              <a:rPr lang="en-US" sz="1200" dirty="0"/>
              <a:t>Other compounds in this factor: </a:t>
            </a:r>
          </a:p>
          <a:p>
            <a:r>
              <a:rPr lang="en-US" sz="1200" dirty="0"/>
              <a:t>Vanillic acid, a-amyrin, </a:t>
            </a:r>
            <a:r>
              <a:rPr lang="en-US" sz="1200" dirty="0" err="1"/>
              <a:t>galactosan</a:t>
            </a:r>
            <a:r>
              <a:rPr lang="en-US" sz="1200" dirty="0"/>
              <a:t>, beta-sitosterol, C28 acid, vanillin</a:t>
            </a:r>
          </a:p>
        </p:txBody>
      </p:sp>
    </p:spTree>
    <p:extLst>
      <p:ext uri="{BB962C8B-B14F-4D97-AF65-F5344CB8AC3E}">
        <p14:creationId xmlns:p14="http://schemas.microsoft.com/office/powerpoint/2010/main" val="16296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7981849" y="143810"/>
            <a:ext cx="4210151" cy="2031325"/>
          </a:xfrm>
          <a:prstGeom prst="rect">
            <a:avLst/>
          </a:prstGeom>
          <a:noFill/>
        </p:spPr>
        <p:txBody>
          <a:bodyPr wrap="square" rtlCol="0">
            <a:spAutoFit/>
          </a:bodyPr>
          <a:lstStyle/>
          <a:p>
            <a:r>
              <a:rPr lang="en-US" dirty="0"/>
              <a:t>6% cumulative season signal</a:t>
            </a:r>
          </a:p>
          <a:p>
            <a:r>
              <a:rPr lang="en-US" dirty="0"/>
              <a:t>98 compounds</a:t>
            </a:r>
          </a:p>
          <a:p>
            <a:r>
              <a:rPr lang="en-US" dirty="0"/>
              <a:t>Strongly day abundant</a:t>
            </a:r>
          </a:p>
          <a:p>
            <a:r>
              <a:rPr lang="en-US" dirty="0"/>
              <a:t>Levoglucosan R = .41</a:t>
            </a:r>
          </a:p>
          <a:p>
            <a:r>
              <a:rPr lang="en-US" dirty="0"/>
              <a:t>Phthalic acid R = .83</a:t>
            </a:r>
          </a:p>
          <a:p>
            <a:r>
              <a:rPr lang="en-US" dirty="0"/>
              <a:t>AMS IEPOX R = .86</a:t>
            </a:r>
          </a:p>
          <a:p>
            <a:r>
              <a:rPr lang="en-US" dirty="0"/>
              <a:t>AMS MOOOA R = .69</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9FE411D-6DD5-49E3-B77D-A2277AFBA59B}"/>
              </a:ext>
            </a:extLst>
          </p:cNvPr>
          <p:cNvPicPr>
            <a:picLocks noChangeAspect="1"/>
          </p:cNvPicPr>
          <p:nvPr/>
        </p:nvPicPr>
        <p:blipFill>
          <a:blip r:embed="rId2"/>
          <a:stretch>
            <a:fillRect/>
          </a:stretch>
        </p:blipFill>
        <p:spPr>
          <a:xfrm>
            <a:off x="245073" y="1426600"/>
            <a:ext cx="7748571" cy="4788571"/>
          </a:xfrm>
          <a:prstGeom prst="rect">
            <a:avLst/>
          </a:prstGeom>
        </p:spPr>
      </p:pic>
      <p:pic>
        <p:nvPicPr>
          <p:cNvPr id="8" name="Picture 7">
            <a:extLst>
              <a:ext uri="{FF2B5EF4-FFF2-40B4-BE49-F238E27FC236}">
                <a16:creationId xmlns:a16="http://schemas.microsoft.com/office/drawing/2014/main" id="{A274991C-598C-4036-A09D-D7D3B1AAB416}"/>
              </a:ext>
            </a:extLst>
          </p:cNvPr>
          <p:cNvPicPr>
            <a:picLocks noChangeAspect="1"/>
          </p:cNvPicPr>
          <p:nvPr/>
        </p:nvPicPr>
        <p:blipFill>
          <a:blip r:embed="rId3"/>
          <a:stretch>
            <a:fillRect/>
          </a:stretch>
        </p:blipFill>
        <p:spPr>
          <a:xfrm>
            <a:off x="9673998" y="2303763"/>
            <a:ext cx="2085975" cy="4419600"/>
          </a:xfrm>
          <a:prstGeom prst="rect">
            <a:avLst/>
          </a:prstGeom>
        </p:spPr>
      </p:pic>
      <p:sp>
        <p:nvSpPr>
          <p:cNvPr id="9" name="TextBox 8">
            <a:extLst>
              <a:ext uri="{FF2B5EF4-FFF2-40B4-BE49-F238E27FC236}">
                <a16:creationId xmlns:a16="http://schemas.microsoft.com/office/drawing/2014/main" id="{B57E9D4A-4BCD-470D-BD09-6A1790A90433}"/>
              </a:ext>
            </a:extLst>
          </p:cNvPr>
          <p:cNvSpPr txBox="1"/>
          <p:nvPr/>
        </p:nvSpPr>
        <p:spPr>
          <a:xfrm>
            <a:off x="7413171" y="2561019"/>
            <a:ext cx="2329543" cy="276999"/>
          </a:xfrm>
          <a:prstGeom prst="rect">
            <a:avLst/>
          </a:prstGeom>
          <a:noFill/>
        </p:spPr>
        <p:txBody>
          <a:bodyPr wrap="square" rtlCol="0">
            <a:spAutoFit/>
          </a:bodyPr>
          <a:lstStyle/>
          <a:p>
            <a:pPr algn="r"/>
            <a:r>
              <a:rPr lang="en-US" sz="1200" dirty="0"/>
              <a:t>2-methyl </a:t>
            </a:r>
            <a:r>
              <a:rPr lang="en-US" sz="1200" dirty="0" err="1"/>
              <a:t>tetrol</a:t>
            </a:r>
            <a:r>
              <a:rPr lang="en-US" sz="1200" dirty="0"/>
              <a:t> (1)</a:t>
            </a:r>
          </a:p>
        </p:txBody>
      </p:sp>
      <p:sp>
        <p:nvSpPr>
          <p:cNvPr id="10" name="TextBox 9">
            <a:extLst>
              <a:ext uri="{FF2B5EF4-FFF2-40B4-BE49-F238E27FC236}">
                <a16:creationId xmlns:a16="http://schemas.microsoft.com/office/drawing/2014/main" id="{21B09CDE-B8B2-498B-8F8C-5001D7C90A67}"/>
              </a:ext>
            </a:extLst>
          </p:cNvPr>
          <p:cNvSpPr txBox="1"/>
          <p:nvPr/>
        </p:nvSpPr>
        <p:spPr>
          <a:xfrm>
            <a:off x="7413171" y="2778338"/>
            <a:ext cx="2329543" cy="276999"/>
          </a:xfrm>
          <a:prstGeom prst="rect">
            <a:avLst/>
          </a:prstGeom>
          <a:noFill/>
        </p:spPr>
        <p:txBody>
          <a:bodyPr wrap="square" rtlCol="0">
            <a:spAutoFit/>
          </a:bodyPr>
          <a:lstStyle/>
          <a:p>
            <a:pPr algn="r"/>
            <a:r>
              <a:rPr lang="en-US" sz="1200" dirty="0"/>
              <a:t>3-butanoic acid, 3 TMS ester</a:t>
            </a:r>
          </a:p>
        </p:txBody>
      </p:sp>
      <p:sp>
        <p:nvSpPr>
          <p:cNvPr id="11" name="TextBox 10">
            <a:extLst>
              <a:ext uri="{FF2B5EF4-FFF2-40B4-BE49-F238E27FC236}">
                <a16:creationId xmlns:a16="http://schemas.microsoft.com/office/drawing/2014/main" id="{F0061D69-CF83-402C-90A3-8FCBD6EA71C9}"/>
              </a:ext>
            </a:extLst>
          </p:cNvPr>
          <p:cNvSpPr txBox="1"/>
          <p:nvPr/>
        </p:nvSpPr>
        <p:spPr>
          <a:xfrm>
            <a:off x="7293429" y="3675930"/>
            <a:ext cx="2329543" cy="276999"/>
          </a:xfrm>
          <a:prstGeom prst="rect">
            <a:avLst/>
          </a:prstGeom>
          <a:noFill/>
        </p:spPr>
        <p:txBody>
          <a:bodyPr wrap="square" rtlCol="0">
            <a:spAutoFit/>
          </a:bodyPr>
          <a:lstStyle/>
          <a:p>
            <a:pPr algn="r"/>
            <a:r>
              <a:rPr lang="en-US" sz="1200" dirty="0"/>
              <a:t>2-methyl </a:t>
            </a:r>
            <a:r>
              <a:rPr lang="en-US" sz="1200" dirty="0" err="1"/>
              <a:t>tetrol</a:t>
            </a:r>
            <a:r>
              <a:rPr lang="en-US" sz="1200" dirty="0"/>
              <a:t> (2)</a:t>
            </a:r>
          </a:p>
        </p:txBody>
      </p:sp>
      <p:sp>
        <p:nvSpPr>
          <p:cNvPr id="12" name="TextBox 11">
            <a:extLst>
              <a:ext uri="{FF2B5EF4-FFF2-40B4-BE49-F238E27FC236}">
                <a16:creationId xmlns:a16="http://schemas.microsoft.com/office/drawing/2014/main" id="{CDDFE54A-042B-40C1-951D-B52C02773C2D}"/>
              </a:ext>
            </a:extLst>
          </p:cNvPr>
          <p:cNvSpPr txBox="1"/>
          <p:nvPr/>
        </p:nvSpPr>
        <p:spPr>
          <a:xfrm>
            <a:off x="7318942" y="4612350"/>
            <a:ext cx="2329543" cy="276999"/>
          </a:xfrm>
          <a:prstGeom prst="rect">
            <a:avLst/>
          </a:prstGeom>
          <a:noFill/>
        </p:spPr>
        <p:txBody>
          <a:bodyPr wrap="square" rtlCol="0">
            <a:spAutoFit/>
          </a:bodyPr>
          <a:lstStyle/>
          <a:p>
            <a:pPr algn="r"/>
            <a:r>
              <a:rPr lang="en-US" sz="1200" dirty="0"/>
              <a:t>Gamma </a:t>
            </a:r>
            <a:r>
              <a:rPr lang="en-US" sz="1200" dirty="0" err="1"/>
              <a:t>dodecalactone</a:t>
            </a:r>
            <a:endParaRPr lang="en-US" sz="1200" dirty="0"/>
          </a:p>
        </p:txBody>
      </p:sp>
    </p:spTree>
    <p:extLst>
      <p:ext uri="{BB962C8B-B14F-4D97-AF65-F5344CB8AC3E}">
        <p14:creationId xmlns:p14="http://schemas.microsoft.com/office/powerpoint/2010/main" val="301872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23656" y="122277"/>
            <a:ext cx="4210151" cy="1754326"/>
          </a:xfrm>
          <a:prstGeom prst="rect">
            <a:avLst/>
          </a:prstGeom>
          <a:noFill/>
        </p:spPr>
        <p:txBody>
          <a:bodyPr wrap="square" rtlCol="0">
            <a:spAutoFit/>
          </a:bodyPr>
          <a:lstStyle/>
          <a:p>
            <a:r>
              <a:rPr lang="en-US" dirty="0"/>
              <a:t>6% cumulative season signal</a:t>
            </a:r>
          </a:p>
          <a:p>
            <a:r>
              <a:rPr lang="en-US" dirty="0"/>
              <a:t>54 compounds, slightly day abundant</a:t>
            </a:r>
          </a:p>
          <a:p>
            <a:r>
              <a:rPr lang="en-US" dirty="0"/>
              <a:t>Levoglucosan R = .65</a:t>
            </a:r>
          </a:p>
          <a:p>
            <a:r>
              <a:rPr lang="en-US" dirty="0"/>
              <a:t>Phthalic acid R = .45</a:t>
            </a:r>
          </a:p>
          <a:p>
            <a:r>
              <a:rPr lang="en-US" dirty="0"/>
              <a:t>AMS IEPOX R = .79</a:t>
            </a:r>
          </a:p>
          <a:p>
            <a:r>
              <a:rPr lang="en-US" dirty="0"/>
              <a:t>AMs </a:t>
            </a:r>
            <a:r>
              <a:rPr lang="en-US" dirty="0" err="1"/>
              <a:t>Arom</a:t>
            </a:r>
            <a:r>
              <a:rPr lang="en-US" dirty="0"/>
              <a:t> R = .55</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078FD36-213A-482B-965E-2D137A0B4C9A}"/>
              </a:ext>
            </a:extLst>
          </p:cNvPr>
          <p:cNvPicPr>
            <a:picLocks noChangeAspect="1"/>
          </p:cNvPicPr>
          <p:nvPr/>
        </p:nvPicPr>
        <p:blipFill>
          <a:blip r:embed="rId2"/>
          <a:stretch>
            <a:fillRect/>
          </a:stretch>
        </p:blipFill>
        <p:spPr>
          <a:xfrm>
            <a:off x="151754" y="1339514"/>
            <a:ext cx="7748571" cy="4788571"/>
          </a:xfrm>
          <a:prstGeom prst="rect">
            <a:avLst/>
          </a:prstGeom>
        </p:spPr>
      </p:pic>
      <p:pic>
        <p:nvPicPr>
          <p:cNvPr id="8" name="Picture 7">
            <a:extLst>
              <a:ext uri="{FF2B5EF4-FFF2-40B4-BE49-F238E27FC236}">
                <a16:creationId xmlns:a16="http://schemas.microsoft.com/office/drawing/2014/main" id="{6CE59D87-376A-40DB-B94B-466BB8E1D568}"/>
              </a:ext>
            </a:extLst>
          </p:cNvPr>
          <p:cNvPicPr>
            <a:picLocks noChangeAspect="1"/>
          </p:cNvPicPr>
          <p:nvPr/>
        </p:nvPicPr>
        <p:blipFill>
          <a:blip r:embed="rId3"/>
          <a:stretch>
            <a:fillRect/>
          </a:stretch>
        </p:blipFill>
        <p:spPr>
          <a:xfrm>
            <a:off x="9312729" y="1876603"/>
            <a:ext cx="2805112" cy="4845193"/>
          </a:xfrm>
          <a:prstGeom prst="rect">
            <a:avLst/>
          </a:prstGeom>
        </p:spPr>
      </p:pic>
      <p:sp>
        <p:nvSpPr>
          <p:cNvPr id="9" name="TextBox 8">
            <a:extLst>
              <a:ext uri="{FF2B5EF4-FFF2-40B4-BE49-F238E27FC236}">
                <a16:creationId xmlns:a16="http://schemas.microsoft.com/office/drawing/2014/main" id="{B17C3EE5-211F-47AA-A2A5-C716426AC144}"/>
              </a:ext>
            </a:extLst>
          </p:cNvPr>
          <p:cNvSpPr txBox="1"/>
          <p:nvPr/>
        </p:nvSpPr>
        <p:spPr>
          <a:xfrm>
            <a:off x="7052242" y="3540107"/>
            <a:ext cx="2329543" cy="276999"/>
          </a:xfrm>
          <a:prstGeom prst="rect">
            <a:avLst/>
          </a:prstGeom>
          <a:noFill/>
        </p:spPr>
        <p:txBody>
          <a:bodyPr wrap="square" rtlCol="0">
            <a:spAutoFit/>
          </a:bodyPr>
          <a:lstStyle/>
          <a:p>
            <a:pPr algn="r"/>
            <a:r>
              <a:rPr lang="en-US" sz="1200" dirty="0" err="1"/>
              <a:t>Pinic</a:t>
            </a:r>
            <a:r>
              <a:rPr lang="en-US" sz="1200" dirty="0"/>
              <a:t> acid</a:t>
            </a:r>
          </a:p>
        </p:txBody>
      </p:sp>
      <p:sp>
        <p:nvSpPr>
          <p:cNvPr id="10" name="TextBox 9">
            <a:extLst>
              <a:ext uri="{FF2B5EF4-FFF2-40B4-BE49-F238E27FC236}">
                <a16:creationId xmlns:a16="http://schemas.microsoft.com/office/drawing/2014/main" id="{A24E1841-CF7D-495C-8B9F-D44ED262DA1D}"/>
              </a:ext>
            </a:extLst>
          </p:cNvPr>
          <p:cNvSpPr txBox="1"/>
          <p:nvPr/>
        </p:nvSpPr>
        <p:spPr>
          <a:xfrm>
            <a:off x="6983186" y="2177362"/>
            <a:ext cx="2329543" cy="276999"/>
          </a:xfrm>
          <a:prstGeom prst="rect">
            <a:avLst/>
          </a:prstGeom>
          <a:noFill/>
        </p:spPr>
        <p:txBody>
          <a:bodyPr wrap="square" rtlCol="0">
            <a:spAutoFit/>
          </a:bodyPr>
          <a:lstStyle/>
          <a:p>
            <a:pPr algn="r"/>
            <a:r>
              <a:rPr lang="en-US" sz="1200" dirty="0"/>
              <a:t>6-methyl-2-tridecanone</a:t>
            </a:r>
          </a:p>
        </p:txBody>
      </p:sp>
    </p:spTree>
    <p:extLst>
      <p:ext uri="{BB962C8B-B14F-4D97-AF65-F5344CB8AC3E}">
        <p14:creationId xmlns:p14="http://schemas.microsoft.com/office/powerpoint/2010/main" val="11540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7981849" y="0"/>
            <a:ext cx="4210151" cy="2031325"/>
          </a:xfrm>
          <a:prstGeom prst="rect">
            <a:avLst/>
          </a:prstGeom>
          <a:noFill/>
        </p:spPr>
        <p:txBody>
          <a:bodyPr wrap="square" rtlCol="0">
            <a:spAutoFit/>
          </a:bodyPr>
          <a:lstStyle/>
          <a:p>
            <a:r>
              <a:rPr lang="en-US" dirty="0"/>
              <a:t>5% cumulative season signal</a:t>
            </a:r>
          </a:p>
          <a:p>
            <a:r>
              <a:rPr lang="en-US" dirty="0"/>
              <a:t>62 compounds, day abundant</a:t>
            </a:r>
          </a:p>
          <a:p>
            <a:r>
              <a:rPr lang="en-US" dirty="0"/>
              <a:t>No </a:t>
            </a:r>
            <a:r>
              <a:rPr lang="en-US" dirty="0" err="1"/>
              <a:t>cor</a:t>
            </a:r>
            <a:r>
              <a:rPr lang="en-US" dirty="0"/>
              <a:t> above .15 with anything. A wacky factor.</a:t>
            </a:r>
          </a:p>
          <a:p>
            <a:endParaRPr lang="en-US" dirty="0"/>
          </a:p>
          <a:p>
            <a:r>
              <a:rPr lang="en-US" dirty="0"/>
              <a:t>Note: strong anticorrelation between many species and biomass burning</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a:extLst>
              <a:ext uri="{FF2B5EF4-FFF2-40B4-BE49-F238E27FC236}">
                <a16:creationId xmlns:a16="http://schemas.microsoft.com/office/drawing/2014/main" id="{D5FF3E31-7407-418D-81BC-729A79A9A2B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5C231420-D121-43BF-8886-9D2A0D855DEC}"/>
              </a:ext>
            </a:extLst>
          </p:cNvPr>
          <p:cNvPicPr>
            <a:picLocks noChangeAspect="1"/>
          </p:cNvPicPr>
          <p:nvPr/>
        </p:nvPicPr>
        <p:blipFill>
          <a:blip r:embed="rId2"/>
          <a:stretch>
            <a:fillRect/>
          </a:stretch>
        </p:blipFill>
        <p:spPr>
          <a:xfrm>
            <a:off x="71367" y="1491914"/>
            <a:ext cx="7748571" cy="4788571"/>
          </a:xfrm>
          <a:prstGeom prst="rect">
            <a:avLst/>
          </a:prstGeom>
        </p:spPr>
      </p:pic>
      <p:pic>
        <p:nvPicPr>
          <p:cNvPr id="9" name="Picture 8">
            <a:extLst>
              <a:ext uri="{FF2B5EF4-FFF2-40B4-BE49-F238E27FC236}">
                <a16:creationId xmlns:a16="http://schemas.microsoft.com/office/drawing/2014/main" id="{7DCD139D-78EA-433E-8DF9-A5B7E0E85154}"/>
              </a:ext>
            </a:extLst>
          </p:cNvPr>
          <p:cNvPicPr>
            <a:picLocks noChangeAspect="1"/>
          </p:cNvPicPr>
          <p:nvPr/>
        </p:nvPicPr>
        <p:blipFill>
          <a:blip r:embed="rId3"/>
          <a:stretch>
            <a:fillRect/>
          </a:stretch>
        </p:blipFill>
        <p:spPr>
          <a:xfrm>
            <a:off x="8846074" y="2239959"/>
            <a:ext cx="3274559" cy="3587664"/>
          </a:xfrm>
          <a:prstGeom prst="rect">
            <a:avLst/>
          </a:prstGeom>
        </p:spPr>
      </p:pic>
      <p:sp>
        <p:nvSpPr>
          <p:cNvPr id="10" name="TextBox 9">
            <a:extLst>
              <a:ext uri="{FF2B5EF4-FFF2-40B4-BE49-F238E27FC236}">
                <a16:creationId xmlns:a16="http://schemas.microsoft.com/office/drawing/2014/main" id="{10063822-12AE-4460-8E51-E417016D9CFE}"/>
              </a:ext>
            </a:extLst>
          </p:cNvPr>
          <p:cNvSpPr txBox="1"/>
          <p:nvPr/>
        </p:nvSpPr>
        <p:spPr>
          <a:xfrm>
            <a:off x="6516531" y="2610831"/>
            <a:ext cx="2329543" cy="276999"/>
          </a:xfrm>
          <a:prstGeom prst="rect">
            <a:avLst/>
          </a:prstGeom>
          <a:noFill/>
        </p:spPr>
        <p:txBody>
          <a:bodyPr wrap="square" rtlCol="0">
            <a:spAutoFit/>
          </a:bodyPr>
          <a:lstStyle/>
          <a:p>
            <a:pPr algn="r"/>
            <a:r>
              <a:rPr lang="en-US" sz="1200" dirty="0"/>
              <a:t>DEET</a:t>
            </a:r>
          </a:p>
        </p:txBody>
      </p:sp>
      <p:sp>
        <p:nvSpPr>
          <p:cNvPr id="11" name="TextBox 10">
            <a:extLst>
              <a:ext uri="{FF2B5EF4-FFF2-40B4-BE49-F238E27FC236}">
                <a16:creationId xmlns:a16="http://schemas.microsoft.com/office/drawing/2014/main" id="{01CD43F5-1A1A-4C37-B1D8-8B5F16FF982F}"/>
              </a:ext>
            </a:extLst>
          </p:cNvPr>
          <p:cNvSpPr txBox="1"/>
          <p:nvPr/>
        </p:nvSpPr>
        <p:spPr>
          <a:xfrm>
            <a:off x="6591301" y="3248516"/>
            <a:ext cx="2329543" cy="276999"/>
          </a:xfrm>
          <a:prstGeom prst="rect">
            <a:avLst/>
          </a:prstGeom>
          <a:noFill/>
        </p:spPr>
        <p:txBody>
          <a:bodyPr wrap="square" rtlCol="0">
            <a:spAutoFit/>
          </a:bodyPr>
          <a:lstStyle/>
          <a:p>
            <a:pPr algn="r"/>
            <a:r>
              <a:rPr lang="en-US" sz="1200" dirty="0"/>
              <a:t>Beta-caryophyllene aldehyde</a:t>
            </a:r>
          </a:p>
        </p:txBody>
      </p:sp>
      <p:sp>
        <p:nvSpPr>
          <p:cNvPr id="12" name="TextBox 11">
            <a:extLst>
              <a:ext uri="{FF2B5EF4-FFF2-40B4-BE49-F238E27FC236}">
                <a16:creationId xmlns:a16="http://schemas.microsoft.com/office/drawing/2014/main" id="{CD5734E1-817B-4A40-B133-8FE81D159A9D}"/>
              </a:ext>
            </a:extLst>
          </p:cNvPr>
          <p:cNvSpPr txBox="1"/>
          <p:nvPr/>
        </p:nvSpPr>
        <p:spPr>
          <a:xfrm>
            <a:off x="6553200" y="5546739"/>
            <a:ext cx="2329543" cy="276999"/>
          </a:xfrm>
          <a:prstGeom prst="rect">
            <a:avLst/>
          </a:prstGeom>
          <a:noFill/>
        </p:spPr>
        <p:txBody>
          <a:bodyPr wrap="square" rtlCol="0">
            <a:spAutoFit/>
          </a:bodyPr>
          <a:lstStyle/>
          <a:p>
            <a:pPr algn="r"/>
            <a:r>
              <a:rPr lang="en-US" sz="1200" dirty="0" err="1"/>
              <a:t>octadecanol</a:t>
            </a:r>
            <a:endParaRPr lang="en-US" sz="1200" dirty="0"/>
          </a:p>
        </p:txBody>
      </p:sp>
    </p:spTree>
    <p:extLst>
      <p:ext uri="{BB962C8B-B14F-4D97-AF65-F5344CB8AC3E}">
        <p14:creationId xmlns:p14="http://schemas.microsoft.com/office/powerpoint/2010/main" val="245004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88971" y="104576"/>
            <a:ext cx="4210151" cy="923330"/>
          </a:xfrm>
          <a:prstGeom prst="rect">
            <a:avLst/>
          </a:prstGeom>
          <a:noFill/>
        </p:spPr>
        <p:txBody>
          <a:bodyPr wrap="square" rtlCol="0">
            <a:spAutoFit/>
          </a:bodyPr>
          <a:lstStyle/>
          <a:p>
            <a:r>
              <a:rPr lang="en-US" dirty="0"/>
              <a:t>5% cumulative season signal</a:t>
            </a:r>
          </a:p>
          <a:p>
            <a:r>
              <a:rPr lang="en-US" dirty="0"/>
              <a:t>147 compounds, day abundant</a:t>
            </a:r>
          </a:p>
          <a:p>
            <a:endParaRPr lang="en-US" dirty="0"/>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9A6BA3C4-2A1E-471F-ADE7-8E482139310C}"/>
              </a:ext>
            </a:extLst>
          </p:cNvPr>
          <p:cNvPicPr>
            <a:picLocks noChangeAspect="1"/>
          </p:cNvPicPr>
          <p:nvPr/>
        </p:nvPicPr>
        <p:blipFill>
          <a:blip r:embed="rId2"/>
          <a:stretch>
            <a:fillRect/>
          </a:stretch>
        </p:blipFill>
        <p:spPr>
          <a:xfrm>
            <a:off x="19271" y="1547180"/>
            <a:ext cx="7748571" cy="4788571"/>
          </a:xfrm>
          <a:prstGeom prst="rect">
            <a:avLst/>
          </a:prstGeom>
        </p:spPr>
      </p:pic>
      <p:pic>
        <p:nvPicPr>
          <p:cNvPr id="8" name="Picture 7">
            <a:extLst>
              <a:ext uri="{FF2B5EF4-FFF2-40B4-BE49-F238E27FC236}">
                <a16:creationId xmlns:a16="http://schemas.microsoft.com/office/drawing/2014/main" id="{15722419-77DD-453B-AF48-CAF8A39D7326}"/>
              </a:ext>
            </a:extLst>
          </p:cNvPr>
          <p:cNvPicPr>
            <a:picLocks noChangeAspect="1"/>
          </p:cNvPicPr>
          <p:nvPr/>
        </p:nvPicPr>
        <p:blipFill>
          <a:blip r:embed="rId3"/>
          <a:stretch>
            <a:fillRect/>
          </a:stretch>
        </p:blipFill>
        <p:spPr>
          <a:xfrm>
            <a:off x="9105900" y="1111703"/>
            <a:ext cx="3066829" cy="5601398"/>
          </a:xfrm>
          <a:prstGeom prst="rect">
            <a:avLst/>
          </a:prstGeom>
        </p:spPr>
      </p:pic>
      <p:sp>
        <p:nvSpPr>
          <p:cNvPr id="9" name="TextBox 8">
            <a:extLst>
              <a:ext uri="{FF2B5EF4-FFF2-40B4-BE49-F238E27FC236}">
                <a16:creationId xmlns:a16="http://schemas.microsoft.com/office/drawing/2014/main" id="{2F6528ED-3895-4AC0-A78C-804E1CEA35D3}"/>
              </a:ext>
            </a:extLst>
          </p:cNvPr>
          <p:cNvSpPr txBox="1"/>
          <p:nvPr/>
        </p:nvSpPr>
        <p:spPr>
          <a:xfrm>
            <a:off x="6815888" y="1437143"/>
            <a:ext cx="2329543" cy="276999"/>
          </a:xfrm>
          <a:prstGeom prst="rect">
            <a:avLst/>
          </a:prstGeom>
          <a:noFill/>
        </p:spPr>
        <p:txBody>
          <a:bodyPr wrap="square" rtlCol="0">
            <a:spAutoFit/>
          </a:bodyPr>
          <a:lstStyle/>
          <a:p>
            <a:pPr algn="r"/>
            <a:r>
              <a:rPr lang="en-US" sz="1200" dirty="0"/>
              <a:t>Hexamethyl </a:t>
            </a:r>
            <a:r>
              <a:rPr lang="en-US" sz="1200" dirty="0" err="1"/>
              <a:t>disiloxane</a:t>
            </a:r>
            <a:endParaRPr lang="en-US" sz="1200" dirty="0"/>
          </a:p>
        </p:txBody>
      </p:sp>
      <p:sp>
        <p:nvSpPr>
          <p:cNvPr id="10" name="TextBox 9">
            <a:extLst>
              <a:ext uri="{FF2B5EF4-FFF2-40B4-BE49-F238E27FC236}">
                <a16:creationId xmlns:a16="http://schemas.microsoft.com/office/drawing/2014/main" id="{32BD49BC-E794-4F3B-959F-D5B56EC7E09C}"/>
              </a:ext>
            </a:extLst>
          </p:cNvPr>
          <p:cNvSpPr txBox="1"/>
          <p:nvPr/>
        </p:nvSpPr>
        <p:spPr>
          <a:xfrm>
            <a:off x="6826770" y="1731061"/>
            <a:ext cx="2329543" cy="276999"/>
          </a:xfrm>
          <a:prstGeom prst="rect">
            <a:avLst/>
          </a:prstGeom>
          <a:noFill/>
        </p:spPr>
        <p:txBody>
          <a:bodyPr wrap="square" rtlCol="0">
            <a:spAutoFit/>
          </a:bodyPr>
          <a:lstStyle/>
          <a:p>
            <a:pPr algn="r"/>
            <a:r>
              <a:rPr lang="en-US" sz="1200" dirty="0"/>
              <a:t>Methyl palmitate</a:t>
            </a:r>
          </a:p>
        </p:txBody>
      </p:sp>
      <p:sp>
        <p:nvSpPr>
          <p:cNvPr id="11" name="TextBox 10">
            <a:extLst>
              <a:ext uri="{FF2B5EF4-FFF2-40B4-BE49-F238E27FC236}">
                <a16:creationId xmlns:a16="http://schemas.microsoft.com/office/drawing/2014/main" id="{6092E929-56EC-4AAD-98FA-FC4EECA8371A}"/>
              </a:ext>
            </a:extLst>
          </p:cNvPr>
          <p:cNvSpPr txBox="1"/>
          <p:nvPr/>
        </p:nvSpPr>
        <p:spPr>
          <a:xfrm>
            <a:off x="6796123" y="2048433"/>
            <a:ext cx="2329543" cy="276999"/>
          </a:xfrm>
          <a:prstGeom prst="rect">
            <a:avLst/>
          </a:prstGeom>
          <a:noFill/>
        </p:spPr>
        <p:txBody>
          <a:bodyPr wrap="square" rtlCol="0">
            <a:spAutoFit/>
          </a:bodyPr>
          <a:lstStyle/>
          <a:p>
            <a:pPr algn="r"/>
            <a:r>
              <a:rPr lang="en-US" sz="1200" dirty="0"/>
              <a:t>squalene</a:t>
            </a:r>
          </a:p>
        </p:txBody>
      </p:sp>
    </p:spTree>
    <p:extLst>
      <p:ext uri="{BB962C8B-B14F-4D97-AF65-F5344CB8AC3E}">
        <p14:creationId xmlns:p14="http://schemas.microsoft.com/office/powerpoint/2010/main" val="181596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241371" y="381575"/>
            <a:ext cx="4210151" cy="1200329"/>
          </a:xfrm>
          <a:prstGeom prst="rect">
            <a:avLst/>
          </a:prstGeom>
          <a:noFill/>
        </p:spPr>
        <p:txBody>
          <a:bodyPr wrap="square" rtlCol="0">
            <a:spAutoFit/>
          </a:bodyPr>
          <a:lstStyle/>
          <a:p>
            <a:r>
              <a:rPr lang="en-US" dirty="0"/>
              <a:t>4% cumulative season signal</a:t>
            </a:r>
          </a:p>
          <a:p>
            <a:r>
              <a:rPr lang="en-US" dirty="0"/>
              <a:t>107 compounds</a:t>
            </a:r>
          </a:p>
          <a:p>
            <a:r>
              <a:rPr lang="en-US" dirty="0"/>
              <a:t>Slightly day abundant</a:t>
            </a:r>
          </a:p>
          <a:p>
            <a:endParaRPr lang="en-US" dirty="0"/>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7782F5D-68C2-49EC-9729-D79D828352E5}"/>
              </a:ext>
            </a:extLst>
          </p:cNvPr>
          <p:cNvPicPr>
            <a:picLocks noChangeAspect="1"/>
          </p:cNvPicPr>
          <p:nvPr/>
        </p:nvPicPr>
        <p:blipFill>
          <a:blip r:embed="rId2"/>
          <a:stretch>
            <a:fillRect/>
          </a:stretch>
        </p:blipFill>
        <p:spPr>
          <a:xfrm>
            <a:off x="245073" y="1690688"/>
            <a:ext cx="7748571" cy="4788571"/>
          </a:xfrm>
          <a:prstGeom prst="rect">
            <a:avLst/>
          </a:prstGeom>
        </p:spPr>
      </p:pic>
      <p:pic>
        <p:nvPicPr>
          <p:cNvPr id="8" name="Picture 7">
            <a:extLst>
              <a:ext uri="{FF2B5EF4-FFF2-40B4-BE49-F238E27FC236}">
                <a16:creationId xmlns:a16="http://schemas.microsoft.com/office/drawing/2014/main" id="{5790A70B-EFB9-4762-8CB4-A24E8EEC1A67}"/>
              </a:ext>
            </a:extLst>
          </p:cNvPr>
          <p:cNvPicPr>
            <a:picLocks noChangeAspect="1"/>
          </p:cNvPicPr>
          <p:nvPr/>
        </p:nvPicPr>
        <p:blipFill>
          <a:blip r:embed="rId3"/>
          <a:stretch>
            <a:fillRect/>
          </a:stretch>
        </p:blipFill>
        <p:spPr>
          <a:xfrm>
            <a:off x="9263743" y="1591913"/>
            <a:ext cx="2928257" cy="4236135"/>
          </a:xfrm>
          <a:prstGeom prst="rect">
            <a:avLst/>
          </a:prstGeom>
        </p:spPr>
      </p:pic>
      <p:sp>
        <p:nvSpPr>
          <p:cNvPr id="9" name="TextBox 8">
            <a:extLst>
              <a:ext uri="{FF2B5EF4-FFF2-40B4-BE49-F238E27FC236}">
                <a16:creationId xmlns:a16="http://schemas.microsoft.com/office/drawing/2014/main" id="{1480EC70-CAA1-42F3-95C3-95A29F8BE1F4}"/>
              </a:ext>
            </a:extLst>
          </p:cNvPr>
          <p:cNvSpPr txBox="1"/>
          <p:nvPr/>
        </p:nvSpPr>
        <p:spPr>
          <a:xfrm>
            <a:off x="6990056" y="2144345"/>
            <a:ext cx="2329543" cy="276999"/>
          </a:xfrm>
          <a:prstGeom prst="rect">
            <a:avLst/>
          </a:prstGeom>
          <a:noFill/>
        </p:spPr>
        <p:txBody>
          <a:bodyPr wrap="square" rtlCol="0">
            <a:spAutoFit/>
          </a:bodyPr>
          <a:lstStyle/>
          <a:p>
            <a:pPr algn="r"/>
            <a:r>
              <a:rPr lang="en-US" sz="1200" dirty="0"/>
              <a:t>Beta </a:t>
            </a:r>
            <a:r>
              <a:rPr lang="en-US" sz="1200" dirty="0" err="1"/>
              <a:t>nocaryophyllonic</a:t>
            </a:r>
            <a:r>
              <a:rPr lang="en-US" sz="1200" dirty="0"/>
              <a:t> acid</a:t>
            </a:r>
          </a:p>
        </p:txBody>
      </p:sp>
      <p:sp>
        <p:nvSpPr>
          <p:cNvPr id="10" name="TextBox 9">
            <a:extLst>
              <a:ext uri="{FF2B5EF4-FFF2-40B4-BE49-F238E27FC236}">
                <a16:creationId xmlns:a16="http://schemas.microsoft.com/office/drawing/2014/main" id="{1C019FAA-F245-4558-838A-C9D96039582B}"/>
              </a:ext>
            </a:extLst>
          </p:cNvPr>
          <p:cNvSpPr txBox="1"/>
          <p:nvPr/>
        </p:nvSpPr>
        <p:spPr>
          <a:xfrm>
            <a:off x="6990055" y="3016251"/>
            <a:ext cx="2329543" cy="276999"/>
          </a:xfrm>
          <a:prstGeom prst="rect">
            <a:avLst/>
          </a:prstGeom>
          <a:noFill/>
        </p:spPr>
        <p:txBody>
          <a:bodyPr wrap="square" rtlCol="0">
            <a:spAutoFit/>
          </a:bodyPr>
          <a:lstStyle/>
          <a:p>
            <a:pPr algn="r"/>
            <a:r>
              <a:rPr lang="en-US" sz="1200" dirty="0"/>
              <a:t>C13 acid</a:t>
            </a:r>
          </a:p>
        </p:txBody>
      </p:sp>
    </p:spTree>
    <p:extLst>
      <p:ext uri="{BB962C8B-B14F-4D97-AF65-F5344CB8AC3E}">
        <p14:creationId xmlns:p14="http://schemas.microsoft.com/office/powerpoint/2010/main" val="184526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165171" y="365125"/>
            <a:ext cx="4210151" cy="923330"/>
          </a:xfrm>
          <a:prstGeom prst="rect">
            <a:avLst/>
          </a:prstGeom>
          <a:noFill/>
        </p:spPr>
        <p:txBody>
          <a:bodyPr wrap="square" rtlCol="0">
            <a:spAutoFit/>
          </a:bodyPr>
          <a:lstStyle/>
          <a:p>
            <a:r>
              <a:rPr lang="en-US" dirty="0"/>
              <a:t>3% cumulative season signal</a:t>
            </a:r>
          </a:p>
          <a:p>
            <a:r>
              <a:rPr lang="en-US" dirty="0"/>
              <a:t>111 compounds</a:t>
            </a:r>
          </a:p>
          <a:p>
            <a:r>
              <a:rPr lang="en-US" dirty="0"/>
              <a:t>Slightly night abundant</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93CB17C-67CF-4A3C-80EF-CE7E192070FB}"/>
              </a:ext>
            </a:extLst>
          </p:cNvPr>
          <p:cNvPicPr>
            <a:picLocks noChangeAspect="1"/>
          </p:cNvPicPr>
          <p:nvPr/>
        </p:nvPicPr>
        <p:blipFill>
          <a:blip r:embed="rId2"/>
          <a:stretch>
            <a:fillRect/>
          </a:stretch>
        </p:blipFill>
        <p:spPr>
          <a:xfrm>
            <a:off x="38244" y="2069429"/>
            <a:ext cx="7748571" cy="4788571"/>
          </a:xfrm>
          <a:prstGeom prst="rect">
            <a:avLst/>
          </a:prstGeom>
        </p:spPr>
      </p:pic>
      <p:pic>
        <p:nvPicPr>
          <p:cNvPr id="8" name="Picture 7">
            <a:extLst>
              <a:ext uri="{FF2B5EF4-FFF2-40B4-BE49-F238E27FC236}">
                <a16:creationId xmlns:a16="http://schemas.microsoft.com/office/drawing/2014/main" id="{974C40E5-F400-464D-861A-E8798130A731}"/>
              </a:ext>
            </a:extLst>
          </p:cNvPr>
          <p:cNvPicPr>
            <a:picLocks noChangeAspect="1"/>
          </p:cNvPicPr>
          <p:nvPr/>
        </p:nvPicPr>
        <p:blipFill>
          <a:blip r:embed="rId3"/>
          <a:stretch>
            <a:fillRect/>
          </a:stretch>
        </p:blipFill>
        <p:spPr>
          <a:xfrm>
            <a:off x="9040587" y="1833714"/>
            <a:ext cx="3151414" cy="4610629"/>
          </a:xfrm>
          <a:prstGeom prst="rect">
            <a:avLst/>
          </a:prstGeom>
        </p:spPr>
      </p:pic>
      <p:sp>
        <p:nvSpPr>
          <p:cNvPr id="9" name="TextBox 8">
            <a:extLst>
              <a:ext uri="{FF2B5EF4-FFF2-40B4-BE49-F238E27FC236}">
                <a16:creationId xmlns:a16="http://schemas.microsoft.com/office/drawing/2014/main" id="{C6D10901-C364-4224-BE95-B80AA6F97265}"/>
              </a:ext>
            </a:extLst>
          </p:cNvPr>
          <p:cNvSpPr txBox="1"/>
          <p:nvPr/>
        </p:nvSpPr>
        <p:spPr>
          <a:xfrm>
            <a:off x="6777784" y="2235947"/>
            <a:ext cx="2329543" cy="276999"/>
          </a:xfrm>
          <a:prstGeom prst="rect">
            <a:avLst/>
          </a:prstGeom>
          <a:noFill/>
        </p:spPr>
        <p:txBody>
          <a:bodyPr wrap="square" rtlCol="0">
            <a:spAutoFit/>
          </a:bodyPr>
          <a:lstStyle/>
          <a:p>
            <a:pPr algn="r"/>
            <a:r>
              <a:rPr lang="en-US" sz="1200" dirty="0" err="1"/>
              <a:t>Dodecyldihydro</a:t>
            </a:r>
            <a:r>
              <a:rPr lang="en-US" sz="1200" dirty="0"/>
              <a:t> furanone</a:t>
            </a:r>
          </a:p>
        </p:txBody>
      </p:sp>
      <p:sp>
        <p:nvSpPr>
          <p:cNvPr id="10" name="TextBox 9">
            <a:extLst>
              <a:ext uri="{FF2B5EF4-FFF2-40B4-BE49-F238E27FC236}">
                <a16:creationId xmlns:a16="http://schemas.microsoft.com/office/drawing/2014/main" id="{7EBEA91E-F778-4D8E-A9FB-3677FC32F484}"/>
              </a:ext>
            </a:extLst>
          </p:cNvPr>
          <p:cNvSpPr txBox="1"/>
          <p:nvPr/>
        </p:nvSpPr>
        <p:spPr>
          <a:xfrm>
            <a:off x="6777784" y="2512946"/>
            <a:ext cx="2329543" cy="276999"/>
          </a:xfrm>
          <a:prstGeom prst="rect">
            <a:avLst/>
          </a:prstGeom>
          <a:noFill/>
        </p:spPr>
        <p:txBody>
          <a:bodyPr wrap="square" rtlCol="0">
            <a:spAutoFit/>
          </a:bodyPr>
          <a:lstStyle/>
          <a:p>
            <a:pPr algn="r"/>
            <a:r>
              <a:rPr lang="en-US" sz="1200" dirty="0"/>
              <a:t>Beta caryophyllene ox product</a:t>
            </a:r>
          </a:p>
        </p:txBody>
      </p:sp>
      <p:sp>
        <p:nvSpPr>
          <p:cNvPr id="11" name="TextBox 10">
            <a:extLst>
              <a:ext uri="{FF2B5EF4-FFF2-40B4-BE49-F238E27FC236}">
                <a16:creationId xmlns:a16="http://schemas.microsoft.com/office/drawing/2014/main" id="{65E07946-CF81-45A1-8AF9-5506C7C2B575}"/>
              </a:ext>
            </a:extLst>
          </p:cNvPr>
          <p:cNvSpPr txBox="1"/>
          <p:nvPr/>
        </p:nvSpPr>
        <p:spPr>
          <a:xfrm>
            <a:off x="6711044" y="2794471"/>
            <a:ext cx="2329543" cy="276999"/>
          </a:xfrm>
          <a:prstGeom prst="rect">
            <a:avLst/>
          </a:prstGeom>
          <a:noFill/>
        </p:spPr>
        <p:txBody>
          <a:bodyPr wrap="square" rtlCol="0">
            <a:spAutoFit/>
          </a:bodyPr>
          <a:lstStyle/>
          <a:p>
            <a:pPr algn="r"/>
            <a:r>
              <a:rPr lang="en-US" sz="1200" dirty="0"/>
              <a:t>C26  alkane</a:t>
            </a:r>
          </a:p>
        </p:txBody>
      </p:sp>
    </p:spTree>
    <p:extLst>
      <p:ext uri="{BB962C8B-B14F-4D97-AF65-F5344CB8AC3E}">
        <p14:creationId xmlns:p14="http://schemas.microsoft.com/office/powerpoint/2010/main" val="289686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7C82-70F7-49D5-A0D4-D43D1AC39368}"/>
              </a:ext>
            </a:extLst>
          </p:cNvPr>
          <p:cNvSpPr>
            <a:spLocks noGrp="1"/>
          </p:cNvSpPr>
          <p:nvPr>
            <p:ph type="title"/>
          </p:nvPr>
        </p:nvSpPr>
        <p:spPr/>
        <p:txBody>
          <a:bodyPr>
            <a:normAutofit fontScale="90000"/>
          </a:bodyPr>
          <a:lstStyle/>
          <a:p>
            <a:r>
              <a:rPr lang="en-US" dirty="0"/>
              <a:t>Premise: Dynamic Time Warping Hierarchical Clustering to assign compounds to groups of similar temporal variation</a:t>
            </a:r>
          </a:p>
        </p:txBody>
      </p:sp>
      <p:sp>
        <p:nvSpPr>
          <p:cNvPr id="3" name="Content Placeholder 2">
            <a:extLst>
              <a:ext uri="{FF2B5EF4-FFF2-40B4-BE49-F238E27FC236}">
                <a16:creationId xmlns:a16="http://schemas.microsoft.com/office/drawing/2014/main" id="{FE436F24-3D8A-4019-95E7-E158947413AE}"/>
              </a:ext>
            </a:extLst>
          </p:cNvPr>
          <p:cNvSpPr>
            <a:spLocks noGrp="1"/>
          </p:cNvSpPr>
          <p:nvPr>
            <p:ph idx="1"/>
          </p:nvPr>
        </p:nvSpPr>
        <p:spPr>
          <a:xfrm>
            <a:off x="691505" y="1834089"/>
            <a:ext cx="7376730" cy="4658785"/>
          </a:xfrm>
        </p:spPr>
        <p:txBody>
          <a:bodyPr>
            <a:normAutofit fontScale="92500"/>
          </a:bodyPr>
          <a:lstStyle/>
          <a:p>
            <a:r>
              <a:rPr lang="en-US" dirty="0"/>
              <a:t>DTW Hierarchical clustering basics: Tree based splitting algorithm where each split is optimized to increase the difference between the branches while minimizing the differences within a single branch</a:t>
            </a:r>
          </a:p>
          <a:p>
            <a:r>
              <a:rPr lang="en-US" dirty="0"/>
              <a:t>Dynamic Time Warping specifically prioritizes similarities in the temporal profiles over absolute similarities at each time point, to optimize clustering in situations with the potential for slight temporal lags</a:t>
            </a:r>
          </a:p>
          <a:p>
            <a:r>
              <a:rPr lang="en-US" dirty="0"/>
              <a:t>Number of appropriate clusters selected by optimizing cluster statistics comparing the similarity within clusters to the differences between clusters</a:t>
            </a:r>
          </a:p>
        </p:txBody>
      </p:sp>
      <p:pic>
        <p:nvPicPr>
          <p:cNvPr id="4" name="Picture 3">
            <a:extLst>
              <a:ext uri="{FF2B5EF4-FFF2-40B4-BE49-F238E27FC236}">
                <a16:creationId xmlns:a16="http://schemas.microsoft.com/office/drawing/2014/main" id="{D92F0DD7-A76E-4F4D-8106-C72E4C92BD47}"/>
              </a:ext>
            </a:extLst>
          </p:cNvPr>
          <p:cNvPicPr>
            <a:picLocks noChangeAspect="1"/>
          </p:cNvPicPr>
          <p:nvPr/>
        </p:nvPicPr>
        <p:blipFill>
          <a:blip r:embed="rId2"/>
          <a:stretch>
            <a:fillRect/>
          </a:stretch>
        </p:blipFill>
        <p:spPr>
          <a:xfrm>
            <a:off x="8645280" y="1344706"/>
            <a:ext cx="3114685" cy="4415525"/>
          </a:xfrm>
          <a:prstGeom prst="rect">
            <a:avLst/>
          </a:prstGeom>
        </p:spPr>
      </p:pic>
    </p:spTree>
    <p:extLst>
      <p:ext uri="{BB962C8B-B14F-4D97-AF65-F5344CB8AC3E}">
        <p14:creationId xmlns:p14="http://schemas.microsoft.com/office/powerpoint/2010/main" val="275633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470619"/>
            <a:ext cx="4210151" cy="923330"/>
          </a:xfrm>
          <a:prstGeom prst="rect">
            <a:avLst/>
          </a:prstGeom>
          <a:noFill/>
        </p:spPr>
        <p:txBody>
          <a:bodyPr wrap="square" rtlCol="0">
            <a:spAutoFit/>
          </a:bodyPr>
          <a:lstStyle/>
          <a:p>
            <a:r>
              <a:rPr lang="en-US" dirty="0"/>
              <a:t>2% cumulative season signal</a:t>
            </a:r>
          </a:p>
          <a:p>
            <a:r>
              <a:rPr lang="en-US" dirty="0"/>
              <a:t>59 compounds</a:t>
            </a:r>
          </a:p>
          <a:p>
            <a:r>
              <a:rPr lang="en-US" dirty="0"/>
              <a:t>Day abundant (very strong)</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8B938F4-B860-4F58-85D8-09D44AB29638}"/>
              </a:ext>
            </a:extLst>
          </p:cNvPr>
          <p:cNvPicPr>
            <a:picLocks noChangeAspect="1"/>
          </p:cNvPicPr>
          <p:nvPr/>
        </p:nvPicPr>
        <p:blipFill>
          <a:blip r:embed="rId2"/>
          <a:stretch>
            <a:fillRect/>
          </a:stretch>
        </p:blipFill>
        <p:spPr>
          <a:xfrm>
            <a:off x="324071" y="1842219"/>
            <a:ext cx="7748571" cy="4788571"/>
          </a:xfrm>
          <a:prstGeom prst="rect">
            <a:avLst/>
          </a:prstGeom>
        </p:spPr>
      </p:pic>
      <p:pic>
        <p:nvPicPr>
          <p:cNvPr id="8" name="Picture 7">
            <a:extLst>
              <a:ext uri="{FF2B5EF4-FFF2-40B4-BE49-F238E27FC236}">
                <a16:creationId xmlns:a16="http://schemas.microsoft.com/office/drawing/2014/main" id="{7AE318B3-0022-4923-926A-76DEBC636395}"/>
              </a:ext>
            </a:extLst>
          </p:cNvPr>
          <p:cNvPicPr>
            <a:picLocks noChangeAspect="1"/>
          </p:cNvPicPr>
          <p:nvPr/>
        </p:nvPicPr>
        <p:blipFill>
          <a:blip r:embed="rId3"/>
          <a:stretch>
            <a:fillRect/>
          </a:stretch>
        </p:blipFill>
        <p:spPr>
          <a:xfrm>
            <a:off x="9454243" y="2005011"/>
            <a:ext cx="2718486" cy="3657011"/>
          </a:xfrm>
          <a:prstGeom prst="rect">
            <a:avLst/>
          </a:prstGeom>
        </p:spPr>
      </p:pic>
      <p:sp>
        <p:nvSpPr>
          <p:cNvPr id="9" name="TextBox 8">
            <a:extLst>
              <a:ext uri="{FF2B5EF4-FFF2-40B4-BE49-F238E27FC236}">
                <a16:creationId xmlns:a16="http://schemas.microsoft.com/office/drawing/2014/main" id="{1B89FAE4-6D75-42C2-A085-20BA7F2FD236}"/>
              </a:ext>
            </a:extLst>
          </p:cNvPr>
          <p:cNvSpPr txBox="1"/>
          <p:nvPr/>
        </p:nvSpPr>
        <p:spPr>
          <a:xfrm>
            <a:off x="7196884" y="2301750"/>
            <a:ext cx="2329543" cy="276999"/>
          </a:xfrm>
          <a:prstGeom prst="rect">
            <a:avLst/>
          </a:prstGeom>
          <a:noFill/>
        </p:spPr>
        <p:txBody>
          <a:bodyPr wrap="square" rtlCol="0">
            <a:spAutoFit/>
          </a:bodyPr>
          <a:lstStyle/>
          <a:p>
            <a:pPr algn="r"/>
            <a:r>
              <a:rPr lang="en-US" sz="1200" dirty="0"/>
              <a:t>Azelaic acid</a:t>
            </a:r>
          </a:p>
        </p:txBody>
      </p:sp>
      <p:sp>
        <p:nvSpPr>
          <p:cNvPr id="10" name="TextBox 9">
            <a:extLst>
              <a:ext uri="{FF2B5EF4-FFF2-40B4-BE49-F238E27FC236}">
                <a16:creationId xmlns:a16="http://schemas.microsoft.com/office/drawing/2014/main" id="{377C82F6-CBF7-4277-961A-CA09320EF5D2}"/>
              </a:ext>
            </a:extLst>
          </p:cNvPr>
          <p:cNvSpPr txBox="1"/>
          <p:nvPr/>
        </p:nvSpPr>
        <p:spPr>
          <a:xfrm>
            <a:off x="7124700" y="3038280"/>
            <a:ext cx="2329543" cy="276999"/>
          </a:xfrm>
          <a:prstGeom prst="rect">
            <a:avLst/>
          </a:prstGeom>
          <a:noFill/>
        </p:spPr>
        <p:txBody>
          <a:bodyPr wrap="square" rtlCol="0">
            <a:spAutoFit/>
          </a:bodyPr>
          <a:lstStyle/>
          <a:p>
            <a:pPr algn="r"/>
            <a:r>
              <a:rPr lang="en-US" sz="1200" dirty="0"/>
              <a:t>Limonene ox product</a:t>
            </a:r>
          </a:p>
        </p:txBody>
      </p:sp>
      <p:sp>
        <p:nvSpPr>
          <p:cNvPr id="11" name="TextBox 10">
            <a:extLst>
              <a:ext uri="{FF2B5EF4-FFF2-40B4-BE49-F238E27FC236}">
                <a16:creationId xmlns:a16="http://schemas.microsoft.com/office/drawing/2014/main" id="{E5742F99-C115-4864-8E99-04ADEBEDEA6C}"/>
              </a:ext>
            </a:extLst>
          </p:cNvPr>
          <p:cNvSpPr txBox="1"/>
          <p:nvPr/>
        </p:nvSpPr>
        <p:spPr>
          <a:xfrm>
            <a:off x="7478486" y="5996085"/>
            <a:ext cx="2329543" cy="461665"/>
          </a:xfrm>
          <a:prstGeom prst="rect">
            <a:avLst/>
          </a:prstGeom>
          <a:noFill/>
        </p:spPr>
        <p:txBody>
          <a:bodyPr wrap="square" rtlCol="0">
            <a:spAutoFit/>
          </a:bodyPr>
          <a:lstStyle/>
          <a:p>
            <a:pPr algn="r"/>
            <a:r>
              <a:rPr lang="en-US" sz="1200" dirty="0"/>
              <a:t>Note- beta </a:t>
            </a:r>
            <a:r>
              <a:rPr lang="en-US" sz="1200" dirty="0" err="1"/>
              <a:t>nocaryophyllinic</a:t>
            </a:r>
            <a:r>
              <a:rPr lang="en-US" sz="1200" dirty="0"/>
              <a:t> acid in this factor</a:t>
            </a:r>
          </a:p>
        </p:txBody>
      </p:sp>
    </p:spTree>
    <p:extLst>
      <p:ext uri="{BB962C8B-B14F-4D97-AF65-F5344CB8AC3E}">
        <p14:creationId xmlns:p14="http://schemas.microsoft.com/office/powerpoint/2010/main" val="581355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5763569-4C98-4C6C-835E-BB809D661003}"/>
              </a:ext>
            </a:extLst>
          </p:cNvPr>
          <p:cNvPicPr>
            <a:picLocks noChangeAspect="1"/>
          </p:cNvPicPr>
          <p:nvPr/>
        </p:nvPicPr>
        <p:blipFill>
          <a:blip r:embed="rId2"/>
          <a:stretch>
            <a:fillRect/>
          </a:stretch>
        </p:blipFill>
        <p:spPr>
          <a:xfrm>
            <a:off x="324071" y="1690688"/>
            <a:ext cx="7748571" cy="4788571"/>
          </a:xfrm>
          <a:prstGeom prst="rect">
            <a:avLst/>
          </a:prstGeom>
        </p:spPr>
      </p:pic>
      <p:sp>
        <p:nvSpPr>
          <p:cNvPr id="8" name="TextBox 7">
            <a:extLst>
              <a:ext uri="{FF2B5EF4-FFF2-40B4-BE49-F238E27FC236}">
                <a16:creationId xmlns:a16="http://schemas.microsoft.com/office/drawing/2014/main" id="{6D234695-6CC5-48BB-86E0-77F5A873DA31}"/>
              </a:ext>
            </a:extLst>
          </p:cNvPr>
          <p:cNvSpPr txBox="1"/>
          <p:nvPr/>
        </p:nvSpPr>
        <p:spPr>
          <a:xfrm>
            <a:off x="8366556" y="301891"/>
            <a:ext cx="4210151" cy="923330"/>
          </a:xfrm>
          <a:prstGeom prst="rect">
            <a:avLst/>
          </a:prstGeom>
          <a:noFill/>
        </p:spPr>
        <p:txBody>
          <a:bodyPr wrap="square" rtlCol="0">
            <a:spAutoFit/>
          </a:bodyPr>
          <a:lstStyle/>
          <a:p>
            <a:r>
              <a:rPr lang="en-US" dirty="0"/>
              <a:t>2% cumulative season signal</a:t>
            </a:r>
          </a:p>
          <a:p>
            <a:r>
              <a:rPr lang="en-US" dirty="0"/>
              <a:t>72 compounds</a:t>
            </a:r>
          </a:p>
          <a:p>
            <a:r>
              <a:rPr lang="en-US" dirty="0"/>
              <a:t>Slightly night abundant</a:t>
            </a:r>
          </a:p>
        </p:txBody>
      </p:sp>
      <p:pic>
        <p:nvPicPr>
          <p:cNvPr id="7" name="Picture 6">
            <a:extLst>
              <a:ext uri="{FF2B5EF4-FFF2-40B4-BE49-F238E27FC236}">
                <a16:creationId xmlns:a16="http://schemas.microsoft.com/office/drawing/2014/main" id="{986D4966-13EF-4061-A4DB-B97884E3A653}"/>
              </a:ext>
            </a:extLst>
          </p:cNvPr>
          <p:cNvPicPr>
            <a:picLocks noChangeAspect="1"/>
          </p:cNvPicPr>
          <p:nvPr/>
        </p:nvPicPr>
        <p:blipFill>
          <a:blip r:embed="rId3"/>
          <a:stretch>
            <a:fillRect/>
          </a:stretch>
        </p:blipFill>
        <p:spPr>
          <a:xfrm>
            <a:off x="9120948" y="1213757"/>
            <a:ext cx="3051782" cy="4022272"/>
          </a:xfrm>
          <a:prstGeom prst="rect">
            <a:avLst/>
          </a:prstGeom>
        </p:spPr>
      </p:pic>
      <p:sp>
        <p:nvSpPr>
          <p:cNvPr id="9" name="TextBox 8">
            <a:extLst>
              <a:ext uri="{FF2B5EF4-FFF2-40B4-BE49-F238E27FC236}">
                <a16:creationId xmlns:a16="http://schemas.microsoft.com/office/drawing/2014/main" id="{56A47ECE-C215-4664-B1E9-A378D73046D8}"/>
              </a:ext>
            </a:extLst>
          </p:cNvPr>
          <p:cNvSpPr txBox="1"/>
          <p:nvPr/>
        </p:nvSpPr>
        <p:spPr>
          <a:xfrm>
            <a:off x="6834947" y="1881966"/>
            <a:ext cx="2329543" cy="276999"/>
          </a:xfrm>
          <a:prstGeom prst="rect">
            <a:avLst/>
          </a:prstGeom>
          <a:noFill/>
        </p:spPr>
        <p:txBody>
          <a:bodyPr wrap="square" rtlCol="0">
            <a:spAutoFit/>
          </a:bodyPr>
          <a:lstStyle/>
          <a:p>
            <a:pPr algn="r"/>
            <a:r>
              <a:rPr lang="en-US" sz="1200" dirty="0"/>
              <a:t>C9 acid</a:t>
            </a:r>
          </a:p>
        </p:txBody>
      </p:sp>
      <p:sp>
        <p:nvSpPr>
          <p:cNvPr id="10" name="TextBox 9">
            <a:extLst>
              <a:ext uri="{FF2B5EF4-FFF2-40B4-BE49-F238E27FC236}">
                <a16:creationId xmlns:a16="http://schemas.microsoft.com/office/drawing/2014/main" id="{C6083488-0C86-4347-A439-1BFFA635FEA5}"/>
              </a:ext>
            </a:extLst>
          </p:cNvPr>
          <p:cNvSpPr txBox="1"/>
          <p:nvPr/>
        </p:nvSpPr>
        <p:spPr>
          <a:xfrm>
            <a:off x="6834947" y="2123739"/>
            <a:ext cx="2329543" cy="276999"/>
          </a:xfrm>
          <a:prstGeom prst="rect">
            <a:avLst/>
          </a:prstGeom>
          <a:noFill/>
        </p:spPr>
        <p:txBody>
          <a:bodyPr wrap="square" rtlCol="0">
            <a:spAutoFit/>
          </a:bodyPr>
          <a:lstStyle/>
          <a:p>
            <a:pPr algn="r"/>
            <a:r>
              <a:rPr lang="en-US" sz="1200" dirty="0"/>
              <a:t>C24 acid</a:t>
            </a:r>
          </a:p>
        </p:txBody>
      </p:sp>
      <p:sp>
        <p:nvSpPr>
          <p:cNvPr id="11" name="TextBox 10">
            <a:extLst>
              <a:ext uri="{FF2B5EF4-FFF2-40B4-BE49-F238E27FC236}">
                <a16:creationId xmlns:a16="http://schemas.microsoft.com/office/drawing/2014/main" id="{2B452C00-4FC5-4C1C-920F-9240172AB8A1}"/>
              </a:ext>
            </a:extLst>
          </p:cNvPr>
          <p:cNvSpPr txBox="1"/>
          <p:nvPr/>
        </p:nvSpPr>
        <p:spPr>
          <a:xfrm>
            <a:off x="6791405" y="2400738"/>
            <a:ext cx="2329543" cy="276999"/>
          </a:xfrm>
          <a:prstGeom prst="rect">
            <a:avLst/>
          </a:prstGeom>
          <a:noFill/>
        </p:spPr>
        <p:txBody>
          <a:bodyPr wrap="square" rtlCol="0">
            <a:spAutoFit/>
          </a:bodyPr>
          <a:lstStyle/>
          <a:p>
            <a:pPr algn="r"/>
            <a:r>
              <a:rPr lang="en-US" sz="1200" dirty="0"/>
              <a:t>C26 acid</a:t>
            </a:r>
          </a:p>
        </p:txBody>
      </p:sp>
      <p:sp>
        <p:nvSpPr>
          <p:cNvPr id="12" name="TextBox 11">
            <a:extLst>
              <a:ext uri="{FF2B5EF4-FFF2-40B4-BE49-F238E27FC236}">
                <a16:creationId xmlns:a16="http://schemas.microsoft.com/office/drawing/2014/main" id="{F4B87065-410D-4BD6-A56E-E5D4D7A31C03}"/>
              </a:ext>
            </a:extLst>
          </p:cNvPr>
          <p:cNvSpPr txBox="1"/>
          <p:nvPr/>
        </p:nvSpPr>
        <p:spPr>
          <a:xfrm>
            <a:off x="6747862" y="2972313"/>
            <a:ext cx="2329543" cy="276999"/>
          </a:xfrm>
          <a:prstGeom prst="rect">
            <a:avLst/>
          </a:prstGeom>
          <a:noFill/>
        </p:spPr>
        <p:txBody>
          <a:bodyPr wrap="square" rtlCol="0">
            <a:spAutoFit/>
          </a:bodyPr>
          <a:lstStyle/>
          <a:p>
            <a:pPr algn="r"/>
            <a:r>
              <a:rPr lang="en-US" sz="1200" dirty="0"/>
              <a:t>C22 acid</a:t>
            </a:r>
          </a:p>
        </p:txBody>
      </p:sp>
    </p:spTree>
    <p:extLst>
      <p:ext uri="{BB962C8B-B14F-4D97-AF65-F5344CB8AC3E}">
        <p14:creationId xmlns:p14="http://schemas.microsoft.com/office/powerpoint/2010/main" val="259802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F019A19-9AE3-470E-A981-EE411671DCDE}"/>
              </a:ext>
            </a:extLst>
          </p:cNvPr>
          <p:cNvPicPr>
            <a:picLocks noChangeAspect="1"/>
          </p:cNvPicPr>
          <p:nvPr/>
        </p:nvPicPr>
        <p:blipFill>
          <a:blip r:embed="rId2"/>
          <a:stretch>
            <a:fillRect/>
          </a:stretch>
        </p:blipFill>
        <p:spPr>
          <a:xfrm>
            <a:off x="245073" y="1587373"/>
            <a:ext cx="7748571" cy="4788571"/>
          </a:xfrm>
          <a:prstGeom prst="rect">
            <a:avLst/>
          </a:prstGeom>
        </p:spPr>
      </p:pic>
      <p:sp>
        <p:nvSpPr>
          <p:cNvPr id="8" name="TextBox 7">
            <a:extLst>
              <a:ext uri="{FF2B5EF4-FFF2-40B4-BE49-F238E27FC236}">
                <a16:creationId xmlns:a16="http://schemas.microsoft.com/office/drawing/2014/main" id="{5EF679B3-70B5-4893-912B-C5C93DCC3712}"/>
              </a:ext>
            </a:extLst>
          </p:cNvPr>
          <p:cNvSpPr txBox="1"/>
          <p:nvPr/>
        </p:nvSpPr>
        <p:spPr>
          <a:xfrm>
            <a:off x="8165171" y="459733"/>
            <a:ext cx="4210151" cy="923330"/>
          </a:xfrm>
          <a:prstGeom prst="rect">
            <a:avLst/>
          </a:prstGeom>
          <a:noFill/>
        </p:spPr>
        <p:txBody>
          <a:bodyPr wrap="square" rtlCol="0">
            <a:spAutoFit/>
          </a:bodyPr>
          <a:lstStyle/>
          <a:p>
            <a:r>
              <a:rPr lang="en-US" dirty="0"/>
              <a:t>2% cumulative season signal</a:t>
            </a:r>
          </a:p>
          <a:p>
            <a:r>
              <a:rPr lang="en-US" dirty="0"/>
              <a:t>33 compounds</a:t>
            </a:r>
          </a:p>
          <a:p>
            <a:r>
              <a:rPr lang="en-US" dirty="0"/>
              <a:t>Slightly day abundant</a:t>
            </a:r>
          </a:p>
        </p:txBody>
      </p:sp>
      <p:pic>
        <p:nvPicPr>
          <p:cNvPr id="6" name="Picture 5">
            <a:extLst>
              <a:ext uri="{FF2B5EF4-FFF2-40B4-BE49-F238E27FC236}">
                <a16:creationId xmlns:a16="http://schemas.microsoft.com/office/drawing/2014/main" id="{3BD5C74A-5163-4BEE-B941-570332CF25D5}"/>
              </a:ext>
            </a:extLst>
          </p:cNvPr>
          <p:cNvPicPr>
            <a:picLocks noChangeAspect="1"/>
          </p:cNvPicPr>
          <p:nvPr/>
        </p:nvPicPr>
        <p:blipFill>
          <a:blip r:embed="rId3"/>
          <a:stretch>
            <a:fillRect/>
          </a:stretch>
        </p:blipFill>
        <p:spPr>
          <a:xfrm>
            <a:off x="8869020" y="1482498"/>
            <a:ext cx="3281202" cy="3470502"/>
          </a:xfrm>
          <a:prstGeom prst="rect">
            <a:avLst/>
          </a:prstGeom>
        </p:spPr>
      </p:pic>
      <p:sp>
        <p:nvSpPr>
          <p:cNvPr id="9" name="TextBox 8">
            <a:extLst>
              <a:ext uri="{FF2B5EF4-FFF2-40B4-BE49-F238E27FC236}">
                <a16:creationId xmlns:a16="http://schemas.microsoft.com/office/drawing/2014/main" id="{018DB2D1-4285-435C-920C-59E05A2BAC23}"/>
              </a:ext>
            </a:extLst>
          </p:cNvPr>
          <p:cNvSpPr txBox="1"/>
          <p:nvPr/>
        </p:nvSpPr>
        <p:spPr>
          <a:xfrm>
            <a:off x="6539477" y="4305738"/>
            <a:ext cx="2329543" cy="276999"/>
          </a:xfrm>
          <a:prstGeom prst="rect">
            <a:avLst/>
          </a:prstGeom>
          <a:noFill/>
        </p:spPr>
        <p:txBody>
          <a:bodyPr wrap="square" rtlCol="0">
            <a:spAutoFit/>
          </a:bodyPr>
          <a:lstStyle/>
          <a:p>
            <a:pPr algn="r"/>
            <a:r>
              <a:rPr lang="en-US" sz="1200" dirty="0"/>
              <a:t>C10 acid</a:t>
            </a:r>
          </a:p>
        </p:txBody>
      </p:sp>
    </p:spTree>
    <p:extLst>
      <p:ext uri="{BB962C8B-B14F-4D97-AF65-F5344CB8AC3E}">
        <p14:creationId xmlns:p14="http://schemas.microsoft.com/office/powerpoint/2010/main" val="2915172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C9C1-DD71-4F31-81CC-A315D9A516E9}"/>
              </a:ext>
            </a:extLst>
          </p:cNvPr>
          <p:cNvSpPr>
            <a:spLocks noGrp="1"/>
          </p:cNvSpPr>
          <p:nvPr>
            <p:ph type="title"/>
          </p:nvPr>
        </p:nvSpPr>
        <p:spPr>
          <a:xfrm>
            <a:off x="762000" y="12455"/>
            <a:ext cx="10515600" cy="781277"/>
          </a:xfrm>
        </p:spPr>
        <p:txBody>
          <a:bodyPr/>
          <a:lstStyle/>
          <a:p>
            <a:r>
              <a:rPr lang="en-US" dirty="0"/>
              <a:t>Diurnal Comparisons</a:t>
            </a:r>
          </a:p>
        </p:txBody>
      </p:sp>
      <p:pic>
        <p:nvPicPr>
          <p:cNvPr id="5" name="Content Placeholder 4">
            <a:extLst>
              <a:ext uri="{FF2B5EF4-FFF2-40B4-BE49-F238E27FC236}">
                <a16:creationId xmlns:a16="http://schemas.microsoft.com/office/drawing/2014/main" id="{C1B4E40D-03A6-4ED6-87AB-A3ACD1CD5865}"/>
              </a:ext>
            </a:extLst>
          </p:cNvPr>
          <p:cNvPicPr>
            <a:picLocks noGrp="1" noChangeAspect="1"/>
          </p:cNvPicPr>
          <p:nvPr>
            <p:ph idx="1"/>
          </p:nvPr>
        </p:nvPicPr>
        <p:blipFill>
          <a:blip r:embed="rId2"/>
          <a:stretch>
            <a:fillRect/>
          </a:stretch>
        </p:blipFill>
        <p:spPr>
          <a:xfrm>
            <a:off x="4219296" y="704546"/>
            <a:ext cx="3753407" cy="2316389"/>
          </a:xfrm>
          <a:prstGeom prst="rect">
            <a:avLst/>
          </a:prstGeom>
        </p:spPr>
      </p:pic>
      <p:pic>
        <p:nvPicPr>
          <p:cNvPr id="4" name="Picture 3">
            <a:extLst>
              <a:ext uri="{FF2B5EF4-FFF2-40B4-BE49-F238E27FC236}">
                <a16:creationId xmlns:a16="http://schemas.microsoft.com/office/drawing/2014/main" id="{7EB23835-5881-4314-A427-319C5D68EB41}"/>
              </a:ext>
            </a:extLst>
          </p:cNvPr>
          <p:cNvPicPr>
            <a:picLocks noChangeAspect="1"/>
          </p:cNvPicPr>
          <p:nvPr/>
        </p:nvPicPr>
        <p:blipFill>
          <a:blip r:embed="rId3"/>
          <a:stretch>
            <a:fillRect/>
          </a:stretch>
        </p:blipFill>
        <p:spPr>
          <a:xfrm>
            <a:off x="179684" y="657810"/>
            <a:ext cx="3829138" cy="2363125"/>
          </a:xfrm>
          <a:prstGeom prst="rect">
            <a:avLst/>
          </a:prstGeom>
        </p:spPr>
      </p:pic>
      <p:pic>
        <p:nvPicPr>
          <p:cNvPr id="6" name="Picture 5">
            <a:extLst>
              <a:ext uri="{FF2B5EF4-FFF2-40B4-BE49-F238E27FC236}">
                <a16:creationId xmlns:a16="http://schemas.microsoft.com/office/drawing/2014/main" id="{B6AD34DF-43D8-48C0-8F36-F44EDB78FFCF}"/>
              </a:ext>
            </a:extLst>
          </p:cNvPr>
          <p:cNvPicPr>
            <a:picLocks noChangeAspect="1"/>
          </p:cNvPicPr>
          <p:nvPr/>
        </p:nvPicPr>
        <p:blipFill>
          <a:blip r:embed="rId4"/>
          <a:stretch>
            <a:fillRect/>
          </a:stretch>
        </p:blipFill>
        <p:spPr>
          <a:xfrm>
            <a:off x="7912403" y="62139"/>
            <a:ext cx="3829138" cy="2363125"/>
          </a:xfrm>
          <a:prstGeom prst="rect">
            <a:avLst/>
          </a:prstGeom>
        </p:spPr>
      </p:pic>
      <p:pic>
        <p:nvPicPr>
          <p:cNvPr id="7" name="Picture 6">
            <a:extLst>
              <a:ext uri="{FF2B5EF4-FFF2-40B4-BE49-F238E27FC236}">
                <a16:creationId xmlns:a16="http://schemas.microsoft.com/office/drawing/2014/main" id="{36C3692C-BC6E-4D66-9D76-ABC1A9CF30A3}"/>
              </a:ext>
            </a:extLst>
          </p:cNvPr>
          <p:cNvPicPr>
            <a:picLocks noChangeAspect="1"/>
          </p:cNvPicPr>
          <p:nvPr/>
        </p:nvPicPr>
        <p:blipFill>
          <a:blip r:embed="rId5"/>
          <a:stretch>
            <a:fillRect/>
          </a:stretch>
        </p:blipFill>
        <p:spPr>
          <a:xfrm>
            <a:off x="7912403" y="2200156"/>
            <a:ext cx="3829138" cy="2363125"/>
          </a:xfrm>
          <a:prstGeom prst="rect">
            <a:avLst/>
          </a:prstGeom>
        </p:spPr>
      </p:pic>
      <p:pic>
        <p:nvPicPr>
          <p:cNvPr id="8" name="Picture 7">
            <a:extLst>
              <a:ext uri="{FF2B5EF4-FFF2-40B4-BE49-F238E27FC236}">
                <a16:creationId xmlns:a16="http://schemas.microsoft.com/office/drawing/2014/main" id="{04DA71C4-70C4-477D-BB45-B9176B79EE8A}"/>
              </a:ext>
            </a:extLst>
          </p:cNvPr>
          <p:cNvPicPr>
            <a:picLocks noChangeAspect="1"/>
          </p:cNvPicPr>
          <p:nvPr/>
        </p:nvPicPr>
        <p:blipFill>
          <a:blip r:embed="rId6"/>
          <a:stretch>
            <a:fillRect/>
          </a:stretch>
        </p:blipFill>
        <p:spPr>
          <a:xfrm>
            <a:off x="4143095" y="2753296"/>
            <a:ext cx="3753410" cy="2316390"/>
          </a:xfrm>
          <a:prstGeom prst="rect">
            <a:avLst/>
          </a:prstGeom>
        </p:spPr>
      </p:pic>
      <p:pic>
        <p:nvPicPr>
          <p:cNvPr id="9" name="Picture 8">
            <a:extLst>
              <a:ext uri="{FF2B5EF4-FFF2-40B4-BE49-F238E27FC236}">
                <a16:creationId xmlns:a16="http://schemas.microsoft.com/office/drawing/2014/main" id="{30150C36-2AD1-4F69-A68C-522A46F549A8}"/>
              </a:ext>
            </a:extLst>
          </p:cNvPr>
          <p:cNvPicPr>
            <a:picLocks noChangeAspect="1"/>
          </p:cNvPicPr>
          <p:nvPr/>
        </p:nvPicPr>
        <p:blipFill>
          <a:blip r:embed="rId7"/>
          <a:stretch>
            <a:fillRect/>
          </a:stretch>
        </p:blipFill>
        <p:spPr>
          <a:xfrm>
            <a:off x="187633" y="2484727"/>
            <a:ext cx="3829138" cy="2363125"/>
          </a:xfrm>
          <a:prstGeom prst="rect">
            <a:avLst/>
          </a:prstGeom>
        </p:spPr>
      </p:pic>
      <p:pic>
        <p:nvPicPr>
          <p:cNvPr id="10" name="Picture 9">
            <a:extLst>
              <a:ext uri="{FF2B5EF4-FFF2-40B4-BE49-F238E27FC236}">
                <a16:creationId xmlns:a16="http://schemas.microsoft.com/office/drawing/2014/main" id="{4A9A9484-54B3-433C-BB96-1E12520EFBCA}"/>
              </a:ext>
            </a:extLst>
          </p:cNvPr>
          <p:cNvPicPr>
            <a:picLocks noChangeAspect="1"/>
          </p:cNvPicPr>
          <p:nvPr/>
        </p:nvPicPr>
        <p:blipFill>
          <a:blip r:embed="rId8"/>
          <a:stretch>
            <a:fillRect/>
          </a:stretch>
        </p:blipFill>
        <p:spPr>
          <a:xfrm>
            <a:off x="7928300" y="4314150"/>
            <a:ext cx="3829139" cy="2363126"/>
          </a:xfrm>
          <a:prstGeom prst="rect">
            <a:avLst/>
          </a:prstGeom>
        </p:spPr>
      </p:pic>
      <p:pic>
        <p:nvPicPr>
          <p:cNvPr id="11" name="Picture 10">
            <a:extLst>
              <a:ext uri="{FF2B5EF4-FFF2-40B4-BE49-F238E27FC236}">
                <a16:creationId xmlns:a16="http://schemas.microsoft.com/office/drawing/2014/main" id="{EC3F29F4-6F47-4E5D-8271-CA22C60AEEFE}"/>
              </a:ext>
            </a:extLst>
          </p:cNvPr>
          <p:cNvPicPr>
            <a:picLocks noChangeAspect="1"/>
          </p:cNvPicPr>
          <p:nvPr/>
        </p:nvPicPr>
        <p:blipFill>
          <a:blip r:embed="rId9"/>
          <a:stretch>
            <a:fillRect/>
          </a:stretch>
        </p:blipFill>
        <p:spPr>
          <a:xfrm>
            <a:off x="187633" y="4413389"/>
            <a:ext cx="3829139" cy="2363126"/>
          </a:xfrm>
          <a:prstGeom prst="rect">
            <a:avLst/>
          </a:prstGeom>
        </p:spPr>
      </p:pic>
      <p:pic>
        <p:nvPicPr>
          <p:cNvPr id="12" name="Picture 11">
            <a:extLst>
              <a:ext uri="{FF2B5EF4-FFF2-40B4-BE49-F238E27FC236}">
                <a16:creationId xmlns:a16="http://schemas.microsoft.com/office/drawing/2014/main" id="{92049C12-BB01-4A9B-B547-E5740EC3754F}"/>
              </a:ext>
            </a:extLst>
          </p:cNvPr>
          <p:cNvPicPr>
            <a:picLocks noChangeAspect="1"/>
          </p:cNvPicPr>
          <p:nvPr/>
        </p:nvPicPr>
        <p:blipFill>
          <a:blip r:embed="rId10"/>
          <a:stretch>
            <a:fillRect/>
          </a:stretch>
        </p:blipFill>
        <p:spPr>
          <a:xfrm>
            <a:off x="4008822" y="4427359"/>
            <a:ext cx="3975664" cy="2453553"/>
          </a:xfrm>
          <a:prstGeom prst="rect">
            <a:avLst/>
          </a:prstGeom>
        </p:spPr>
      </p:pic>
      <p:sp>
        <p:nvSpPr>
          <p:cNvPr id="13" name="Rectangle 12">
            <a:extLst>
              <a:ext uri="{FF2B5EF4-FFF2-40B4-BE49-F238E27FC236}">
                <a16:creationId xmlns:a16="http://schemas.microsoft.com/office/drawing/2014/main" id="{6763DF04-6D5C-4A00-86C9-E413F6DE531E}"/>
              </a:ext>
            </a:extLst>
          </p:cNvPr>
          <p:cNvSpPr/>
          <p:nvPr/>
        </p:nvSpPr>
        <p:spPr>
          <a:xfrm>
            <a:off x="8071757" y="-3326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FF642C-7B38-4ACD-A5BD-F8FD1FEC3CD9}"/>
              </a:ext>
            </a:extLst>
          </p:cNvPr>
          <p:cNvSpPr/>
          <p:nvPr/>
        </p:nvSpPr>
        <p:spPr>
          <a:xfrm>
            <a:off x="7777843" y="-10405"/>
            <a:ext cx="4147457" cy="6741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Biomass Influenced</a:t>
            </a:r>
          </a:p>
        </p:txBody>
      </p:sp>
      <p:sp>
        <p:nvSpPr>
          <p:cNvPr id="15" name="Rectangle 14">
            <a:extLst>
              <a:ext uri="{FF2B5EF4-FFF2-40B4-BE49-F238E27FC236}">
                <a16:creationId xmlns:a16="http://schemas.microsoft.com/office/drawing/2014/main" id="{B9ED18A1-F090-4FDA-BBB2-88E535F80FBB}"/>
              </a:ext>
            </a:extLst>
          </p:cNvPr>
          <p:cNvSpPr/>
          <p:nvPr/>
        </p:nvSpPr>
        <p:spPr>
          <a:xfrm>
            <a:off x="4049458" y="657810"/>
            <a:ext cx="3862945" cy="622538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Urban Influenced</a:t>
            </a:r>
          </a:p>
        </p:txBody>
      </p:sp>
      <p:sp>
        <p:nvSpPr>
          <p:cNvPr id="16" name="Rectangle 15">
            <a:extLst>
              <a:ext uri="{FF2B5EF4-FFF2-40B4-BE49-F238E27FC236}">
                <a16:creationId xmlns:a16="http://schemas.microsoft.com/office/drawing/2014/main" id="{66F05647-452F-4D8F-8B0A-287813793DDE}"/>
              </a:ext>
            </a:extLst>
          </p:cNvPr>
          <p:cNvSpPr/>
          <p:nvPr/>
        </p:nvSpPr>
        <p:spPr>
          <a:xfrm>
            <a:off x="92805" y="558944"/>
            <a:ext cx="3862945" cy="622538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Baseline Bio?</a:t>
            </a:r>
          </a:p>
        </p:txBody>
      </p:sp>
    </p:spTree>
    <p:extLst>
      <p:ext uri="{BB962C8B-B14F-4D97-AF65-F5344CB8AC3E}">
        <p14:creationId xmlns:p14="http://schemas.microsoft.com/office/powerpoint/2010/main" val="179045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0FE4-8065-4592-AD9F-975BBBBCD8E5}"/>
              </a:ext>
            </a:extLst>
          </p:cNvPr>
          <p:cNvSpPr>
            <a:spLocks noGrp="1"/>
          </p:cNvSpPr>
          <p:nvPr>
            <p:ph type="title"/>
          </p:nvPr>
        </p:nvSpPr>
        <p:spPr/>
        <p:txBody>
          <a:bodyPr/>
          <a:lstStyle/>
          <a:p>
            <a:r>
              <a:rPr lang="en-US" dirty="0"/>
              <a:t>Time Of Day Normalized Clustering</a:t>
            </a:r>
          </a:p>
        </p:txBody>
      </p:sp>
      <p:pic>
        <p:nvPicPr>
          <p:cNvPr id="5" name="Content Placeholder 4">
            <a:extLst>
              <a:ext uri="{FF2B5EF4-FFF2-40B4-BE49-F238E27FC236}">
                <a16:creationId xmlns:a16="http://schemas.microsoft.com/office/drawing/2014/main" id="{1F34747E-91FE-447D-A8C6-1E4068E47A89}"/>
              </a:ext>
            </a:extLst>
          </p:cNvPr>
          <p:cNvPicPr>
            <a:picLocks noGrp="1" noChangeAspect="1"/>
          </p:cNvPicPr>
          <p:nvPr>
            <p:ph idx="1"/>
          </p:nvPr>
        </p:nvPicPr>
        <p:blipFill>
          <a:blip r:embed="rId2"/>
          <a:stretch>
            <a:fillRect/>
          </a:stretch>
        </p:blipFill>
        <p:spPr>
          <a:xfrm>
            <a:off x="1887238" y="2373086"/>
            <a:ext cx="6166150" cy="2385445"/>
          </a:xfrm>
        </p:spPr>
      </p:pic>
      <p:sp>
        <p:nvSpPr>
          <p:cNvPr id="6" name="Rectangle 5">
            <a:extLst>
              <a:ext uri="{FF2B5EF4-FFF2-40B4-BE49-F238E27FC236}">
                <a16:creationId xmlns:a16="http://schemas.microsoft.com/office/drawing/2014/main" id="{70CB6283-44B2-454D-9DF4-3F7673703BB9}"/>
              </a:ext>
            </a:extLst>
          </p:cNvPr>
          <p:cNvSpPr/>
          <p:nvPr/>
        </p:nvSpPr>
        <p:spPr>
          <a:xfrm>
            <a:off x="6618513" y="2487386"/>
            <a:ext cx="1083129" cy="2271145"/>
          </a:xfrm>
          <a:prstGeom prst="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9C2EE5-9C2B-490A-85DE-D59511AF1955}"/>
              </a:ext>
            </a:extLst>
          </p:cNvPr>
          <p:cNvSpPr/>
          <p:nvPr/>
        </p:nvSpPr>
        <p:spPr>
          <a:xfrm>
            <a:off x="6264728" y="2487385"/>
            <a:ext cx="304801" cy="22711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0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a:t>
            </a:r>
          </a:p>
        </p:txBody>
      </p:sp>
      <p:pic>
        <p:nvPicPr>
          <p:cNvPr id="7" name="Content Placeholder 6">
            <a:extLst>
              <a:ext uri="{FF2B5EF4-FFF2-40B4-BE49-F238E27FC236}">
                <a16:creationId xmlns:a16="http://schemas.microsoft.com/office/drawing/2014/main" id="{FD972CC0-3503-4BDD-8531-E2EE98DD0DF3}"/>
              </a:ext>
            </a:extLst>
          </p:cNvPr>
          <p:cNvPicPr>
            <a:picLocks noGrp="1" noChangeAspect="1"/>
          </p:cNvPicPr>
          <p:nvPr>
            <p:ph idx="1"/>
          </p:nvPr>
        </p:nvPicPr>
        <p:blipFill>
          <a:blip r:embed="rId2"/>
          <a:stretch>
            <a:fillRect/>
          </a:stretch>
        </p:blipFill>
        <p:spPr>
          <a:xfrm>
            <a:off x="153813" y="1747388"/>
            <a:ext cx="7041067" cy="4351338"/>
          </a:xfrm>
          <a:prstGeom prst="rect">
            <a:avLst/>
          </a:prstGeom>
        </p:spPr>
      </p:pic>
      <p:pic>
        <p:nvPicPr>
          <p:cNvPr id="8" name="Picture 7">
            <a:extLst>
              <a:ext uri="{FF2B5EF4-FFF2-40B4-BE49-F238E27FC236}">
                <a16:creationId xmlns:a16="http://schemas.microsoft.com/office/drawing/2014/main" id="{62F3B7F4-34E4-45C7-9DB0-2BAA49049532}"/>
              </a:ext>
            </a:extLst>
          </p:cNvPr>
          <p:cNvPicPr>
            <a:picLocks noChangeAspect="1"/>
          </p:cNvPicPr>
          <p:nvPr/>
        </p:nvPicPr>
        <p:blipFill rotWithShape="1">
          <a:blip r:embed="rId3"/>
          <a:srcRect r="30349"/>
          <a:stretch/>
        </p:blipFill>
        <p:spPr>
          <a:xfrm>
            <a:off x="7194879" y="1684609"/>
            <a:ext cx="2069701" cy="4414117"/>
          </a:xfrm>
          <a:prstGeom prst="rect">
            <a:avLst/>
          </a:prstGeom>
        </p:spPr>
      </p:pic>
    </p:spTree>
    <p:extLst>
      <p:ext uri="{BB962C8B-B14F-4D97-AF65-F5344CB8AC3E}">
        <p14:creationId xmlns:p14="http://schemas.microsoft.com/office/powerpoint/2010/main" val="146924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5F4D-E515-41A3-B29B-D452F7D84F15}"/>
              </a:ext>
            </a:extLst>
          </p:cNvPr>
          <p:cNvSpPr>
            <a:spLocks noGrp="1"/>
          </p:cNvSpPr>
          <p:nvPr>
            <p:ph type="title"/>
          </p:nvPr>
        </p:nvSpPr>
        <p:spPr/>
        <p:txBody>
          <a:bodyPr/>
          <a:lstStyle/>
          <a:p>
            <a:r>
              <a:rPr lang="en-US" dirty="0"/>
              <a:t>Dry season- </a:t>
            </a:r>
            <a:r>
              <a:rPr lang="en-US" dirty="0" err="1"/>
              <a:t>Suzane</a:t>
            </a:r>
            <a:endParaRPr lang="en-US" dirty="0"/>
          </a:p>
        </p:txBody>
      </p:sp>
      <p:pic>
        <p:nvPicPr>
          <p:cNvPr id="5" name="Content Placeholder 4">
            <a:extLst>
              <a:ext uri="{FF2B5EF4-FFF2-40B4-BE49-F238E27FC236}">
                <a16:creationId xmlns:a16="http://schemas.microsoft.com/office/drawing/2014/main" id="{BBB29F00-3AA5-4114-BD84-E4E563516423}"/>
              </a:ext>
            </a:extLst>
          </p:cNvPr>
          <p:cNvPicPr>
            <a:picLocks noGrp="1" noChangeAspect="1"/>
          </p:cNvPicPr>
          <p:nvPr>
            <p:ph idx="1"/>
          </p:nvPr>
        </p:nvPicPr>
        <p:blipFill>
          <a:blip r:embed="rId2"/>
          <a:stretch>
            <a:fillRect/>
          </a:stretch>
        </p:blipFill>
        <p:spPr>
          <a:xfrm>
            <a:off x="1821071" y="1397163"/>
            <a:ext cx="7847969" cy="5243994"/>
          </a:xfrm>
        </p:spPr>
      </p:pic>
    </p:spTree>
    <p:extLst>
      <p:ext uri="{BB962C8B-B14F-4D97-AF65-F5344CB8AC3E}">
        <p14:creationId xmlns:p14="http://schemas.microsoft.com/office/powerpoint/2010/main" val="292134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DB07-C58E-484B-817E-475FD399B169}"/>
              </a:ext>
            </a:extLst>
          </p:cNvPr>
          <p:cNvSpPr>
            <a:spLocks noGrp="1"/>
          </p:cNvSpPr>
          <p:nvPr>
            <p:ph type="title"/>
          </p:nvPr>
        </p:nvSpPr>
        <p:spPr/>
        <p:txBody>
          <a:bodyPr/>
          <a:lstStyle/>
          <a:p>
            <a:r>
              <a:rPr lang="en-US" dirty="0"/>
              <a:t>Dry Season Clusters</a:t>
            </a:r>
          </a:p>
        </p:txBody>
      </p:sp>
      <p:pic>
        <p:nvPicPr>
          <p:cNvPr id="5" name="Content Placeholder 4">
            <a:extLst>
              <a:ext uri="{FF2B5EF4-FFF2-40B4-BE49-F238E27FC236}">
                <a16:creationId xmlns:a16="http://schemas.microsoft.com/office/drawing/2014/main" id="{E3CAA266-1D01-439E-87BB-6CA274A06143}"/>
              </a:ext>
            </a:extLst>
          </p:cNvPr>
          <p:cNvPicPr>
            <a:picLocks noGrp="1" noChangeAspect="1"/>
          </p:cNvPicPr>
          <p:nvPr>
            <p:ph idx="1"/>
          </p:nvPr>
        </p:nvPicPr>
        <p:blipFill>
          <a:blip r:embed="rId2"/>
          <a:stretch>
            <a:fillRect/>
          </a:stretch>
        </p:blipFill>
        <p:spPr>
          <a:xfrm>
            <a:off x="1186108" y="2687376"/>
            <a:ext cx="5354220" cy="1572153"/>
          </a:xfrm>
        </p:spPr>
      </p:pic>
      <p:sp>
        <p:nvSpPr>
          <p:cNvPr id="9" name="TextBox 8">
            <a:extLst>
              <a:ext uri="{FF2B5EF4-FFF2-40B4-BE49-F238E27FC236}">
                <a16:creationId xmlns:a16="http://schemas.microsoft.com/office/drawing/2014/main" id="{600244F6-A5C0-4C47-9EBF-29F7E0018733}"/>
              </a:ext>
            </a:extLst>
          </p:cNvPr>
          <p:cNvSpPr txBox="1"/>
          <p:nvPr/>
        </p:nvSpPr>
        <p:spPr>
          <a:xfrm>
            <a:off x="6642976" y="2797991"/>
            <a:ext cx="4210151" cy="646331"/>
          </a:xfrm>
          <a:prstGeom prst="rect">
            <a:avLst/>
          </a:prstGeom>
          <a:noFill/>
        </p:spPr>
        <p:txBody>
          <a:bodyPr wrap="square" rtlCol="0">
            <a:spAutoFit/>
          </a:bodyPr>
          <a:lstStyle/>
          <a:p>
            <a:r>
              <a:rPr lang="en-US" dirty="0"/>
              <a:t>IOP2 clustering by numbers- top 100 compounds</a:t>
            </a:r>
          </a:p>
        </p:txBody>
      </p:sp>
      <p:sp>
        <p:nvSpPr>
          <p:cNvPr id="10" name="TextBox 9">
            <a:extLst>
              <a:ext uri="{FF2B5EF4-FFF2-40B4-BE49-F238E27FC236}">
                <a16:creationId xmlns:a16="http://schemas.microsoft.com/office/drawing/2014/main" id="{1BCA6458-1770-4D1B-9D9B-F77444F69E67}"/>
              </a:ext>
            </a:extLst>
          </p:cNvPr>
          <p:cNvSpPr txBox="1"/>
          <p:nvPr/>
        </p:nvSpPr>
        <p:spPr>
          <a:xfrm>
            <a:off x="6642976" y="3900515"/>
            <a:ext cx="5368101" cy="369332"/>
          </a:xfrm>
          <a:prstGeom prst="rect">
            <a:avLst/>
          </a:prstGeom>
          <a:noFill/>
        </p:spPr>
        <p:txBody>
          <a:bodyPr wrap="square" rtlCol="0">
            <a:spAutoFit/>
          </a:bodyPr>
          <a:lstStyle/>
          <a:p>
            <a:r>
              <a:rPr lang="en-US" dirty="0"/>
              <a:t>IOP2 clustering by numbers- all compounds</a:t>
            </a:r>
          </a:p>
        </p:txBody>
      </p:sp>
      <p:sp>
        <p:nvSpPr>
          <p:cNvPr id="3" name="Rectangle 2">
            <a:extLst>
              <a:ext uri="{FF2B5EF4-FFF2-40B4-BE49-F238E27FC236}">
                <a16:creationId xmlns:a16="http://schemas.microsoft.com/office/drawing/2014/main" id="{BEAE110C-A659-4736-BE87-A96FF5080A20}"/>
              </a:ext>
            </a:extLst>
          </p:cNvPr>
          <p:cNvSpPr/>
          <p:nvPr/>
        </p:nvSpPr>
        <p:spPr>
          <a:xfrm rot="19700946">
            <a:off x="2694217" y="2946254"/>
            <a:ext cx="359228" cy="1138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E5CEAC-EC69-48AE-A138-D71026355E89}"/>
              </a:ext>
            </a:extLst>
          </p:cNvPr>
          <p:cNvSpPr/>
          <p:nvPr/>
        </p:nvSpPr>
        <p:spPr>
          <a:xfrm rot="18851022">
            <a:off x="3785625" y="2837403"/>
            <a:ext cx="610564" cy="151852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A165AD-E0B3-45F3-B071-5ECAE019F273}"/>
              </a:ext>
            </a:extLst>
          </p:cNvPr>
          <p:cNvSpPr/>
          <p:nvPr/>
        </p:nvSpPr>
        <p:spPr>
          <a:xfrm rot="19700946">
            <a:off x="2075334" y="2871255"/>
            <a:ext cx="516325" cy="1429125"/>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919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5" name="Content Placeholder 4">
            <a:extLst>
              <a:ext uri="{FF2B5EF4-FFF2-40B4-BE49-F238E27FC236}">
                <a16:creationId xmlns:a16="http://schemas.microsoft.com/office/drawing/2014/main" id="{127D2FCE-7B7A-4AD6-BF55-14048AB681F7}"/>
              </a:ext>
            </a:extLst>
          </p:cNvPr>
          <p:cNvPicPr>
            <a:picLocks noGrp="1" noChangeAspect="1"/>
          </p:cNvPicPr>
          <p:nvPr>
            <p:ph idx="1"/>
          </p:nvPr>
        </p:nvPicPr>
        <p:blipFill>
          <a:blip r:embed="rId2"/>
          <a:stretch>
            <a:fillRect/>
          </a:stretch>
        </p:blipFill>
        <p:spPr>
          <a:xfrm>
            <a:off x="255925"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39985" y="213360"/>
            <a:ext cx="4210151" cy="1477328"/>
          </a:xfrm>
          <a:prstGeom prst="rect">
            <a:avLst/>
          </a:prstGeom>
          <a:noFill/>
        </p:spPr>
        <p:txBody>
          <a:bodyPr wrap="square" rtlCol="0">
            <a:spAutoFit/>
          </a:bodyPr>
          <a:lstStyle/>
          <a:p>
            <a:r>
              <a:rPr lang="en-US" dirty="0"/>
              <a:t>55% cumulative season signal</a:t>
            </a:r>
          </a:p>
          <a:p>
            <a:r>
              <a:rPr lang="en-US" dirty="0"/>
              <a:t>247 compounds, night abundant (strong)</a:t>
            </a:r>
          </a:p>
          <a:p>
            <a:r>
              <a:rPr lang="en-US" dirty="0"/>
              <a:t>Levoglucosan r = .98</a:t>
            </a:r>
          </a:p>
          <a:p>
            <a:r>
              <a:rPr lang="en-US" dirty="0"/>
              <a:t>AMS MOBBOA R = .75</a:t>
            </a:r>
          </a:p>
          <a:p>
            <a:r>
              <a:rPr lang="en-US" dirty="0"/>
              <a:t>AMS LOBBOA R = .95</a:t>
            </a:r>
          </a:p>
        </p:txBody>
      </p:sp>
      <p:pic>
        <p:nvPicPr>
          <p:cNvPr id="4" name="Picture 3">
            <a:extLst>
              <a:ext uri="{FF2B5EF4-FFF2-40B4-BE49-F238E27FC236}">
                <a16:creationId xmlns:a16="http://schemas.microsoft.com/office/drawing/2014/main" id="{62618653-B7F0-4368-8A5C-9D47ED2400E6}"/>
              </a:ext>
            </a:extLst>
          </p:cNvPr>
          <p:cNvPicPr>
            <a:picLocks noChangeAspect="1"/>
          </p:cNvPicPr>
          <p:nvPr/>
        </p:nvPicPr>
        <p:blipFill>
          <a:blip r:embed="rId3"/>
          <a:stretch>
            <a:fillRect/>
          </a:stretch>
        </p:blipFill>
        <p:spPr>
          <a:xfrm>
            <a:off x="8860972" y="2363869"/>
            <a:ext cx="3222852" cy="2896652"/>
          </a:xfrm>
          <a:prstGeom prst="rect">
            <a:avLst/>
          </a:prstGeom>
        </p:spPr>
      </p:pic>
      <p:sp>
        <p:nvSpPr>
          <p:cNvPr id="7" name="TextBox 6">
            <a:extLst>
              <a:ext uri="{FF2B5EF4-FFF2-40B4-BE49-F238E27FC236}">
                <a16:creationId xmlns:a16="http://schemas.microsoft.com/office/drawing/2014/main" id="{09142FA8-8959-4B59-84CF-AF3D47A782C9}"/>
              </a:ext>
            </a:extLst>
          </p:cNvPr>
          <p:cNvSpPr txBox="1"/>
          <p:nvPr/>
        </p:nvSpPr>
        <p:spPr>
          <a:xfrm>
            <a:off x="6531429" y="2661995"/>
            <a:ext cx="2329543" cy="276999"/>
          </a:xfrm>
          <a:prstGeom prst="rect">
            <a:avLst/>
          </a:prstGeom>
          <a:noFill/>
        </p:spPr>
        <p:txBody>
          <a:bodyPr wrap="square" rtlCol="0">
            <a:spAutoFit/>
          </a:bodyPr>
          <a:lstStyle/>
          <a:p>
            <a:pPr algn="r"/>
            <a:r>
              <a:rPr lang="en-US" sz="1200" dirty="0"/>
              <a:t>Levoglucosan</a:t>
            </a:r>
          </a:p>
        </p:txBody>
      </p:sp>
      <p:sp>
        <p:nvSpPr>
          <p:cNvPr id="8" name="TextBox 7">
            <a:extLst>
              <a:ext uri="{FF2B5EF4-FFF2-40B4-BE49-F238E27FC236}">
                <a16:creationId xmlns:a16="http://schemas.microsoft.com/office/drawing/2014/main" id="{470FC979-25F2-4F68-B0EF-3DA02C0EDAD7}"/>
              </a:ext>
            </a:extLst>
          </p:cNvPr>
          <p:cNvSpPr txBox="1"/>
          <p:nvPr/>
        </p:nvSpPr>
        <p:spPr>
          <a:xfrm>
            <a:off x="6531428" y="4264557"/>
            <a:ext cx="2329543" cy="276999"/>
          </a:xfrm>
          <a:prstGeom prst="rect">
            <a:avLst/>
          </a:prstGeom>
          <a:noFill/>
        </p:spPr>
        <p:txBody>
          <a:bodyPr wrap="square" rtlCol="0">
            <a:spAutoFit/>
          </a:bodyPr>
          <a:lstStyle/>
          <a:p>
            <a:pPr algn="r"/>
            <a:r>
              <a:rPr lang="en-US" sz="1200" dirty="0"/>
              <a:t>C24 acid</a:t>
            </a:r>
          </a:p>
        </p:txBody>
      </p:sp>
      <p:sp>
        <p:nvSpPr>
          <p:cNvPr id="10" name="TextBox 9">
            <a:extLst>
              <a:ext uri="{FF2B5EF4-FFF2-40B4-BE49-F238E27FC236}">
                <a16:creationId xmlns:a16="http://schemas.microsoft.com/office/drawing/2014/main" id="{268F4A7D-5E95-4F62-B84A-047EAFEE7CB2}"/>
              </a:ext>
            </a:extLst>
          </p:cNvPr>
          <p:cNvSpPr txBox="1"/>
          <p:nvPr/>
        </p:nvSpPr>
        <p:spPr>
          <a:xfrm>
            <a:off x="6531428" y="4541556"/>
            <a:ext cx="2329543" cy="276999"/>
          </a:xfrm>
          <a:prstGeom prst="rect">
            <a:avLst/>
          </a:prstGeom>
          <a:noFill/>
        </p:spPr>
        <p:txBody>
          <a:bodyPr wrap="square" rtlCol="0">
            <a:spAutoFit/>
          </a:bodyPr>
          <a:lstStyle/>
          <a:p>
            <a:pPr algn="r"/>
            <a:r>
              <a:rPr lang="en-US" sz="1200" dirty="0"/>
              <a:t>C26 acid</a:t>
            </a:r>
          </a:p>
        </p:txBody>
      </p:sp>
      <p:sp>
        <p:nvSpPr>
          <p:cNvPr id="11" name="TextBox 10">
            <a:extLst>
              <a:ext uri="{FF2B5EF4-FFF2-40B4-BE49-F238E27FC236}">
                <a16:creationId xmlns:a16="http://schemas.microsoft.com/office/drawing/2014/main" id="{67B312B3-BDA6-44ED-9111-72E40AFE8408}"/>
              </a:ext>
            </a:extLst>
          </p:cNvPr>
          <p:cNvSpPr txBox="1"/>
          <p:nvPr/>
        </p:nvSpPr>
        <p:spPr>
          <a:xfrm>
            <a:off x="7064828" y="5795202"/>
            <a:ext cx="2329543" cy="646331"/>
          </a:xfrm>
          <a:prstGeom prst="rect">
            <a:avLst/>
          </a:prstGeom>
          <a:noFill/>
        </p:spPr>
        <p:txBody>
          <a:bodyPr wrap="square" rtlCol="0">
            <a:spAutoFit/>
          </a:bodyPr>
          <a:lstStyle/>
          <a:p>
            <a:pPr algn="r"/>
            <a:r>
              <a:rPr lang="en-US" sz="1200" dirty="0"/>
              <a:t>Also in this factor: vanillic acid, </a:t>
            </a:r>
            <a:r>
              <a:rPr lang="en-US" sz="1200" dirty="0" err="1"/>
              <a:t>mannosan</a:t>
            </a:r>
            <a:r>
              <a:rPr lang="en-US" sz="1200" dirty="0"/>
              <a:t>, a-amyrin, </a:t>
            </a:r>
            <a:r>
              <a:rPr lang="en-US" sz="1200" dirty="0" err="1"/>
              <a:t>galactosan</a:t>
            </a:r>
            <a:r>
              <a:rPr lang="en-US" sz="1200" dirty="0"/>
              <a:t>, </a:t>
            </a:r>
            <a:r>
              <a:rPr lang="en-US" sz="1200" dirty="0" err="1"/>
              <a:t>sinapinaldehyde</a:t>
            </a:r>
            <a:endParaRPr lang="en-US" sz="1200" dirty="0"/>
          </a:p>
        </p:txBody>
      </p:sp>
    </p:spTree>
    <p:extLst>
      <p:ext uri="{BB962C8B-B14F-4D97-AF65-F5344CB8AC3E}">
        <p14:creationId xmlns:p14="http://schemas.microsoft.com/office/powerpoint/2010/main" val="957412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7F2148FD-0BB3-4E21-A154-D4EC1E092C9D}"/>
              </a:ext>
            </a:extLst>
          </p:cNvPr>
          <p:cNvPicPr>
            <a:picLocks noGrp="1" noChangeAspect="1"/>
          </p:cNvPicPr>
          <p:nvPr>
            <p:ph idx="1"/>
          </p:nvPr>
        </p:nvPicPr>
        <p:blipFill>
          <a:blip r:embed="rId2"/>
          <a:stretch>
            <a:fillRect/>
          </a:stretch>
        </p:blipFill>
        <p:spPr>
          <a:xfrm>
            <a:off x="435167"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56313" y="116833"/>
            <a:ext cx="4210151" cy="1477328"/>
          </a:xfrm>
          <a:prstGeom prst="rect">
            <a:avLst/>
          </a:prstGeom>
          <a:noFill/>
        </p:spPr>
        <p:txBody>
          <a:bodyPr wrap="square" rtlCol="0">
            <a:spAutoFit/>
          </a:bodyPr>
          <a:lstStyle/>
          <a:p>
            <a:r>
              <a:rPr lang="en-US" dirty="0"/>
              <a:t>23% cumulative season signal</a:t>
            </a:r>
          </a:p>
          <a:p>
            <a:r>
              <a:rPr lang="en-US" dirty="0"/>
              <a:t>292 compounds, day abundant (strong)</a:t>
            </a:r>
          </a:p>
          <a:p>
            <a:r>
              <a:rPr lang="en-US" dirty="0"/>
              <a:t>Contains phthalic acid</a:t>
            </a:r>
          </a:p>
          <a:p>
            <a:r>
              <a:rPr lang="en-US" dirty="0"/>
              <a:t>Phthalic acid r = .79</a:t>
            </a:r>
          </a:p>
          <a:p>
            <a:r>
              <a:rPr lang="en-US" dirty="0"/>
              <a:t>AMS IEPOX r = .6</a:t>
            </a:r>
          </a:p>
        </p:txBody>
      </p:sp>
      <p:pic>
        <p:nvPicPr>
          <p:cNvPr id="5" name="Picture 4">
            <a:extLst>
              <a:ext uri="{FF2B5EF4-FFF2-40B4-BE49-F238E27FC236}">
                <a16:creationId xmlns:a16="http://schemas.microsoft.com/office/drawing/2014/main" id="{C6EA4AED-DE5B-4D73-8DC1-F031599DC1FF}"/>
              </a:ext>
            </a:extLst>
          </p:cNvPr>
          <p:cNvPicPr>
            <a:picLocks noChangeAspect="1"/>
          </p:cNvPicPr>
          <p:nvPr/>
        </p:nvPicPr>
        <p:blipFill>
          <a:blip r:embed="rId3"/>
          <a:stretch>
            <a:fillRect/>
          </a:stretch>
        </p:blipFill>
        <p:spPr>
          <a:xfrm>
            <a:off x="9492343" y="1614677"/>
            <a:ext cx="2699657" cy="4121157"/>
          </a:xfrm>
          <a:prstGeom prst="rect">
            <a:avLst/>
          </a:prstGeom>
        </p:spPr>
      </p:pic>
      <p:sp>
        <p:nvSpPr>
          <p:cNvPr id="7" name="TextBox 6">
            <a:extLst>
              <a:ext uri="{FF2B5EF4-FFF2-40B4-BE49-F238E27FC236}">
                <a16:creationId xmlns:a16="http://schemas.microsoft.com/office/drawing/2014/main" id="{ED1B245B-C981-4848-B662-FABC9FC3EA7C}"/>
              </a:ext>
            </a:extLst>
          </p:cNvPr>
          <p:cNvSpPr txBox="1"/>
          <p:nvPr/>
        </p:nvSpPr>
        <p:spPr>
          <a:xfrm>
            <a:off x="7200901" y="2199352"/>
            <a:ext cx="2329543" cy="276999"/>
          </a:xfrm>
          <a:prstGeom prst="rect">
            <a:avLst/>
          </a:prstGeom>
          <a:noFill/>
        </p:spPr>
        <p:txBody>
          <a:bodyPr wrap="square" rtlCol="0">
            <a:spAutoFit/>
          </a:bodyPr>
          <a:lstStyle/>
          <a:p>
            <a:pPr algn="r"/>
            <a:r>
              <a:rPr lang="en-US" sz="1200" dirty="0"/>
              <a:t>Limonene ox product</a:t>
            </a:r>
          </a:p>
        </p:txBody>
      </p:sp>
      <p:sp>
        <p:nvSpPr>
          <p:cNvPr id="8" name="TextBox 7">
            <a:extLst>
              <a:ext uri="{FF2B5EF4-FFF2-40B4-BE49-F238E27FC236}">
                <a16:creationId xmlns:a16="http://schemas.microsoft.com/office/drawing/2014/main" id="{30DE1D43-F972-4DAF-B208-5EA054D9F634}"/>
              </a:ext>
            </a:extLst>
          </p:cNvPr>
          <p:cNvSpPr txBox="1"/>
          <p:nvPr/>
        </p:nvSpPr>
        <p:spPr>
          <a:xfrm>
            <a:off x="7200901" y="4528894"/>
            <a:ext cx="2329543" cy="276999"/>
          </a:xfrm>
          <a:prstGeom prst="rect">
            <a:avLst/>
          </a:prstGeom>
          <a:noFill/>
        </p:spPr>
        <p:txBody>
          <a:bodyPr wrap="square" rtlCol="0">
            <a:spAutoFit/>
          </a:bodyPr>
          <a:lstStyle/>
          <a:p>
            <a:pPr algn="r"/>
            <a:r>
              <a:rPr lang="en-US" sz="1200" dirty="0"/>
              <a:t>MBTCA</a:t>
            </a:r>
          </a:p>
        </p:txBody>
      </p:sp>
      <p:sp>
        <p:nvSpPr>
          <p:cNvPr id="10" name="TextBox 9">
            <a:extLst>
              <a:ext uri="{FF2B5EF4-FFF2-40B4-BE49-F238E27FC236}">
                <a16:creationId xmlns:a16="http://schemas.microsoft.com/office/drawing/2014/main" id="{1FA26CDC-3716-452E-ABF9-19DCDCEC610C}"/>
              </a:ext>
            </a:extLst>
          </p:cNvPr>
          <p:cNvSpPr txBox="1"/>
          <p:nvPr/>
        </p:nvSpPr>
        <p:spPr>
          <a:xfrm>
            <a:off x="6966859" y="5903526"/>
            <a:ext cx="2329543" cy="646331"/>
          </a:xfrm>
          <a:prstGeom prst="rect">
            <a:avLst/>
          </a:prstGeom>
          <a:noFill/>
        </p:spPr>
        <p:txBody>
          <a:bodyPr wrap="square" rtlCol="0">
            <a:spAutoFit/>
          </a:bodyPr>
          <a:lstStyle/>
          <a:p>
            <a:pPr algn="r"/>
            <a:r>
              <a:rPr lang="en-US" sz="1200" dirty="0"/>
              <a:t>Also in this factor: phthalic acid, beta-</a:t>
            </a:r>
            <a:r>
              <a:rPr lang="en-US" sz="1200" dirty="0" err="1"/>
              <a:t>nocaryophyllonic</a:t>
            </a:r>
            <a:r>
              <a:rPr lang="en-US" sz="1200" dirty="0"/>
              <a:t> acid TMS, 2-methylglyceric acid</a:t>
            </a:r>
          </a:p>
        </p:txBody>
      </p:sp>
    </p:spTree>
    <p:extLst>
      <p:ext uri="{BB962C8B-B14F-4D97-AF65-F5344CB8AC3E}">
        <p14:creationId xmlns:p14="http://schemas.microsoft.com/office/powerpoint/2010/main" val="182827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7C82-70F7-49D5-A0D4-D43D1AC39368}"/>
              </a:ext>
            </a:extLst>
          </p:cNvPr>
          <p:cNvSpPr>
            <a:spLocks noGrp="1"/>
          </p:cNvSpPr>
          <p:nvPr>
            <p:ph type="title"/>
          </p:nvPr>
        </p:nvSpPr>
        <p:spPr/>
        <p:txBody>
          <a:bodyPr>
            <a:normAutofit fontScale="90000"/>
          </a:bodyPr>
          <a:lstStyle/>
          <a:p>
            <a:r>
              <a:rPr lang="en-US" dirty="0"/>
              <a:t>Premise: Dynamic Time Warping Hierarchical Clustering to assign compounds to groups of similar temporal variation</a:t>
            </a:r>
          </a:p>
        </p:txBody>
      </p:sp>
      <p:sp>
        <p:nvSpPr>
          <p:cNvPr id="3" name="Content Placeholder 2">
            <a:extLst>
              <a:ext uri="{FF2B5EF4-FFF2-40B4-BE49-F238E27FC236}">
                <a16:creationId xmlns:a16="http://schemas.microsoft.com/office/drawing/2014/main" id="{FE436F24-3D8A-4019-95E7-E158947413AE}"/>
              </a:ext>
            </a:extLst>
          </p:cNvPr>
          <p:cNvSpPr>
            <a:spLocks noGrp="1"/>
          </p:cNvSpPr>
          <p:nvPr>
            <p:ph idx="1"/>
          </p:nvPr>
        </p:nvSpPr>
        <p:spPr>
          <a:xfrm>
            <a:off x="838200" y="1995454"/>
            <a:ext cx="10515600" cy="4286650"/>
          </a:xfrm>
        </p:spPr>
        <p:txBody>
          <a:bodyPr>
            <a:normAutofit/>
          </a:bodyPr>
          <a:lstStyle/>
          <a:p>
            <a:r>
              <a:rPr lang="en-US" dirty="0"/>
              <a:t>Unsupervised splitting, post-split analysis of correlations between mean factor profiles and tracers (specifically urban (phthalic acid) tracers and biomass burning (levoglucosan)) and AMS-PMF factors</a:t>
            </a:r>
          </a:p>
          <a:p>
            <a:r>
              <a:rPr lang="en-US" dirty="0"/>
              <a:t>Factorization based upon optimized clustering of the top 100 compounds (more not selected due to s/n issues)</a:t>
            </a:r>
          </a:p>
          <a:p>
            <a:r>
              <a:rPr lang="en-US" dirty="0"/>
              <a:t>All additional (smaller) compounds assigned to the factor whose profile they correlate with best</a:t>
            </a:r>
          </a:p>
          <a:p>
            <a:endParaRPr lang="en-US" dirty="0"/>
          </a:p>
          <a:p>
            <a:endParaRPr lang="en-US" dirty="0"/>
          </a:p>
        </p:txBody>
      </p:sp>
    </p:spTree>
    <p:extLst>
      <p:ext uri="{BB962C8B-B14F-4D97-AF65-F5344CB8AC3E}">
        <p14:creationId xmlns:p14="http://schemas.microsoft.com/office/powerpoint/2010/main" val="175643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372A3896-BB06-47BE-A5F1-569E850A920E}"/>
              </a:ext>
            </a:extLst>
          </p:cNvPr>
          <p:cNvPicPr>
            <a:picLocks noGrp="1" noChangeAspect="1"/>
          </p:cNvPicPr>
          <p:nvPr>
            <p:ph idx="1"/>
          </p:nvPr>
        </p:nvPicPr>
        <p:blipFill>
          <a:blip r:embed="rId2"/>
          <a:stretch>
            <a:fillRect/>
          </a:stretch>
        </p:blipFill>
        <p:spPr>
          <a:xfrm>
            <a:off x="415071"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295799" y="182148"/>
            <a:ext cx="4210151" cy="1200329"/>
          </a:xfrm>
          <a:prstGeom prst="rect">
            <a:avLst/>
          </a:prstGeom>
          <a:noFill/>
        </p:spPr>
        <p:txBody>
          <a:bodyPr wrap="square" rtlCol="0">
            <a:spAutoFit/>
          </a:bodyPr>
          <a:lstStyle/>
          <a:p>
            <a:r>
              <a:rPr lang="en-US" dirty="0"/>
              <a:t>12% cumulative season signal</a:t>
            </a:r>
          </a:p>
          <a:p>
            <a:r>
              <a:rPr lang="en-US" dirty="0"/>
              <a:t>194 compounds, day abundant (strong)</a:t>
            </a:r>
          </a:p>
          <a:p>
            <a:r>
              <a:rPr lang="en-US" dirty="0"/>
              <a:t>AMS IEPOX R = .50</a:t>
            </a:r>
          </a:p>
          <a:p>
            <a:r>
              <a:rPr lang="en-US" dirty="0"/>
              <a:t>AMS LOOOA R = .47</a:t>
            </a:r>
          </a:p>
        </p:txBody>
      </p:sp>
      <p:pic>
        <p:nvPicPr>
          <p:cNvPr id="5" name="Picture 4">
            <a:extLst>
              <a:ext uri="{FF2B5EF4-FFF2-40B4-BE49-F238E27FC236}">
                <a16:creationId xmlns:a16="http://schemas.microsoft.com/office/drawing/2014/main" id="{B9414464-6ADE-42F7-AF03-21F2EC5D94C5}"/>
              </a:ext>
            </a:extLst>
          </p:cNvPr>
          <p:cNvPicPr>
            <a:picLocks noChangeAspect="1"/>
          </p:cNvPicPr>
          <p:nvPr/>
        </p:nvPicPr>
        <p:blipFill>
          <a:blip r:embed="rId3"/>
          <a:stretch>
            <a:fillRect/>
          </a:stretch>
        </p:blipFill>
        <p:spPr>
          <a:xfrm>
            <a:off x="9405257" y="1505057"/>
            <a:ext cx="2709182" cy="3662814"/>
          </a:xfrm>
          <a:prstGeom prst="rect">
            <a:avLst/>
          </a:prstGeom>
        </p:spPr>
      </p:pic>
      <p:sp>
        <p:nvSpPr>
          <p:cNvPr id="7" name="TextBox 6">
            <a:extLst>
              <a:ext uri="{FF2B5EF4-FFF2-40B4-BE49-F238E27FC236}">
                <a16:creationId xmlns:a16="http://schemas.microsoft.com/office/drawing/2014/main" id="{B1B98801-8095-4158-9FC0-65884E971B98}"/>
              </a:ext>
            </a:extLst>
          </p:cNvPr>
          <p:cNvSpPr txBox="1"/>
          <p:nvPr/>
        </p:nvSpPr>
        <p:spPr>
          <a:xfrm>
            <a:off x="7131027" y="2274009"/>
            <a:ext cx="2329543" cy="276999"/>
          </a:xfrm>
          <a:prstGeom prst="rect">
            <a:avLst/>
          </a:prstGeom>
          <a:noFill/>
        </p:spPr>
        <p:txBody>
          <a:bodyPr wrap="square" rtlCol="0">
            <a:spAutoFit/>
          </a:bodyPr>
          <a:lstStyle/>
          <a:p>
            <a:pPr algn="r"/>
            <a:r>
              <a:rPr lang="en-US" sz="1200" dirty="0"/>
              <a:t>2-methyl </a:t>
            </a:r>
            <a:r>
              <a:rPr lang="en-US" sz="1200" dirty="0" err="1"/>
              <a:t>tetrol</a:t>
            </a:r>
            <a:r>
              <a:rPr lang="en-US" sz="1200" dirty="0"/>
              <a:t> (1)</a:t>
            </a:r>
          </a:p>
        </p:txBody>
      </p:sp>
      <p:sp>
        <p:nvSpPr>
          <p:cNvPr id="8" name="TextBox 7">
            <a:extLst>
              <a:ext uri="{FF2B5EF4-FFF2-40B4-BE49-F238E27FC236}">
                <a16:creationId xmlns:a16="http://schemas.microsoft.com/office/drawing/2014/main" id="{EC854F1D-41ED-4499-A41A-D6E6B737BC64}"/>
              </a:ext>
            </a:extLst>
          </p:cNvPr>
          <p:cNvSpPr txBox="1"/>
          <p:nvPr/>
        </p:nvSpPr>
        <p:spPr>
          <a:xfrm>
            <a:off x="7075714" y="4875307"/>
            <a:ext cx="2329543" cy="276999"/>
          </a:xfrm>
          <a:prstGeom prst="rect">
            <a:avLst/>
          </a:prstGeom>
          <a:noFill/>
        </p:spPr>
        <p:txBody>
          <a:bodyPr wrap="square" rtlCol="0">
            <a:spAutoFit/>
          </a:bodyPr>
          <a:lstStyle/>
          <a:p>
            <a:pPr algn="r"/>
            <a:r>
              <a:rPr lang="en-US" sz="1200" dirty="0"/>
              <a:t>2-methyl </a:t>
            </a:r>
            <a:r>
              <a:rPr lang="en-US" sz="1200" dirty="0" err="1"/>
              <a:t>tetrol</a:t>
            </a:r>
            <a:r>
              <a:rPr lang="en-US" sz="1200" dirty="0"/>
              <a:t> (2)</a:t>
            </a:r>
          </a:p>
        </p:txBody>
      </p:sp>
      <p:sp>
        <p:nvSpPr>
          <p:cNvPr id="10" name="TextBox 9">
            <a:extLst>
              <a:ext uri="{FF2B5EF4-FFF2-40B4-BE49-F238E27FC236}">
                <a16:creationId xmlns:a16="http://schemas.microsoft.com/office/drawing/2014/main" id="{C91551F1-E16B-493A-BDDE-0A64829C8AEA}"/>
              </a:ext>
            </a:extLst>
          </p:cNvPr>
          <p:cNvSpPr txBox="1"/>
          <p:nvPr/>
        </p:nvSpPr>
        <p:spPr>
          <a:xfrm>
            <a:off x="7131027" y="3336464"/>
            <a:ext cx="2329543" cy="276999"/>
          </a:xfrm>
          <a:prstGeom prst="rect">
            <a:avLst/>
          </a:prstGeom>
          <a:noFill/>
        </p:spPr>
        <p:txBody>
          <a:bodyPr wrap="square" rtlCol="0">
            <a:spAutoFit/>
          </a:bodyPr>
          <a:lstStyle/>
          <a:p>
            <a:pPr algn="r"/>
            <a:r>
              <a:rPr lang="en-US" sz="1200" dirty="0" err="1"/>
              <a:t>Pinic</a:t>
            </a:r>
            <a:r>
              <a:rPr lang="en-US" sz="1200" dirty="0"/>
              <a:t> acid</a:t>
            </a:r>
          </a:p>
        </p:txBody>
      </p:sp>
      <p:sp>
        <p:nvSpPr>
          <p:cNvPr id="11" name="TextBox 10">
            <a:extLst>
              <a:ext uri="{FF2B5EF4-FFF2-40B4-BE49-F238E27FC236}">
                <a16:creationId xmlns:a16="http://schemas.microsoft.com/office/drawing/2014/main" id="{2CB89858-7453-493F-AFA8-F691C1B1F9FA}"/>
              </a:ext>
            </a:extLst>
          </p:cNvPr>
          <p:cNvSpPr txBox="1"/>
          <p:nvPr/>
        </p:nvSpPr>
        <p:spPr>
          <a:xfrm>
            <a:off x="7131027" y="2038716"/>
            <a:ext cx="2329543" cy="276999"/>
          </a:xfrm>
          <a:prstGeom prst="rect">
            <a:avLst/>
          </a:prstGeom>
          <a:noFill/>
        </p:spPr>
        <p:txBody>
          <a:bodyPr wrap="square" rtlCol="0">
            <a:spAutoFit/>
          </a:bodyPr>
          <a:lstStyle/>
          <a:p>
            <a:pPr algn="r"/>
            <a:r>
              <a:rPr lang="en-US" sz="1200" dirty="0"/>
              <a:t>Limonene ox product</a:t>
            </a:r>
          </a:p>
        </p:txBody>
      </p:sp>
      <p:sp>
        <p:nvSpPr>
          <p:cNvPr id="12" name="TextBox 11">
            <a:extLst>
              <a:ext uri="{FF2B5EF4-FFF2-40B4-BE49-F238E27FC236}">
                <a16:creationId xmlns:a16="http://schemas.microsoft.com/office/drawing/2014/main" id="{ADEB6893-1758-4B33-8239-49CC050094FE}"/>
              </a:ext>
            </a:extLst>
          </p:cNvPr>
          <p:cNvSpPr txBox="1"/>
          <p:nvPr/>
        </p:nvSpPr>
        <p:spPr>
          <a:xfrm>
            <a:off x="7075713" y="2559288"/>
            <a:ext cx="2329543" cy="276999"/>
          </a:xfrm>
          <a:prstGeom prst="rect">
            <a:avLst/>
          </a:prstGeom>
          <a:noFill/>
        </p:spPr>
        <p:txBody>
          <a:bodyPr wrap="square" rtlCol="0">
            <a:spAutoFit/>
          </a:bodyPr>
          <a:lstStyle/>
          <a:p>
            <a:pPr algn="r"/>
            <a:r>
              <a:rPr lang="en-US" sz="1200" dirty="0"/>
              <a:t>Limonene ox product</a:t>
            </a:r>
          </a:p>
        </p:txBody>
      </p:sp>
      <p:sp>
        <p:nvSpPr>
          <p:cNvPr id="13" name="TextBox 12">
            <a:extLst>
              <a:ext uri="{FF2B5EF4-FFF2-40B4-BE49-F238E27FC236}">
                <a16:creationId xmlns:a16="http://schemas.microsoft.com/office/drawing/2014/main" id="{C0A776F9-98DF-418C-92C9-BF38AEE60E17}"/>
              </a:ext>
            </a:extLst>
          </p:cNvPr>
          <p:cNvSpPr txBox="1"/>
          <p:nvPr/>
        </p:nvSpPr>
        <p:spPr>
          <a:xfrm>
            <a:off x="7131026" y="2830624"/>
            <a:ext cx="2329543" cy="276999"/>
          </a:xfrm>
          <a:prstGeom prst="rect">
            <a:avLst/>
          </a:prstGeom>
          <a:noFill/>
        </p:spPr>
        <p:txBody>
          <a:bodyPr wrap="square" rtlCol="0">
            <a:spAutoFit/>
          </a:bodyPr>
          <a:lstStyle/>
          <a:p>
            <a:pPr algn="r"/>
            <a:r>
              <a:rPr lang="en-US" sz="1200" dirty="0"/>
              <a:t>Limonene ox product</a:t>
            </a:r>
          </a:p>
        </p:txBody>
      </p:sp>
      <p:sp>
        <p:nvSpPr>
          <p:cNvPr id="14" name="TextBox 13">
            <a:extLst>
              <a:ext uri="{FF2B5EF4-FFF2-40B4-BE49-F238E27FC236}">
                <a16:creationId xmlns:a16="http://schemas.microsoft.com/office/drawing/2014/main" id="{B0FCC97A-E0F4-486D-8128-3BDDC22A281A}"/>
              </a:ext>
            </a:extLst>
          </p:cNvPr>
          <p:cNvSpPr txBox="1"/>
          <p:nvPr/>
        </p:nvSpPr>
        <p:spPr>
          <a:xfrm>
            <a:off x="7075712" y="4121920"/>
            <a:ext cx="2329543" cy="276999"/>
          </a:xfrm>
          <a:prstGeom prst="rect">
            <a:avLst/>
          </a:prstGeom>
          <a:noFill/>
        </p:spPr>
        <p:txBody>
          <a:bodyPr wrap="square" rtlCol="0">
            <a:spAutoFit/>
          </a:bodyPr>
          <a:lstStyle/>
          <a:p>
            <a:pPr algn="r"/>
            <a:r>
              <a:rPr lang="en-US" sz="1200" dirty="0"/>
              <a:t>Myrcene ox product</a:t>
            </a:r>
          </a:p>
        </p:txBody>
      </p:sp>
      <p:sp>
        <p:nvSpPr>
          <p:cNvPr id="15" name="TextBox 14">
            <a:extLst>
              <a:ext uri="{FF2B5EF4-FFF2-40B4-BE49-F238E27FC236}">
                <a16:creationId xmlns:a16="http://schemas.microsoft.com/office/drawing/2014/main" id="{02623A69-2299-462A-BB63-6B00B519AD1D}"/>
              </a:ext>
            </a:extLst>
          </p:cNvPr>
          <p:cNvSpPr txBox="1"/>
          <p:nvPr/>
        </p:nvSpPr>
        <p:spPr>
          <a:xfrm>
            <a:off x="7131026" y="4659350"/>
            <a:ext cx="2329543" cy="276999"/>
          </a:xfrm>
          <a:prstGeom prst="rect">
            <a:avLst/>
          </a:prstGeom>
          <a:noFill/>
        </p:spPr>
        <p:txBody>
          <a:bodyPr wrap="square" rtlCol="0">
            <a:spAutoFit/>
          </a:bodyPr>
          <a:lstStyle/>
          <a:p>
            <a:pPr algn="r"/>
            <a:r>
              <a:rPr lang="en-US" sz="1200" dirty="0"/>
              <a:t>Limonene ox product</a:t>
            </a:r>
          </a:p>
        </p:txBody>
      </p:sp>
    </p:spTree>
    <p:extLst>
      <p:ext uri="{BB962C8B-B14F-4D97-AF65-F5344CB8AC3E}">
        <p14:creationId xmlns:p14="http://schemas.microsoft.com/office/powerpoint/2010/main" val="231572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38DB7A27-B0E5-437C-A961-A00426CB01C3}"/>
              </a:ext>
            </a:extLst>
          </p:cNvPr>
          <p:cNvPicPr>
            <a:picLocks noGrp="1" noChangeAspect="1"/>
          </p:cNvPicPr>
          <p:nvPr>
            <p:ph idx="1"/>
          </p:nvPr>
        </p:nvPicPr>
        <p:blipFill>
          <a:blip r:embed="rId2"/>
          <a:stretch>
            <a:fillRect/>
          </a:stretch>
        </p:blipFill>
        <p:spPr>
          <a:xfrm>
            <a:off x="598825"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192385" y="365125"/>
            <a:ext cx="4210151" cy="923330"/>
          </a:xfrm>
          <a:prstGeom prst="rect">
            <a:avLst/>
          </a:prstGeom>
          <a:noFill/>
        </p:spPr>
        <p:txBody>
          <a:bodyPr wrap="square" rtlCol="0">
            <a:spAutoFit/>
          </a:bodyPr>
          <a:lstStyle/>
          <a:p>
            <a:r>
              <a:rPr lang="en-US" dirty="0"/>
              <a:t>4% cumulative season signal</a:t>
            </a:r>
          </a:p>
          <a:p>
            <a:r>
              <a:rPr lang="en-US" dirty="0"/>
              <a:t>47 compounds, night abundant (weak)</a:t>
            </a:r>
          </a:p>
          <a:p>
            <a:r>
              <a:rPr lang="en-US" dirty="0"/>
              <a:t>AMS MOBBOA r = .13</a:t>
            </a:r>
          </a:p>
        </p:txBody>
      </p:sp>
      <p:sp>
        <p:nvSpPr>
          <p:cNvPr id="6" name="TextBox 5">
            <a:extLst>
              <a:ext uri="{FF2B5EF4-FFF2-40B4-BE49-F238E27FC236}">
                <a16:creationId xmlns:a16="http://schemas.microsoft.com/office/drawing/2014/main" id="{335690FB-A77E-4694-8815-0A097B8E80EF}"/>
              </a:ext>
            </a:extLst>
          </p:cNvPr>
          <p:cNvSpPr txBox="1"/>
          <p:nvPr/>
        </p:nvSpPr>
        <p:spPr>
          <a:xfrm>
            <a:off x="3943189" y="1616550"/>
            <a:ext cx="4210151" cy="646331"/>
          </a:xfrm>
          <a:prstGeom prst="rect">
            <a:avLst/>
          </a:prstGeom>
          <a:noFill/>
        </p:spPr>
        <p:txBody>
          <a:bodyPr wrap="square" rtlCol="0">
            <a:spAutoFit/>
          </a:bodyPr>
          <a:lstStyle/>
          <a:p>
            <a:r>
              <a:rPr lang="en-US" dirty="0"/>
              <a:t>But really not strongly associated with anything</a:t>
            </a:r>
          </a:p>
        </p:txBody>
      </p:sp>
      <p:pic>
        <p:nvPicPr>
          <p:cNvPr id="5" name="Picture 4">
            <a:extLst>
              <a:ext uri="{FF2B5EF4-FFF2-40B4-BE49-F238E27FC236}">
                <a16:creationId xmlns:a16="http://schemas.microsoft.com/office/drawing/2014/main" id="{9F5F8FE5-F939-4A84-9741-CFD00878C915}"/>
              </a:ext>
            </a:extLst>
          </p:cNvPr>
          <p:cNvPicPr>
            <a:picLocks noChangeAspect="1"/>
          </p:cNvPicPr>
          <p:nvPr/>
        </p:nvPicPr>
        <p:blipFill>
          <a:blip r:embed="rId3"/>
          <a:stretch>
            <a:fillRect/>
          </a:stretch>
        </p:blipFill>
        <p:spPr>
          <a:xfrm>
            <a:off x="9176657" y="1672886"/>
            <a:ext cx="2979174" cy="2761186"/>
          </a:xfrm>
          <a:prstGeom prst="rect">
            <a:avLst/>
          </a:prstGeom>
        </p:spPr>
      </p:pic>
      <p:sp>
        <p:nvSpPr>
          <p:cNvPr id="8" name="TextBox 7">
            <a:extLst>
              <a:ext uri="{FF2B5EF4-FFF2-40B4-BE49-F238E27FC236}">
                <a16:creationId xmlns:a16="http://schemas.microsoft.com/office/drawing/2014/main" id="{E0D57BED-480A-4B6E-8116-FF2D94ADE1A8}"/>
              </a:ext>
            </a:extLst>
          </p:cNvPr>
          <p:cNvSpPr txBox="1"/>
          <p:nvPr/>
        </p:nvSpPr>
        <p:spPr>
          <a:xfrm>
            <a:off x="6847114" y="1985882"/>
            <a:ext cx="2329543" cy="276999"/>
          </a:xfrm>
          <a:prstGeom prst="rect">
            <a:avLst/>
          </a:prstGeom>
          <a:noFill/>
        </p:spPr>
        <p:txBody>
          <a:bodyPr wrap="square" rtlCol="0">
            <a:spAutoFit/>
          </a:bodyPr>
          <a:lstStyle/>
          <a:p>
            <a:pPr algn="r"/>
            <a:r>
              <a:rPr lang="en-US" sz="1200" dirty="0"/>
              <a:t>Phthalic acid, butyl </a:t>
            </a:r>
            <a:r>
              <a:rPr lang="en-US" sz="1200" dirty="0" err="1"/>
              <a:t>isohexyl</a:t>
            </a:r>
            <a:r>
              <a:rPr lang="en-US" sz="1200" dirty="0"/>
              <a:t> ester</a:t>
            </a:r>
          </a:p>
        </p:txBody>
      </p:sp>
      <p:sp>
        <p:nvSpPr>
          <p:cNvPr id="10" name="TextBox 9">
            <a:extLst>
              <a:ext uri="{FF2B5EF4-FFF2-40B4-BE49-F238E27FC236}">
                <a16:creationId xmlns:a16="http://schemas.microsoft.com/office/drawing/2014/main" id="{84F510A8-1684-459E-A233-B5EEEC6ABBE2}"/>
              </a:ext>
            </a:extLst>
          </p:cNvPr>
          <p:cNvSpPr txBox="1"/>
          <p:nvPr/>
        </p:nvSpPr>
        <p:spPr>
          <a:xfrm>
            <a:off x="6471557" y="2281076"/>
            <a:ext cx="2705099" cy="276999"/>
          </a:xfrm>
          <a:prstGeom prst="rect">
            <a:avLst/>
          </a:prstGeom>
          <a:noFill/>
        </p:spPr>
        <p:txBody>
          <a:bodyPr wrap="square" rtlCol="0">
            <a:spAutoFit/>
          </a:bodyPr>
          <a:lstStyle/>
          <a:p>
            <a:pPr algn="r"/>
            <a:r>
              <a:rPr lang="en-US" sz="1200" dirty="0"/>
              <a:t>Phthalic acid, 2-methylbutyl pentyl ester</a:t>
            </a:r>
          </a:p>
        </p:txBody>
      </p:sp>
      <p:sp>
        <p:nvSpPr>
          <p:cNvPr id="11" name="TextBox 10">
            <a:extLst>
              <a:ext uri="{FF2B5EF4-FFF2-40B4-BE49-F238E27FC236}">
                <a16:creationId xmlns:a16="http://schemas.microsoft.com/office/drawing/2014/main" id="{ABE72A05-682B-4042-BC7D-92CEBAAF2D1A}"/>
              </a:ext>
            </a:extLst>
          </p:cNvPr>
          <p:cNvSpPr txBox="1"/>
          <p:nvPr/>
        </p:nvSpPr>
        <p:spPr>
          <a:xfrm>
            <a:off x="6471557" y="2598208"/>
            <a:ext cx="2705099" cy="276999"/>
          </a:xfrm>
          <a:prstGeom prst="rect">
            <a:avLst/>
          </a:prstGeom>
          <a:noFill/>
        </p:spPr>
        <p:txBody>
          <a:bodyPr wrap="square" rtlCol="0">
            <a:spAutoFit/>
          </a:bodyPr>
          <a:lstStyle/>
          <a:p>
            <a:pPr algn="r"/>
            <a:r>
              <a:rPr lang="en-US" sz="1200" dirty="0"/>
              <a:t>Limonene ox product</a:t>
            </a:r>
          </a:p>
        </p:txBody>
      </p:sp>
      <p:sp>
        <p:nvSpPr>
          <p:cNvPr id="12" name="TextBox 11">
            <a:extLst>
              <a:ext uri="{FF2B5EF4-FFF2-40B4-BE49-F238E27FC236}">
                <a16:creationId xmlns:a16="http://schemas.microsoft.com/office/drawing/2014/main" id="{BFCC3B59-A0D8-4591-9D15-30AF6CB14B2C}"/>
              </a:ext>
            </a:extLst>
          </p:cNvPr>
          <p:cNvSpPr txBox="1"/>
          <p:nvPr/>
        </p:nvSpPr>
        <p:spPr>
          <a:xfrm>
            <a:off x="6544067" y="2875207"/>
            <a:ext cx="2705099" cy="276999"/>
          </a:xfrm>
          <a:prstGeom prst="rect">
            <a:avLst/>
          </a:prstGeom>
          <a:noFill/>
        </p:spPr>
        <p:txBody>
          <a:bodyPr wrap="square" rtlCol="0">
            <a:spAutoFit/>
          </a:bodyPr>
          <a:lstStyle/>
          <a:p>
            <a:pPr algn="r"/>
            <a:r>
              <a:rPr lang="en-US" sz="1200" dirty="0"/>
              <a:t>Phthalic acid t-</a:t>
            </a:r>
            <a:r>
              <a:rPr lang="en-US" sz="1200" dirty="0" err="1"/>
              <a:t>methylbutyl</a:t>
            </a:r>
            <a:r>
              <a:rPr lang="en-US" sz="1200" dirty="0"/>
              <a:t> propyl ester</a:t>
            </a:r>
          </a:p>
        </p:txBody>
      </p:sp>
      <p:sp>
        <p:nvSpPr>
          <p:cNvPr id="13" name="TextBox 12">
            <a:extLst>
              <a:ext uri="{FF2B5EF4-FFF2-40B4-BE49-F238E27FC236}">
                <a16:creationId xmlns:a16="http://schemas.microsoft.com/office/drawing/2014/main" id="{E0016763-71B1-468B-8136-544DF298FF79}"/>
              </a:ext>
            </a:extLst>
          </p:cNvPr>
          <p:cNvSpPr txBox="1"/>
          <p:nvPr/>
        </p:nvSpPr>
        <p:spPr>
          <a:xfrm>
            <a:off x="6544067" y="3471752"/>
            <a:ext cx="2705099" cy="276999"/>
          </a:xfrm>
          <a:prstGeom prst="rect">
            <a:avLst/>
          </a:prstGeom>
          <a:noFill/>
        </p:spPr>
        <p:txBody>
          <a:bodyPr wrap="square" rtlCol="0">
            <a:spAutoFit/>
          </a:bodyPr>
          <a:lstStyle/>
          <a:p>
            <a:pPr algn="r"/>
            <a:r>
              <a:rPr lang="en-US" sz="1200" dirty="0"/>
              <a:t>Phthalic acid ester</a:t>
            </a:r>
          </a:p>
        </p:txBody>
      </p:sp>
      <p:sp>
        <p:nvSpPr>
          <p:cNvPr id="14" name="TextBox 13">
            <a:extLst>
              <a:ext uri="{FF2B5EF4-FFF2-40B4-BE49-F238E27FC236}">
                <a16:creationId xmlns:a16="http://schemas.microsoft.com/office/drawing/2014/main" id="{83D27763-D434-496C-A562-01A6D95FE74E}"/>
              </a:ext>
            </a:extLst>
          </p:cNvPr>
          <p:cNvSpPr txBox="1"/>
          <p:nvPr/>
        </p:nvSpPr>
        <p:spPr>
          <a:xfrm>
            <a:off x="6447966" y="4026445"/>
            <a:ext cx="2705099" cy="276999"/>
          </a:xfrm>
          <a:prstGeom prst="rect">
            <a:avLst/>
          </a:prstGeom>
          <a:noFill/>
        </p:spPr>
        <p:txBody>
          <a:bodyPr wrap="square" rtlCol="0">
            <a:spAutoFit/>
          </a:bodyPr>
          <a:lstStyle/>
          <a:p>
            <a:pPr algn="r"/>
            <a:r>
              <a:rPr lang="en-US" sz="1200" dirty="0"/>
              <a:t>Phthalic acid ester</a:t>
            </a:r>
          </a:p>
        </p:txBody>
      </p:sp>
      <p:sp>
        <p:nvSpPr>
          <p:cNvPr id="15" name="TextBox 14">
            <a:extLst>
              <a:ext uri="{FF2B5EF4-FFF2-40B4-BE49-F238E27FC236}">
                <a16:creationId xmlns:a16="http://schemas.microsoft.com/office/drawing/2014/main" id="{7831239E-BF15-4ACE-AF76-5175648300F7}"/>
              </a:ext>
            </a:extLst>
          </p:cNvPr>
          <p:cNvSpPr txBox="1"/>
          <p:nvPr/>
        </p:nvSpPr>
        <p:spPr>
          <a:xfrm>
            <a:off x="6471557" y="3764659"/>
            <a:ext cx="2705099" cy="276999"/>
          </a:xfrm>
          <a:prstGeom prst="rect">
            <a:avLst/>
          </a:prstGeom>
          <a:noFill/>
        </p:spPr>
        <p:txBody>
          <a:bodyPr wrap="square" rtlCol="0">
            <a:spAutoFit/>
          </a:bodyPr>
          <a:lstStyle/>
          <a:p>
            <a:pPr algn="r"/>
            <a:r>
              <a:rPr lang="en-US" sz="1200" dirty="0"/>
              <a:t>C17 acid</a:t>
            </a:r>
          </a:p>
        </p:txBody>
      </p:sp>
    </p:spTree>
    <p:extLst>
      <p:ext uri="{BB962C8B-B14F-4D97-AF65-F5344CB8AC3E}">
        <p14:creationId xmlns:p14="http://schemas.microsoft.com/office/powerpoint/2010/main" val="92636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F37B0040-9A9E-4FAB-BCD8-D48085D3F6D2}"/>
              </a:ext>
            </a:extLst>
          </p:cNvPr>
          <p:cNvPicPr>
            <a:picLocks noGrp="1" noChangeAspect="1"/>
          </p:cNvPicPr>
          <p:nvPr>
            <p:ph idx="1"/>
          </p:nvPr>
        </p:nvPicPr>
        <p:blipFill>
          <a:blip r:embed="rId2"/>
          <a:stretch>
            <a:fillRect/>
          </a:stretch>
        </p:blipFill>
        <p:spPr>
          <a:xfrm>
            <a:off x="445215"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464528" y="381575"/>
            <a:ext cx="4210151" cy="923330"/>
          </a:xfrm>
          <a:prstGeom prst="rect">
            <a:avLst/>
          </a:prstGeom>
          <a:noFill/>
        </p:spPr>
        <p:txBody>
          <a:bodyPr wrap="square" rtlCol="0">
            <a:spAutoFit/>
          </a:bodyPr>
          <a:lstStyle/>
          <a:p>
            <a:r>
              <a:rPr lang="en-US" dirty="0"/>
              <a:t>3% cumulative season signal</a:t>
            </a:r>
          </a:p>
          <a:p>
            <a:r>
              <a:rPr lang="en-US" dirty="0"/>
              <a:t>38 compounds, evening abundant?</a:t>
            </a:r>
          </a:p>
          <a:p>
            <a:r>
              <a:rPr lang="en-US" dirty="0"/>
              <a:t>AMS IEPOX r = .12</a:t>
            </a:r>
          </a:p>
        </p:txBody>
      </p:sp>
      <p:pic>
        <p:nvPicPr>
          <p:cNvPr id="5" name="Picture 4">
            <a:extLst>
              <a:ext uri="{FF2B5EF4-FFF2-40B4-BE49-F238E27FC236}">
                <a16:creationId xmlns:a16="http://schemas.microsoft.com/office/drawing/2014/main" id="{F5AEA3CE-8252-4661-8529-8681BCD4334C}"/>
              </a:ext>
            </a:extLst>
          </p:cNvPr>
          <p:cNvPicPr>
            <a:picLocks noChangeAspect="1"/>
          </p:cNvPicPr>
          <p:nvPr/>
        </p:nvPicPr>
        <p:blipFill>
          <a:blip r:embed="rId3"/>
          <a:stretch>
            <a:fillRect/>
          </a:stretch>
        </p:blipFill>
        <p:spPr>
          <a:xfrm>
            <a:off x="9100458" y="1449161"/>
            <a:ext cx="3029630" cy="2631312"/>
          </a:xfrm>
          <a:prstGeom prst="rect">
            <a:avLst/>
          </a:prstGeom>
        </p:spPr>
      </p:pic>
      <p:sp>
        <p:nvSpPr>
          <p:cNvPr id="7" name="TextBox 6">
            <a:extLst>
              <a:ext uri="{FF2B5EF4-FFF2-40B4-BE49-F238E27FC236}">
                <a16:creationId xmlns:a16="http://schemas.microsoft.com/office/drawing/2014/main" id="{47FD8FDA-5D67-4E73-84C4-400805A1663F}"/>
              </a:ext>
            </a:extLst>
          </p:cNvPr>
          <p:cNvSpPr txBox="1"/>
          <p:nvPr/>
        </p:nvSpPr>
        <p:spPr>
          <a:xfrm>
            <a:off x="6435209" y="1745080"/>
            <a:ext cx="2705099" cy="276999"/>
          </a:xfrm>
          <a:prstGeom prst="rect">
            <a:avLst/>
          </a:prstGeom>
          <a:noFill/>
        </p:spPr>
        <p:txBody>
          <a:bodyPr wrap="square" rtlCol="0">
            <a:spAutoFit/>
          </a:bodyPr>
          <a:lstStyle/>
          <a:p>
            <a:pPr algn="r"/>
            <a:r>
              <a:rPr lang="en-US" sz="1200" dirty="0"/>
              <a:t>Phthalic acid ester</a:t>
            </a:r>
          </a:p>
        </p:txBody>
      </p:sp>
      <p:sp>
        <p:nvSpPr>
          <p:cNvPr id="8" name="TextBox 7">
            <a:extLst>
              <a:ext uri="{FF2B5EF4-FFF2-40B4-BE49-F238E27FC236}">
                <a16:creationId xmlns:a16="http://schemas.microsoft.com/office/drawing/2014/main" id="{42576422-47A1-494B-B002-FA2D2B371B92}"/>
              </a:ext>
            </a:extLst>
          </p:cNvPr>
          <p:cNvSpPr txBox="1"/>
          <p:nvPr/>
        </p:nvSpPr>
        <p:spPr>
          <a:xfrm>
            <a:off x="6435209" y="2022079"/>
            <a:ext cx="2705099" cy="276999"/>
          </a:xfrm>
          <a:prstGeom prst="rect">
            <a:avLst/>
          </a:prstGeom>
          <a:noFill/>
        </p:spPr>
        <p:txBody>
          <a:bodyPr wrap="square" rtlCol="0">
            <a:spAutoFit/>
          </a:bodyPr>
          <a:lstStyle/>
          <a:p>
            <a:pPr algn="r"/>
            <a:r>
              <a:rPr lang="en-US" sz="1200" dirty="0"/>
              <a:t>DEET</a:t>
            </a:r>
          </a:p>
        </p:txBody>
      </p:sp>
      <p:sp>
        <p:nvSpPr>
          <p:cNvPr id="10" name="TextBox 9">
            <a:extLst>
              <a:ext uri="{FF2B5EF4-FFF2-40B4-BE49-F238E27FC236}">
                <a16:creationId xmlns:a16="http://schemas.microsoft.com/office/drawing/2014/main" id="{80EA4E85-1E5D-4AA0-9E0B-6D5C9AE30EFD}"/>
              </a:ext>
            </a:extLst>
          </p:cNvPr>
          <p:cNvSpPr txBox="1"/>
          <p:nvPr/>
        </p:nvSpPr>
        <p:spPr>
          <a:xfrm>
            <a:off x="6414323" y="2608581"/>
            <a:ext cx="2705099" cy="276999"/>
          </a:xfrm>
          <a:prstGeom prst="rect">
            <a:avLst/>
          </a:prstGeom>
          <a:noFill/>
        </p:spPr>
        <p:txBody>
          <a:bodyPr wrap="square" rtlCol="0">
            <a:spAutoFit/>
          </a:bodyPr>
          <a:lstStyle/>
          <a:p>
            <a:pPr algn="r"/>
            <a:r>
              <a:rPr lang="en-US" sz="1200" dirty="0"/>
              <a:t>Beta-caryophyllene aldehyde</a:t>
            </a:r>
          </a:p>
        </p:txBody>
      </p:sp>
      <p:sp>
        <p:nvSpPr>
          <p:cNvPr id="11" name="TextBox 10">
            <a:extLst>
              <a:ext uri="{FF2B5EF4-FFF2-40B4-BE49-F238E27FC236}">
                <a16:creationId xmlns:a16="http://schemas.microsoft.com/office/drawing/2014/main" id="{63685C4E-E451-4E05-9C5D-313C3452500E}"/>
              </a:ext>
            </a:extLst>
          </p:cNvPr>
          <p:cNvSpPr txBox="1"/>
          <p:nvPr/>
        </p:nvSpPr>
        <p:spPr>
          <a:xfrm>
            <a:off x="6403437" y="2939972"/>
            <a:ext cx="2705099" cy="276999"/>
          </a:xfrm>
          <a:prstGeom prst="rect">
            <a:avLst/>
          </a:prstGeom>
          <a:noFill/>
        </p:spPr>
        <p:txBody>
          <a:bodyPr wrap="square" rtlCol="0">
            <a:spAutoFit/>
          </a:bodyPr>
          <a:lstStyle/>
          <a:p>
            <a:pPr algn="r"/>
            <a:r>
              <a:rPr lang="en-US" sz="1200" dirty="0"/>
              <a:t>Methyl palmitate</a:t>
            </a:r>
          </a:p>
        </p:txBody>
      </p:sp>
      <p:sp>
        <p:nvSpPr>
          <p:cNvPr id="12" name="TextBox 11">
            <a:extLst>
              <a:ext uri="{FF2B5EF4-FFF2-40B4-BE49-F238E27FC236}">
                <a16:creationId xmlns:a16="http://schemas.microsoft.com/office/drawing/2014/main" id="{9C663803-E961-4EE1-BBE6-086A94ECEF38}"/>
              </a:ext>
            </a:extLst>
          </p:cNvPr>
          <p:cNvSpPr txBox="1"/>
          <p:nvPr/>
        </p:nvSpPr>
        <p:spPr>
          <a:xfrm>
            <a:off x="7236194" y="4666975"/>
            <a:ext cx="2705099" cy="461665"/>
          </a:xfrm>
          <a:prstGeom prst="rect">
            <a:avLst/>
          </a:prstGeom>
          <a:noFill/>
        </p:spPr>
        <p:txBody>
          <a:bodyPr wrap="square" rtlCol="0">
            <a:spAutoFit/>
          </a:bodyPr>
          <a:lstStyle/>
          <a:p>
            <a:pPr algn="r"/>
            <a:r>
              <a:rPr lang="en-US" sz="1200" dirty="0"/>
              <a:t>Also in this factor: methyl stearate, triacetin, </a:t>
            </a:r>
          </a:p>
        </p:txBody>
      </p:sp>
    </p:spTree>
    <p:extLst>
      <p:ext uri="{BB962C8B-B14F-4D97-AF65-F5344CB8AC3E}">
        <p14:creationId xmlns:p14="http://schemas.microsoft.com/office/powerpoint/2010/main" val="2580130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13B1E49A-119E-4861-982B-3108C781598E}"/>
              </a:ext>
            </a:extLst>
          </p:cNvPr>
          <p:cNvPicPr>
            <a:picLocks noGrp="1" noChangeAspect="1"/>
          </p:cNvPicPr>
          <p:nvPr>
            <p:ph idx="1"/>
          </p:nvPr>
        </p:nvPicPr>
        <p:blipFill>
          <a:blip r:embed="rId2"/>
          <a:stretch>
            <a:fillRect/>
          </a:stretch>
        </p:blipFill>
        <p:spPr>
          <a:xfrm>
            <a:off x="179614"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143399" y="514161"/>
            <a:ext cx="4210151" cy="1200329"/>
          </a:xfrm>
          <a:prstGeom prst="rect">
            <a:avLst/>
          </a:prstGeom>
          <a:noFill/>
        </p:spPr>
        <p:txBody>
          <a:bodyPr wrap="square" rtlCol="0">
            <a:spAutoFit/>
          </a:bodyPr>
          <a:lstStyle/>
          <a:p>
            <a:r>
              <a:rPr lang="en-US" dirty="0"/>
              <a:t>2% cumulative season signal</a:t>
            </a:r>
          </a:p>
          <a:p>
            <a:r>
              <a:rPr lang="en-US" dirty="0"/>
              <a:t>50 compounds, day abundant</a:t>
            </a:r>
          </a:p>
          <a:p>
            <a:r>
              <a:rPr lang="en-US" dirty="0"/>
              <a:t>AME IEPOX r = .29</a:t>
            </a:r>
          </a:p>
          <a:p>
            <a:r>
              <a:rPr lang="en-US" dirty="0"/>
              <a:t>Phthalic acid r = .25</a:t>
            </a:r>
          </a:p>
        </p:txBody>
      </p:sp>
      <p:pic>
        <p:nvPicPr>
          <p:cNvPr id="5" name="Picture 4">
            <a:extLst>
              <a:ext uri="{FF2B5EF4-FFF2-40B4-BE49-F238E27FC236}">
                <a16:creationId xmlns:a16="http://schemas.microsoft.com/office/drawing/2014/main" id="{1E6D1DBC-C237-40A1-90A2-052FB76C955B}"/>
              </a:ext>
            </a:extLst>
          </p:cNvPr>
          <p:cNvPicPr>
            <a:picLocks noChangeAspect="1"/>
          </p:cNvPicPr>
          <p:nvPr/>
        </p:nvPicPr>
        <p:blipFill>
          <a:blip r:embed="rId3"/>
          <a:stretch>
            <a:fillRect/>
          </a:stretch>
        </p:blipFill>
        <p:spPr>
          <a:xfrm>
            <a:off x="9035144" y="1714489"/>
            <a:ext cx="3020104" cy="3713435"/>
          </a:xfrm>
          <a:prstGeom prst="rect">
            <a:avLst/>
          </a:prstGeom>
        </p:spPr>
      </p:pic>
      <p:sp>
        <p:nvSpPr>
          <p:cNvPr id="7" name="TextBox 6">
            <a:extLst>
              <a:ext uri="{FF2B5EF4-FFF2-40B4-BE49-F238E27FC236}">
                <a16:creationId xmlns:a16="http://schemas.microsoft.com/office/drawing/2014/main" id="{87649ADB-F372-46EC-BC0C-F3F072FC40BF}"/>
              </a:ext>
            </a:extLst>
          </p:cNvPr>
          <p:cNvSpPr txBox="1"/>
          <p:nvPr/>
        </p:nvSpPr>
        <p:spPr>
          <a:xfrm>
            <a:off x="6369895" y="2017223"/>
            <a:ext cx="2705099" cy="276999"/>
          </a:xfrm>
          <a:prstGeom prst="rect">
            <a:avLst/>
          </a:prstGeom>
          <a:noFill/>
        </p:spPr>
        <p:txBody>
          <a:bodyPr wrap="square" rtlCol="0">
            <a:spAutoFit/>
          </a:bodyPr>
          <a:lstStyle/>
          <a:p>
            <a:pPr algn="r"/>
            <a:r>
              <a:rPr lang="en-US" sz="1200" dirty="0"/>
              <a:t>2-ketybutyric acid</a:t>
            </a:r>
          </a:p>
        </p:txBody>
      </p:sp>
      <p:sp>
        <p:nvSpPr>
          <p:cNvPr id="8" name="TextBox 7">
            <a:extLst>
              <a:ext uri="{FF2B5EF4-FFF2-40B4-BE49-F238E27FC236}">
                <a16:creationId xmlns:a16="http://schemas.microsoft.com/office/drawing/2014/main" id="{AFC3AEB3-8070-414D-980F-798954A62C5A}"/>
              </a:ext>
            </a:extLst>
          </p:cNvPr>
          <p:cNvSpPr txBox="1"/>
          <p:nvPr/>
        </p:nvSpPr>
        <p:spPr>
          <a:xfrm>
            <a:off x="6369895" y="2294222"/>
            <a:ext cx="2705099" cy="276999"/>
          </a:xfrm>
          <a:prstGeom prst="rect">
            <a:avLst/>
          </a:prstGeom>
          <a:noFill/>
        </p:spPr>
        <p:txBody>
          <a:bodyPr wrap="square" rtlCol="0">
            <a:spAutoFit/>
          </a:bodyPr>
          <a:lstStyle/>
          <a:p>
            <a:pPr algn="r"/>
            <a:r>
              <a:rPr lang="en-US" sz="1200" dirty="0"/>
              <a:t>C9 acid</a:t>
            </a:r>
          </a:p>
        </p:txBody>
      </p:sp>
      <p:sp>
        <p:nvSpPr>
          <p:cNvPr id="10" name="TextBox 9">
            <a:extLst>
              <a:ext uri="{FF2B5EF4-FFF2-40B4-BE49-F238E27FC236}">
                <a16:creationId xmlns:a16="http://schemas.microsoft.com/office/drawing/2014/main" id="{4A7FB95C-174E-4C69-A859-B0284F4514CA}"/>
              </a:ext>
            </a:extLst>
          </p:cNvPr>
          <p:cNvSpPr txBox="1"/>
          <p:nvPr/>
        </p:nvSpPr>
        <p:spPr>
          <a:xfrm>
            <a:off x="6217495" y="3722573"/>
            <a:ext cx="2705099" cy="276999"/>
          </a:xfrm>
          <a:prstGeom prst="rect">
            <a:avLst/>
          </a:prstGeom>
          <a:noFill/>
        </p:spPr>
        <p:txBody>
          <a:bodyPr wrap="square" rtlCol="0">
            <a:spAutoFit/>
          </a:bodyPr>
          <a:lstStyle/>
          <a:p>
            <a:pPr algn="r"/>
            <a:r>
              <a:rPr lang="en-US" sz="1200" dirty="0" err="1"/>
              <a:t>Pinonic</a:t>
            </a:r>
            <a:r>
              <a:rPr lang="en-US" sz="1200" dirty="0"/>
              <a:t> acid</a:t>
            </a:r>
          </a:p>
        </p:txBody>
      </p:sp>
      <p:sp>
        <p:nvSpPr>
          <p:cNvPr id="11" name="TextBox 10">
            <a:extLst>
              <a:ext uri="{FF2B5EF4-FFF2-40B4-BE49-F238E27FC236}">
                <a16:creationId xmlns:a16="http://schemas.microsoft.com/office/drawing/2014/main" id="{743396A5-D820-4168-B254-57D0A1A4AAB7}"/>
              </a:ext>
            </a:extLst>
          </p:cNvPr>
          <p:cNvSpPr txBox="1"/>
          <p:nvPr/>
        </p:nvSpPr>
        <p:spPr>
          <a:xfrm>
            <a:off x="6329491" y="4555330"/>
            <a:ext cx="2705099" cy="276999"/>
          </a:xfrm>
          <a:prstGeom prst="rect">
            <a:avLst/>
          </a:prstGeom>
          <a:noFill/>
        </p:spPr>
        <p:txBody>
          <a:bodyPr wrap="square" rtlCol="0">
            <a:spAutoFit/>
          </a:bodyPr>
          <a:lstStyle/>
          <a:p>
            <a:pPr algn="r"/>
            <a:r>
              <a:rPr lang="en-US" sz="1200" dirty="0"/>
              <a:t>hexadecanol</a:t>
            </a:r>
          </a:p>
        </p:txBody>
      </p:sp>
    </p:spTree>
    <p:extLst>
      <p:ext uri="{BB962C8B-B14F-4D97-AF65-F5344CB8AC3E}">
        <p14:creationId xmlns:p14="http://schemas.microsoft.com/office/powerpoint/2010/main" val="2779616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sp>
        <p:nvSpPr>
          <p:cNvPr id="4" name="Content Placeholder 3">
            <a:extLst>
              <a:ext uri="{FF2B5EF4-FFF2-40B4-BE49-F238E27FC236}">
                <a16:creationId xmlns:a16="http://schemas.microsoft.com/office/drawing/2014/main" id="{4CC50E53-198B-4B32-8E0A-33A02834A1E2}"/>
              </a:ext>
            </a:extLst>
          </p:cNvPr>
          <p:cNvSpPr>
            <a:spLocks noGrp="1"/>
          </p:cNvSpPr>
          <p:nvPr>
            <p:ph idx="1"/>
          </p:nvPr>
        </p:nvSpPr>
        <p:spPr/>
        <p:txBody>
          <a:bodyPr/>
          <a:lstStyle/>
          <a:p>
            <a:r>
              <a:rPr lang="en-US" dirty="0"/>
              <a:t>Everything else dry season is &lt; 1.5% signal, moving on</a:t>
            </a:r>
          </a:p>
        </p:txBody>
      </p:sp>
    </p:spTree>
    <p:extLst>
      <p:ext uri="{BB962C8B-B14F-4D97-AF65-F5344CB8AC3E}">
        <p14:creationId xmlns:p14="http://schemas.microsoft.com/office/powerpoint/2010/main" val="928951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AFC9-3BED-4463-923A-1A2D4F19B2CB}"/>
              </a:ext>
            </a:extLst>
          </p:cNvPr>
          <p:cNvSpPr>
            <a:spLocks noGrp="1"/>
          </p:cNvSpPr>
          <p:nvPr>
            <p:ph type="title"/>
          </p:nvPr>
        </p:nvSpPr>
        <p:spPr>
          <a:xfrm>
            <a:off x="838200" y="60326"/>
            <a:ext cx="10515600" cy="799646"/>
          </a:xfrm>
        </p:spPr>
        <p:txBody>
          <a:bodyPr/>
          <a:lstStyle/>
          <a:p>
            <a:r>
              <a:rPr lang="en-US" dirty="0"/>
              <a:t>Diurnal Profiles</a:t>
            </a:r>
          </a:p>
        </p:txBody>
      </p:sp>
      <p:pic>
        <p:nvPicPr>
          <p:cNvPr id="4" name="Content Placeholder 3">
            <a:extLst>
              <a:ext uri="{FF2B5EF4-FFF2-40B4-BE49-F238E27FC236}">
                <a16:creationId xmlns:a16="http://schemas.microsoft.com/office/drawing/2014/main" id="{C8F9023B-5627-4D18-B4D2-0AE30C18CF02}"/>
              </a:ext>
            </a:extLst>
          </p:cNvPr>
          <p:cNvPicPr>
            <a:picLocks noGrp="1" noChangeAspect="1"/>
          </p:cNvPicPr>
          <p:nvPr>
            <p:ph idx="1"/>
          </p:nvPr>
        </p:nvPicPr>
        <p:blipFill>
          <a:blip r:embed="rId2"/>
          <a:stretch>
            <a:fillRect/>
          </a:stretch>
        </p:blipFill>
        <p:spPr>
          <a:xfrm>
            <a:off x="8007571" y="654616"/>
            <a:ext cx="4081014" cy="2518569"/>
          </a:xfrm>
          <a:prstGeom prst="rect">
            <a:avLst/>
          </a:prstGeom>
        </p:spPr>
      </p:pic>
      <p:pic>
        <p:nvPicPr>
          <p:cNvPr id="5" name="Picture 4">
            <a:extLst>
              <a:ext uri="{FF2B5EF4-FFF2-40B4-BE49-F238E27FC236}">
                <a16:creationId xmlns:a16="http://schemas.microsoft.com/office/drawing/2014/main" id="{1BBAE9D7-4EFD-4C2C-99B2-24724EA95F87}"/>
              </a:ext>
            </a:extLst>
          </p:cNvPr>
          <p:cNvPicPr>
            <a:picLocks noChangeAspect="1"/>
          </p:cNvPicPr>
          <p:nvPr/>
        </p:nvPicPr>
        <p:blipFill>
          <a:blip r:embed="rId3"/>
          <a:stretch>
            <a:fillRect/>
          </a:stretch>
        </p:blipFill>
        <p:spPr>
          <a:xfrm>
            <a:off x="103416" y="757294"/>
            <a:ext cx="4081014" cy="2518569"/>
          </a:xfrm>
          <a:prstGeom prst="rect">
            <a:avLst/>
          </a:prstGeom>
        </p:spPr>
      </p:pic>
      <p:pic>
        <p:nvPicPr>
          <p:cNvPr id="6" name="Picture 5">
            <a:extLst>
              <a:ext uri="{FF2B5EF4-FFF2-40B4-BE49-F238E27FC236}">
                <a16:creationId xmlns:a16="http://schemas.microsoft.com/office/drawing/2014/main" id="{0A52056E-3174-4585-8372-46886BCA3027}"/>
              </a:ext>
            </a:extLst>
          </p:cNvPr>
          <p:cNvPicPr>
            <a:picLocks noChangeAspect="1"/>
          </p:cNvPicPr>
          <p:nvPr/>
        </p:nvPicPr>
        <p:blipFill>
          <a:blip r:embed="rId4"/>
          <a:stretch>
            <a:fillRect/>
          </a:stretch>
        </p:blipFill>
        <p:spPr>
          <a:xfrm>
            <a:off x="3926556" y="654616"/>
            <a:ext cx="4081015" cy="2518569"/>
          </a:xfrm>
          <a:prstGeom prst="rect">
            <a:avLst/>
          </a:prstGeom>
        </p:spPr>
      </p:pic>
      <p:pic>
        <p:nvPicPr>
          <p:cNvPr id="7" name="Picture 6">
            <a:extLst>
              <a:ext uri="{FF2B5EF4-FFF2-40B4-BE49-F238E27FC236}">
                <a16:creationId xmlns:a16="http://schemas.microsoft.com/office/drawing/2014/main" id="{D7B0407B-B900-4193-BED6-982FDE8CB37E}"/>
              </a:ext>
            </a:extLst>
          </p:cNvPr>
          <p:cNvPicPr>
            <a:picLocks noChangeAspect="1"/>
          </p:cNvPicPr>
          <p:nvPr/>
        </p:nvPicPr>
        <p:blipFill>
          <a:blip r:embed="rId5"/>
          <a:stretch>
            <a:fillRect/>
          </a:stretch>
        </p:blipFill>
        <p:spPr>
          <a:xfrm>
            <a:off x="8007570" y="3173185"/>
            <a:ext cx="4081014" cy="2518569"/>
          </a:xfrm>
          <a:prstGeom prst="rect">
            <a:avLst/>
          </a:prstGeom>
        </p:spPr>
      </p:pic>
      <p:pic>
        <p:nvPicPr>
          <p:cNvPr id="8" name="Picture 7">
            <a:extLst>
              <a:ext uri="{FF2B5EF4-FFF2-40B4-BE49-F238E27FC236}">
                <a16:creationId xmlns:a16="http://schemas.microsoft.com/office/drawing/2014/main" id="{F502C58C-280C-4995-808F-66AEA71420EF}"/>
              </a:ext>
            </a:extLst>
          </p:cNvPr>
          <p:cNvPicPr>
            <a:picLocks noChangeAspect="1"/>
          </p:cNvPicPr>
          <p:nvPr/>
        </p:nvPicPr>
        <p:blipFill>
          <a:blip r:embed="rId6"/>
          <a:stretch>
            <a:fillRect/>
          </a:stretch>
        </p:blipFill>
        <p:spPr>
          <a:xfrm>
            <a:off x="103413" y="2508190"/>
            <a:ext cx="4081016" cy="2518570"/>
          </a:xfrm>
          <a:prstGeom prst="rect">
            <a:avLst/>
          </a:prstGeom>
        </p:spPr>
      </p:pic>
      <p:pic>
        <p:nvPicPr>
          <p:cNvPr id="9" name="Picture 8">
            <a:extLst>
              <a:ext uri="{FF2B5EF4-FFF2-40B4-BE49-F238E27FC236}">
                <a16:creationId xmlns:a16="http://schemas.microsoft.com/office/drawing/2014/main" id="{773F92B3-13F7-4152-9A53-9ADFB70FD474}"/>
              </a:ext>
            </a:extLst>
          </p:cNvPr>
          <p:cNvPicPr>
            <a:picLocks noChangeAspect="1"/>
          </p:cNvPicPr>
          <p:nvPr/>
        </p:nvPicPr>
        <p:blipFill>
          <a:blip r:embed="rId7"/>
          <a:stretch>
            <a:fillRect/>
          </a:stretch>
        </p:blipFill>
        <p:spPr>
          <a:xfrm>
            <a:off x="103412" y="4206597"/>
            <a:ext cx="4081016" cy="2518570"/>
          </a:xfrm>
          <a:prstGeom prst="rect">
            <a:avLst/>
          </a:prstGeom>
        </p:spPr>
      </p:pic>
      <p:pic>
        <p:nvPicPr>
          <p:cNvPr id="10" name="Picture 9">
            <a:extLst>
              <a:ext uri="{FF2B5EF4-FFF2-40B4-BE49-F238E27FC236}">
                <a16:creationId xmlns:a16="http://schemas.microsoft.com/office/drawing/2014/main" id="{AA88B2FC-8BB5-4789-9B95-186DC9549776}"/>
              </a:ext>
            </a:extLst>
          </p:cNvPr>
          <p:cNvPicPr>
            <a:picLocks noChangeAspect="1"/>
          </p:cNvPicPr>
          <p:nvPr/>
        </p:nvPicPr>
        <p:blipFill>
          <a:blip r:embed="rId8"/>
          <a:stretch>
            <a:fillRect/>
          </a:stretch>
        </p:blipFill>
        <p:spPr>
          <a:xfrm>
            <a:off x="3658100" y="4211072"/>
            <a:ext cx="4081014" cy="2518569"/>
          </a:xfrm>
          <a:prstGeom prst="rect">
            <a:avLst/>
          </a:prstGeom>
        </p:spPr>
      </p:pic>
      <p:sp>
        <p:nvSpPr>
          <p:cNvPr id="11" name="Rectangle 10">
            <a:extLst>
              <a:ext uri="{FF2B5EF4-FFF2-40B4-BE49-F238E27FC236}">
                <a16:creationId xmlns:a16="http://schemas.microsoft.com/office/drawing/2014/main" id="{4E038724-BEC3-4352-81C6-87FE0E238B9E}"/>
              </a:ext>
            </a:extLst>
          </p:cNvPr>
          <p:cNvSpPr/>
          <p:nvPr/>
        </p:nvSpPr>
        <p:spPr>
          <a:xfrm>
            <a:off x="7912403" y="-10405"/>
            <a:ext cx="4012897" cy="6741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Biomass Influenced</a:t>
            </a:r>
          </a:p>
        </p:txBody>
      </p:sp>
      <p:sp>
        <p:nvSpPr>
          <p:cNvPr id="12" name="Rectangle 11">
            <a:extLst>
              <a:ext uri="{FF2B5EF4-FFF2-40B4-BE49-F238E27FC236}">
                <a16:creationId xmlns:a16="http://schemas.microsoft.com/office/drawing/2014/main" id="{AC280188-3F4D-453E-8B0B-8DD72546BBFC}"/>
              </a:ext>
            </a:extLst>
          </p:cNvPr>
          <p:cNvSpPr/>
          <p:nvPr/>
        </p:nvSpPr>
        <p:spPr>
          <a:xfrm>
            <a:off x="4049458" y="657810"/>
            <a:ext cx="3862945" cy="268954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Urban Influenced</a:t>
            </a:r>
          </a:p>
        </p:txBody>
      </p:sp>
      <p:sp>
        <p:nvSpPr>
          <p:cNvPr id="13" name="Rectangle 12">
            <a:extLst>
              <a:ext uri="{FF2B5EF4-FFF2-40B4-BE49-F238E27FC236}">
                <a16:creationId xmlns:a16="http://schemas.microsoft.com/office/drawing/2014/main" id="{4BBEB1DC-1C56-422A-BD35-CDE2E04A196F}"/>
              </a:ext>
            </a:extLst>
          </p:cNvPr>
          <p:cNvSpPr/>
          <p:nvPr/>
        </p:nvSpPr>
        <p:spPr>
          <a:xfrm>
            <a:off x="92806" y="558944"/>
            <a:ext cx="3511044" cy="622538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Baseline Bio?</a:t>
            </a:r>
          </a:p>
        </p:txBody>
      </p:sp>
      <p:sp>
        <p:nvSpPr>
          <p:cNvPr id="14" name="Rectangle 13">
            <a:extLst>
              <a:ext uri="{FF2B5EF4-FFF2-40B4-BE49-F238E27FC236}">
                <a16:creationId xmlns:a16="http://schemas.microsoft.com/office/drawing/2014/main" id="{CE6D328F-30F0-41A8-A5D4-EDAEBFD50302}"/>
              </a:ext>
            </a:extLst>
          </p:cNvPr>
          <p:cNvSpPr/>
          <p:nvPr/>
        </p:nvSpPr>
        <p:spPr>
          <a:xfrm>
            <a:off x="3614456" y="4202122"/>
            <a:ext cx="4015623" cy="258220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Baseline Bio?</a:t>
            </a:r>
          </a:p>
        </p:txBody>
      </p:sp>
    </p:spTree>
    <p:extLst>
      <p:ext uri="{BB962C8B-B14F-4D97-AF65-F5344CB8AC3E}">
        <p14:creationId xmlns:p14="http://schemas.microsoft.com/office/powerpoint/2010/main" val="634247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B88C-6C41-4525-A893-55F75C59208B}"/>
              </a:ext>
            </a:extLst>
          </p:cNvPr>
          <p:cNvSpPr>
            <a:spLocks noGrp="1"/>
          </p:cNvSpPr>
          <p:nvPr>
            <p:ph type="title"/>
          </p:nvPr>
        </p:nvSpPr>
        <p:spPr/>
        <p:txBody>
          <a:bodyPr/>
          <a:lstStyle/>
          <a:p>
            <a:r>
              <a:rPr lang="en-US" dirty="0"/>
              <a:t>Time of Day Normalized Clustering</a:t>
            </a:r>
          </a:p>
        </p:txBody>
      </p:sp>
      <p:pic>
        <p:nvPicPr>
          <p:cNvPr id="5" name="Content Placeholder 4">
            <a:extLst>
              <a:ext uri="{FF2B5EF4-FFF2-40B4-BE49-F238E27FC236}">
                <a16:creationId xmlns:a16="http://schemas.microsoft.com/office/drawing/2014/main" id="{E912DD1B-7F8A-44DA-9247-1048BF7C227F}"/>
              </a:ext>
            </a:extLst>
          </p:cNvPr>
          <p:cNvPicPr>
            <a:picLocks noGrp="1" noChangeAspect="1"/>
          </p:cNvPicPr>
          <p:nvPr>
            <p:ph idx="1"/>
          </p:nvPr>
        </p:nvPicPr>
        <p:blipFill>
          <a:blip r:embed="rId2"/>
          <a:stretch>
            <a:fillRect/>
          </a:stretch>
        </p:blipFill>
        <p:spPr>
          <a:xfrm>
            <a:off x="2574471" y="2445896"/>
            <a:ext cx="5501368" cy="2671184"/>
          </a:xfrm>
        </p:spPr>
      </p:pic>
      <p:sp>
        <p:nvSpPr>
          <p:cNvPr id="6" name="Rectangle 5">
            <a:extLst>
              <a:ext uri="{FF2B5EF4-FFF2-40B4-BE49-F238E27FC236}">
                <a16:creationId xmlns:a16="http://schemas.microsoft.com/office/drawing/2014/main" id="{4E3D2040-A63E-4A7D-83E5-91F3CBE451D1}"/>
              </a:ext>
            </a:extLst>
          </p:cNvPr>
          <p:cNvSpPr/>
          <p:nvPr/>
        </p:nvSpPr>
        <p:spPr>
          <a:xfrm>
            <a:off x="5317670" y="2721433"/>
            <a:ext cx="304801" cy="22711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D1D7471-6930-4214-8CD7-878E30FED894}"/>
              </a:ext>
            </a:extLst>
          </p:cNvPr>
          <p:cNvSpPr/>
          <p:nvPr/>
        </p:nvSpPr>
        <p:spPr>
          <a:xfrm>
            <a:off x="7620005" y="2732315"/>
            <a:ext cx="304801" cy="22711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D13766-08E6-4EB7-ABED-A44F73508811}"/>
              </a:ext>
            </a:extLst>
          </p:cNvPr>
          <p:cNvSpPr/>
          <p:nvPr/>
        </p:nvSpPr>
        <p:spPr>
          <a:xfrm>
            <a:off x="4920344" y="2715986"/>
            <a:ext cx="348342" cy="2271145"/>
          </a:xfrm>
          <a:prstGeom prst="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2C802F-90D3-41CA-9A19-BB6C730AE62C}"/>
              </a:ext>
            </a:extLst>
          </p:cNvPr>
          <p:cNvSpPr/>
          <p:nvPr/>
        </p:nvSpPr>
        <p:spPr>
          <a:xfrm>
            <a:off x="2721427" y="3729094"/>
            <a:ext cx="5246915" cy="28229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Levoglucosan</a:t>
            </a:r>
            <a:endParaRPr lang="en-US" dirty="0">
              <a:solidFill>
                <a:schemeClr val="bg1"/>
              </a:solidFill>
            </a:endParaRPr>
          </a:p>
        </p:txBody>
      </p:sp>
      <p:sp>
        <p:nvSpPr>
          <p:cNvPr id="10" name="Rectangle 9">
            <a:extLst>
              <a:ext uri="{FF2B5EF4-FFF2-40B4-BE49-F238E27FC236}">
                <a16:creationId xmlns:a16="http://schemas.microsoft.com/office/drawing/2014/main" id="{C552BAC6-1BCE-481F-8C4F-EFA24E8EDB56}"/>
              </a:ext>
            </a:extLst>
          </p:cNvPr>
          <p:cNvSpPr/>
          <p:nvPr/>
        </p:nvSpPr>
        <p:spPr>
          <a:xfrm>
            <a:off x="2743195" y="3488871"/>
            <a:ext cx="2525491" cy="228592"/>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Phthalic acid</a:t>
            </a:r>
            <a:endParaRPr lang="en-US" dirty="0">
              <a:solidFill>
                <a:schemeClr val="bg1"/>
              </a:solidFill>
            </a:endParaRPr>
          </a:p>
        </p:txBody>
      </p:sp>
    </p:spTree>
    <p:extLst>
      <p:ext uri="{BB962C8B-B14F-4D97-AF65-F5344CB8AC3E}">
        <p14:creationId xmlns:p14="http://schemas.microsoft.com/office/powerpoint/2010/main" val="302854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Anthropogenic Influence Overlap Analysis</a:t>
            </a:r>
          </a:p>
        </p:txBody>
      </p:sp>
      <p:sp>
        <p:nvSpPr>
          <p:cNvPr id="4" name="Content Placeholder 3">
            <a:extLst>
              <a:ext uri="{FF2B5EF4-FFF2-40B4-BE49-F238E27FC236}">
                <a16:creationId xmlns:a16="http://schemas.microsoft.com/office/drawing/2014/main" id="{4CC50E53-198B-4B32-8E0A-33A02834A1E2}"/>
              </a:ext>
            </a:extLst>
          </p:cNvPr>
          <p:cNvSpPr>
            <a:spLocks noGrp="1"/>
          </p:cNvSpPr>
          <p:nvPr>
            <p:ph idx="1"/>
          </p:nvPr>
        </p:nvSpPr>
        <p:spPr/>
        <p:txBody>
          <a:bodyPr/>
          <a:lstStyle/>
          <a:p>
            <a:r>
              <a:rPr lang="en-US" dirty="0"/>
              <a:t>Factors with strong association with biomass burning or urban influenced tracers indicated-</a:t>
            </a:r>
          </a:p>
          <a:p>
            <a:pPr lvl="1"/>
            <a:r>
              <a:rPr lang="en-US" dirty="0"/>
              <a:t>Note: UP </a:t>
            </a:r>
            <a:r>
              <a:rPr lang="en-US" dirty="0" err="1"/>
              <a:t>indictes</a:t>
            </a:r>
            <a:r>
              <a:rPr lang="en-US" dirty="0"/>
              <a:t> urban plume, BB indicates biomass burning</a:t>
            </a:r>
          </a:p>
        </p:txBody>
      </p:sp>
    </p:spTree>
    <p:extLst>
      <p:ext uri="{BB962C8B-B14F-4D97-AF65-F5344CB8AC3E}">
        <p14:creationId xmlns:p14="http://schemas.microsoft.com/office/powerpoint/2010/main" val="1200500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53A-0F41-488C-B362-1A1B94CB1C05}"/>
              </a:ext>
            </a:extLst>
          </p:cNvPr>
          <p:cNvSpPr>
            <a:spLocks noGrp="1"/>
          </p:cNvSpPr>
          <p:nvPr>
            <p:ph type="title"/>
          </p:nvPr>
        </p:nvSpPr>
        <p:spPr/>
        <p:txBody>
          <a:bodyPr/>
          <a:lstStyle/>
          <a:p>
            <a:r>
              <a:rPr lang="en-US" dirty="0"/>
              <a:t>Anthropogenic Influence and Overlap Analysis</a:t>
            </a:r>
          </a:p>
        </p:txBody>
      </p:sp>
      <p:pic>
        <p:nvPicPr>
          <p:cNvPr id="4" name="Content Placeholder 3">
            <a:extLst>
              <a:ext uri="{FF2B5EF4-FFF2-40B4-BE49-F238E27FC236}">
                <a16:creationId xmlns:a16="http://schemas.microsoft.com/office/drawing/2014/main" id="{A7810042-9B77-4CE4-AD4B-CB2311EAD2F4}"/>
              </a:ext>
            </a:extLst>
          </p:cNvPr>
          <p:cNvPicPr>
            <a:picLocks noGrp="1" noChangeAspect="1"/>
          </p:cNvPicPr>
          <p:nvPr>
            <p:ph idx="1"/>
          </p:nvPr>
        </p:nvPicPr>
        <p:blipFill>
          <a:blip r:embed="rId2"/>
          <a:stretch>
            <a:fillRect/>
          </a:stretch>
        </p:blipFill>
        <p:spPr>
          <a:xfrm>
            <a:off x="118017" y="2146544"/>
            <a:ext cx="6144162" cy="3797056"/>
          </a:xfrm>
          <a:prstGeom prst="rect">
            <a:avLst/>
          </a:prstGeom>
        </p:spPr>
      </p:pic>
      <p:pic>
        <p:nvPicPr>
          <p:cNvPr id="6" name="Picture 5">
            <a:extLst>
              <a:ext uri="{FF2B5EF4-FFF2-40B4-BE49-F238E27FC236}">
                <a16:creationId xmlns:a16="http://schemas.microsoft.com/office/drawing/2014/main" id="{F8B342BB-AA7D-4249-9C1C-B797D4F1DF04}"/>
              </a:ext>
            </a:extLst>
          </p:cNvPr>
          <p:cNvPicPr>
            <a:picLocks noChangeAspect="1"/>
          </p:cNvPicPr>
          <p:nvPr/>
        </p:nvPicPr>
        <p:blipFill>
          <a:blip r:embed="rId3"/>
          <a:stretch>
            <a:fillRect/>
          </a:stretch>
        </p:blipFill>
        <p:spPr>
          <a:xfrm>
            <a:off x="6214844" y="2212604"/>
            <a:ext cx="5938552" cy="3664935"/>
          </a:xfrm>
          <a:prstGeom prst="rect">
            <a:avLst/>
          </a:prstGeom>
        </p:spPr>
      </p:pic>
      <p:sp>
        <p:nvSpPr>
          <p:cNvPr id="7" name="TextBox 6">
            <a:extLst>
              <a:ext uri="{FF2B5EF4-FFF2-40B4-BE49-F238E27FC236}">
                <a16:creationId xmlns:a16="http://schemas.microsoft.com/office/drawing/2014/main" id="{B52D53AD-E77B-4F05-8DE7-D0D83A897B91}"/>
              </a:ext>
            </a:extLst>
          </p:cNvPr>
          <p:cNvSpPr txBox="1"/>
          <p:nvPr/>
        </p:nvSpPr>
        <p:spPr>
          <a:xfrm>
            <a:off x="70338" y="5911670"/>
            <a:ext cx="10838098" cy="830997"/>
          </a:xfrm>
          <a:prstGeom prst="rect">
            <a:avLst/>
          </a:prstGeom>
          <a:noFill/>
        </p:spPr>
        <p:txBody>
          <a:bodyPr wrap="square" rtlCol="0">
            <a:spAutoFit/>
          </a:bodyPr>
          <a:lstStyle/>
          <a:p>
            <a:r>
              <a:rPr lang="en-US" sz="1200" dirty="0"/>
              <a:t>Both BB = Strongly associated with biomass burning both seasons; </a:t>
            </a:r>
            <a:r>
              <a:rPr lang="en-US" sz="1200" dirty="0" err="1"/>
              <a:t>Both_UP</a:t>
            </a:r>
            <a:r>
              <a:rPr lang="en-US" sz="1200" dirty="0"/>
              <a:t> = Strongly associated with urban plume both seasons, IOP1_BB = associated strongly with biomass burning wet season only, not associated with any pollution tracers in dry season; IOP1_UP_IOP2_BB = strongly associated with urban pollution in wet season and biomass burning in dry season (I find this really interesting btw- plays into the theory that wet season urban dominates </a:t>
            </a:r>
            <a:r>
              <a:rPr lang="en-US" sz="1200" dirty="0" err="1"/>
              <a:t>nox</a:t>
            </a:r>
            <a:r>
              <a:rPr lang="en-US" sz="1200" dirty="0"/>
              <a:t> and dry season fires dominate </a:t>
            </a:r>
            <a:r>
              <a:rPr lang="en-US" sz="1200" dirty="0" err="1"/>
              <a:t>nox</a:t>
            </a:r>
            <a:r>
              <a:rPr lang="en-US" sz="1200" dirty="0"/>
              <a:t> and these species are </a:t>
            </a:r>
            <a:r>
              <a:rPr lang="en-US" sz="1200" dirty="0" err="1"/>
              <a:t>Nox</a:t>
            </a:r>
            <a:r>
              <a:rPr lang="en-US" sz="1200" dirty="0"/>
              <a:t> dependent formed), NA = not strongly associated with an anthropogenic pollution tracer in either season</a:t>
            </a:r>
          </a:p>
        </p:txBody>
      </p:sp>
    </p:spTree>
    <p:extLst>
      <p:ext uri="{BB962C8B-B14F-4D97-AF65-F5344CB8AC3E}">
        <p14:creationId xmlns:p14="http://schemas.microsoft.com/office/powerpoint/2010/main" val="1648862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53A-0F41-488C-B362-1A1B94CB1C05}"/>
              </a:ext>
            </a:extLst>
          </p:cNvPr>
          <p:cNvSpPr>
            <a:spLocks noGrp="1"/>
          </p:cNvSpPr>
          <p:nvPr>
            <p:ph type="title"/>
          </p:nvPr>
        </p:nvSpPr>
        <p:spPr/>
        <p:txBody>
          <a:bodyPr/>
          <a:lstStyle/>
          <a:p>
            <a:r>
              <a:rPr lang="en-US" dirty="0"/>
              <a:t>Anthropogenic Influence and Overlap Analysis</a:t>
            </a:r>
          </a:p>
        </p:txBody>
      </p:sp>
      <p:pic>
        <p:nvPicPr>
          <p:cNvPr id="7" name="Picture 6">
            <a:extLst>
              <a:ext uri="{FF2B5EF4-FFF2-40B4-BE49-F238E27FC236}">
                <a16:creationId xmlns:a16="http://schemas.microsoft.com/office/drawing/2014/main" id="{1D487625-2494-44A1-B5E7-5BDC8A78BD25}"/>
              </a:ext>
            </a:extLst>
          </p:cNvPr>
          <p:cNvPicPr>
            <a:picLocks noChangeAspect="1"/>
          </p:cNvPicPr>
          <p:nvPr/>
        </p:nvPicPr>
        <p:blipFill>
          <a:blip r:embed="rId2"/>
          <a:stretch>
            <a:fillRect/>
          </a:stretch>
        </p:blipFill>
        <p:spPr>
          <a:xfrm>
            <a:off x="220043" y="2040710"/>
            <a:ext cx="6436202" cy="3972056"/>
          </a:xfrm>
          <a:prstGeom prst="rect">
            <a:avLst/>
          </a:prstGeom>
        </p:spPr>
      </p:pic>
      <p:pic>
        <p:nvPicPr>
          <p:cNvPr id="8" name="Picture 7">
            <a:extLst>
              <a:ext uri="{FF2B5EF4-FFF2-40B4-BE49-F238E27FC236}">
                <a16:creationId xmlns:a16="http://schemas.microsoft.com/office/drawing/2014/main" id="{1DAA1FD9-83C8-4768-B937-DDB33C98E52F}"/>
              </a:ext>
            </a:extLst>
          </p:cNvPr>
          <p:cNvPicPr>
            <a:picLocks noChangeAspect="1"/>
          </p:cNvPicPr>
          <p:nvPr/>
        </p:nvPicPr>
        <p:blipFill>
          <a:blip r:embed="rId3"/>
          <a:stretch>
            <a:fillRect/>
          </a:stretch>
        </p:blipFill>
        <p:spPr>
          <a:xfrm>
            <a:off x="5195898" y="2063959"/>
            <a:ext cx="6436202" cy="3972056"/>
          </a:xfrm>
          <a:prstGeom prst="rect">
            <a:avLst/>
          </a:prstGeom>
        </p:spPr>
      </p:pic>
      <p:sp>
        <p:nvSpPr>
          <p:cNvPr id="10" name="TextBox 9">
            <a:extLst>
              <a:ext uri="{FF2B5EF4-FFF2-40B4-BE49-F238E27FC236}">
                <a16:creationId xmlns:a16="http://schemas.microsoft.com/office/drawing/2014/main" id="{58511A91-0B7E-480C-8971-370D31A4CBF4}"/>
              </a:ext>
            </a:extLst>
          </p:cNvPr>
          <p:cNvSpPr txBox="1"/>
          <p:nvPr/>
        </p:nvSpPr>
        <p:spPr>
          <a:xfrm>
            <a:off x="70338" y="5911670"/>
            <a:ext cx="10838098" cy="830997"/>
          </a:xfrm>
          <a:prstGeom prst="rect">
            <a:avLst/>
          </a:prstGeom>
          <a:noFill/>
        </p:spPr>
        <p:txBody>
          <a:bodyPr wrap="square" rtlCol="0">
            <a:spAutoFit/>
          </a:bodyPr>
          <a:lstStyle/>
          <a:p>
            <a:r>
              <a:rPr lang="en-US" sz="1200" dirty="0"/>
              <a:t>Both BB = Strongly associated with biomass burning both seasons; </a:t>
            </a:r>
            <a:r>
              <a:rPr lang="en-US" sz="1200" dirty="0" err="1"/>
              <a:t>Both_UP</a:t>
            </a:r>
            <a:r>
              <a:rPr lang="en-US" sz="1200" dirty="0"/>
              <a:t> = Strongly associated with urban plume both seasons, IOP1_BB = associated strongly with biomass burning wet season only, not associated with any pollution tracers in dry season; IOP1_UP_IOP2_BB = strongly associated with urban pollution in wet season and biomass burning in dry season (I find this really interesting btw- plays into the theory that wet season urban dominates </a:t>
            </a:r>
            <a:r>
              <a:rPr lang="en-US" sz="1200" dirty="0" err="1"/>
              <a:t>nox</a:t>
            </a:r>
            <a:r>
              <a:rPr lang="en-US" sz="1200" dirty="0"/>
              <a:t> and dry season fires dominate </a:t>
            </a:r>
            <a:r>
              <a:rPr lang="en-US" sz="1200" dirty="0" err="1"/>
              <a:t>nox</a:t>
            </a:r>
            <a:r>
              <a:rPr lang="en-US" sz="1200" dirty="0"/>
              <a:t> and these species are </a:t>
            </a:r>
            <a:r>
              <a:rPr lang="en-US" sz="1200" dirty="0" err="1"/>
              <a:t>Nox</a:t>
            </a:r>
            <a:r>
              <a:rPr lang="en-US" sz="1200" dirty="0"/>
              <a:t> dependent formed), NA = not strongly associated with an anthropogenic pollution tracer in either season</a:t>
            </a:r>
          </a:p>
        </p:txBody>
      </p:sp>
    </p:spTree>
    <p:extLst>
      <p:ext uri="{BB962C8B-B14F-4D97-AF65-F5344CB8AC3E}">
        <p14:creationId xmlns:p14="http://schemas.microsoft.com/office/powerpoint/2010/main" val="145208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B704-760B-4401-9B5E-A5217F8CBB77}"/>
              </a:ext>
            </a:extLst>
          </p:cNvPr>
          <p:cNvSpPr>
            <a:spLocks noGrp="1"/>
          </p:cNvSpPr>
          <p:nvPr>
            <p:ph type="title"/>
          </p:nvPr>
        </p:nvSpPr>
        <p:spPr/>
        <p:txBody>
          <a:bodyPr/>
          <a:lstStyle/>
          <a:p>
            <a:r>
              <a:rPr lang="en-US" dirty="0"/>
              <a:t>Wet Season Clustering</a:t>
            </a:r>
          </a:p>
        </p:txBody>
      </p:sp>
      <p:sp>
        <p:nvSpPr>
          <p:cNvPr id="3" name="Content Placeholder 2">
            <a:extLst>
              <a:ext uri="{FF2B5EF4-FFF2-40B4-BE49-F238E27FC236}">
                <a16:creationId xmlns:a16="http://schemas.microsoft.com/office/drawing/2014/main" id="{2B32E407-9594-4591-B61C-B0111AB526AC}"/>
              </a:ext>
            </a:extLst>
          </p:cNvPr>
          <p:cNvSpPr>
            <a:spLocks noGrp="1"/>
          </p:cNvSpPr>
          <p:nvPr>
            <p:ph idx="1"/>
          </p:nvPr>
        </p:nvSpPr>
        <p:spPr/>
        <p:txBody>
          <a:bodyPr/>
          <a:lstStyle/>
          <a:p>
            <a:r>
              <a:rPr lang="en-US" dirty="0"/>
              <a:t>Unsupervised clustering optimized at 9 factors- however, both BB and urban influence tracers were in the same cluster and this cluster made up a disproportionate fraction of volume</a:t>
            </a:r>
          </a:p>
          <a:p>
            <a:r>
              <a:rPr lang="en-US" dirty="0"/>
              <a:t>Solution: extract the “anthropogenic influence” factor and factorize this</a:t>
            </a:r>
          </a:p>
          <a:p>
            <a:r>
              <a:rPr lang="en-US" dirty="0"/>
              <a:t>Result: factorization of factor 2 optimized at 4 factors, yielding 12 factors overall</a:t>
            </a:r>
          </a:p>
          <a:p>
            <a:r>
              <a:rPr lang="en-US" dirty="0"/>
              <a:t>(this is why the numbering scheme for IOP1 is off- factor 2 was split into factors 10, 11, 12, and 13 and therefore no longer exists)</a:t>
            </a:r>
          </a:p>
        </p:txBody>
      </p:sp>
    </p:spTree>
    <p:extLst>
      <p:ext uri="{BB962C8B-B14F-4D97-AF65-F5344CB8AC3E}">
        <p14:creationId xmlns:p14="http://schemas.microsoft.com/office/powerpoint/2010/main" val="712109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53A-0F41-488C-B362-1A1B94CB1C05}"/>
              </a:ext>
            </a:extLst>
          </p:cNvPr>
          <p:cNvSpPr>
            <a:spLocks noGrp="1"/>
          </p:cNvSpPr>
          <p:nvPr>
            <p:ph type="title"/>
          </p:nvPr>
        </p:nvSpPr>
        <p:spPr>
          <a:xfrm>
            <a:off x="838200" y="313"/>
            <a:ext cx="10515600" cy="771596"/>
          </a:xfrm>
        </p:spPr>
        <p:txBody>
          <a:bodyPr/>
          <a:lstStyle/>
          <a:p>
            <a:r>
              <a:rPr lang="en-US" dirty="0"/>
              <a:t>Anthropogenic Influence and Overlap Analysis</a:t>
            </a:r>
          </a:p>
        </p:txBody>
      </p:sp>
      <p:grpSp>
        <p:nvGrpSpPr>
          <p:cNvPr id="3" name="Group 2">
            <a:extLst>
              <a:ext uri="{FF2B5EF4-FFF2-40B4-BE49-F238E27FC236}">
                <a16:creationId xmlns:a16="http://schemas.microsoft.com/office/drawing/2014/main" id="{55B9D6AB-2E52-4CBE-931E-D826F832BB59}"/>
              </a:ext>
            </a:extLst>
          </p:cNvPr>
          <p:cNvGrpSpPr/>
          <p:nvPr/>
        </p:nvGrpSpPr>
        <p:grpSpPr>
          <a:xfrm>
            <a:off x="92559" y="686710"/>
            <a:ext cx="11426296" cy="3995305"/>
            <a:chOff x="220043" y="2040710"/>
            <a:chExt cx="11426296" cy="3995305"/>
          </a:xfrm>
        </p:grpSpPr>
        <p:pic>
          <p:nvPicPr>
            <p:cNvPr id="7" name="Picture 6">
              <a:extLst>
                <a:ext uri="{FF2B5EF4-FFF2-40B4-BE49-F238E27FC236}">
                  <a16:creationId xmlns:a16="http://schemas.microsoft.com/office/drawing/2014/main" id="{1D487625-2494-44A1-B5E7-5BDC8A78BD25}"/>
                </a:ext>
              </a:extLst>
            </p:cNvPr>
            <p:cNvPicPr>
              <a:picLocks noChangeAspect="1"/>
            </p:cNvPicPr>
            <p:nvPr/>
          </p:nvPicPr>
          <p:blipFill>
            <a:blip r:embed="rId2"/>
            <a:stretch>
              <a:fillRect/>
            </a:stretch>
          </p:blipFill>
          <p:spPr>
            <a:xfrm>
              <a:off x="220043" y="2040710"/>
              <a:ext cx="6436202" cy="3972056"/>
            </a:xfrm>
            <a:prstGeom prst="rect">
              <a:avLst/>
            </a:prstGeom>
          </p:spPr>
        </p:pic>
        <p:pic>
          <p:nvPicPr>
            <p:cNvPr id="8" name="Picture 7">
              <a:extLst>
                <a:ext uri="{FF2B5EF4-FFF2-40B4-BE49-F238E27FC236}">
                  <a16:creationId xmlns:a16="http://schemas.microsoft.com/office/drawing/2014/main" id="{1DAA1FD9-83C8-4768-B937-DDB33C98E52F}"/>
                </a:ext>
              </a:extLst>
            </p:cNvPr>
            <p:cNvPicPr>
              <a:picLocks noChangeAspect="1"/>
            </p:cNvPicPr>
            <p:nvPr/>
          </p:nvPicPr>
          <p:blipFill>
            <a:blip r:embed="rId3"/>
            <a:stretch>
              <a:fillRect/>
            </a:stretch>
          </p:blipFill>
          <p:spPr>
            <a:xfrm>
              <a:off x="5210137" y="2063959"/>
              <a:ext cx="6436202" cy="3972056"/>
            </a:xfrm>
            <a:prstGeom prst="rect">
              <a:avLst/>
            </a:prstGeom>
          </p:spPr>
        </p:pic>
        <p:sp>
          <p:nvSpPr>
            <p:cNvPr id="9" name="Rectangle 8">
              <a:extLst>
                <a:ext uri="{FF2B5EF4-FFF2-40B4-BE49-F238E27FC236}">
                  <a16:creationId xmlns:a16="http://schemas.microsoft.com/office/drawing/2014/main" id="{C53CBBB8-F155-4C20-AFDC-78A8EF83DAA6}"/>
                </a:ext>
              </a:extLst>
            </p:cNvPr>
            <p:cNvSpPr/>
            <p:nvPr/>
          </p:nvSpPr>
          <p:spPr>
            <a:xfrm>
              <a:off x="880171" y="2449810"/>
              <a:ext cx="3990109" cy="11931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Wet Season Anthropogenic Influenced Compound Signal</a:t>
              </a:r>
            </a:p>
          </p:txBody>
        </p:sp>
        <p:sp>
          <p:nvSpPr>
            <p:cNvPr id="6" name="Rectangle 5">
              <a:extLst>
                <a:ext uri="{FF2B5EF4-FFF2-40B4-BE49-F238E27FC236}">
                  <a16:creationId xmlns:a16="http://schemas.microsoft.com/office/drawing/2014/main" id="{1B13EF80-1FF6-490E-9CD9-C65C3C4DCCC5}"/>
                </a:ext>
              </a:extLst>
            </p:cNvPr>
            <p:cNvSpPr/>
            <p:nvPr/>
          </p:nvSpPr>
          <p:spPr>
            <a:xfrm>
              <a:off x="880171" y="3642930"/>
              <a:ext cx="3990109" cy="185665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Wet Season Anthropogenic Influence Independent Signal (Baseline Biogenic)</a:t>
              </a:r>
            </a:p>
          </p:txBody>
        </p:sp>
        <p:sp>
          <p:nvSpPr>
            <p:cNvPr id="10" name="Rectangle 9">
              <a:extLst>
                <a:ext uri="{FF2B5EF4-FFF2-40B4-BE49-F238E27FC236}">
                  <a16:creationId xmlns:a16="http://schemas.microsoft.com/office/drawing/2014/main" id="{9143CC58-0F53-4977-96E3-ECD20A9D6633}"/>
                </a:ext>
              </a:extLst>
            </p:cNvPr>
            <p:cNvSpPr/>
            <p:nvPr/>
          </p:nvSpPr>
          <p:spPr>
            <a:xfrm>
              <a:off x="5856026" y="2449809"/>
              <a:ext cx="3990109" cy="175291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Dry Season Anthropogenic Influenced Compound Signal</a:t>
              </a:r>
            </a:p>
          </p:txBody>
        </p:sp>
        <p:sp>
          <p:nvSpPr>
            <p:cNvPr id="11" name="Rectangle 10">
              <a:extLst>
                <a:ext uri="{FF2B5EF4-FFF2-40B4-BE49-F238E27FC236}">
                  <a16:creationId xmlns:a16="http://schemas.microsoft.com/office/drawing/2014/main" id="{A536C180-C760-4EC9-9D8C-431CD179401F}"/>
                </a:ext>
              </a:extLst>
            </p:cNvPr>
            <p:cNvSpPr/>
            <p:nvPr/>
          </p:nvSpPr>
          <p:spPr>
            <a:xfrm>
              <a:off x="5867751" y="4466492"/>
              <a:ext cx="3990109" cy="54217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Dry Season Anthropogenic Influenced Compound Signal</a:t>
              </a:r>
            </a:p>
          </p:txBody>
        </p:sp>
        <p:sp>
          <p:nvSpPr>
            <p:cNvPr id="12" name="Rectangle 11">
              <a:extLst>
                <a:ext uri="{FF2B5EF4-FFF2-40B4-BE49-F238E27FC236}">
                  <a16:creationId xmlns:a16="http://schemas.microsoft.com/office/drawing/2014/main" id="{22C43478-719E-41E5-AFCB-5E817BF07FB0}"/>
                </a:ext>
              </a:extLst>
            </p:cNvPr>
            <p:cNvSpPr/>
            <p:nvPr/>
          </p:nvSpPr>
          <p:spPr>
            <a:xfrm>
              <a:off x="5856026" y="5008669"/>
              <a:ext cx="3990109" cy="47240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Dry Season Anthropogenic Influence Independent Signal</a:t>
              </a:r>
            </a:p>
          </p:txBody>
        </p:sp>
        <p:sp>
          <p:nvSpPr>
            <p:cNvPr id="13" name="Rectangle 12">
              <a:extLst>
                <a:ext uri="{FF2B5EF4-FFF2-40B4-BE49-F238E27FC236}">
                  <a16:creationId xmlns:a16="http://schemas.microsoft.com/office/drawing/2014/main" id="{182328F7-C651-4277-97CB-E364A44AE890}"/>
                </a:ext>
              </a:extLst>
            </p:cNvPr>
            <p:cNvSpPr/>
            <p:nvPr/>
          </p:nvSpPr>
          <p:spPr>
            <a:xfrm>
              <a:off x="5856025" y="4240774"/>
              <a:ext cx="3990109" cy="20247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94FAFAEE-C7CD-4E2E-9961-63B42741FC3B}"/>
              </a:ext>
            </a:extLst>
          </p:cNvPr>
          <p:cNvSpPr txBox="1"/>
          <p:nvPr/>
        </p:nvSpPr>
        <p:spPr>
          <a:xfrm>
            <a:off x="-13188" y="5471307"/>
            <a:ext cx="12205187" cy="1200329"/>
          </a:xfrm>
          <a:prstGeom prst="rect">
            <a:avLst/>
          </a:prstGeom>
          <a:noFill/>
        </p:spPr>
        <p:txBody>
          <a:bodyPr wrap="square" rtlCol="0">
            <a:spAutoFit/>
          </a:bodyPr>
          <a:lstStyle/>
          <a:p>
            <a:r>
              <a:rPr lang="en-US" sz="1200" dirty="0"/>
              <a:t>“Anthropogenic Influenced” = compounds with temporal variability strongly associated with tracers of anthropogenic influence, e.g. urban plume tracers and biomass burning tracers. Screened for association independent of general diurnal variability, but this connection could be more exhaustively probed by changing the clustering algorithm- should discuss. “Anthropogenic Influenced” is assumed to include both direct emissions and species whose formation is influenced by alterations in oxidative conditions caused by fire and urban related oxidant emissions.</a:t>
            </a:r>
          </a:p>
          <a:p>
            <a:r>
              <a:rPr lang="en-US" sz="1200" dirty="0"/>
              <a:t>“Anthropogenic Influence Independent” assumed to include biogenic products NOT strongly influenced by the presence of   </a:t>
            </a:r>
          </a:p>
          <a:p>
            <a:endParaRPr lang="en-US" sz="1200" dirty="0"/>
          </a:p>
          <a:p>
            <a:r>
              <a:rPr lang="en-US" sz="1200" dirty="0"/>
              <a:t>Preliminary conclusion: Wet season ~ 40% of OA (in </a:t>
            </a:r>
            <a:r>
              <a:rPr lang="en-US" sz="1200" dirty="0" err="1"/>
              <a:t>GCxGC</a:t>
            </a:r>
            <a:r>
              <a:rPr lang="en-US" sz="1200" dirty="0"/>
              <a:t> detection region) is influenced by human activity In some way, in dry season ~75% OA influenced by human activity</a:t>
            </a:r>
          </a:p>
        </p:txBody>
      </p:sp>
      <p:sp>
        <p:nvSpPr>
          <p:cNvPr id="18" name="TextBox 17">
            <a:extLst>
              <a:ext uri="{FF2B5EF4-FFF2-40B4-BE49-F238E27FC236}">
                <a16:creationId xmlns:a16="http://schemas.microsoft.com/office/drawing/2014/main" id="{C1AF80CE-65BC-4C7F-82C3-E06D9C6837E5}"/>
              </a:ext>
            </a:extLst>
          </p:cNvPr>
          <p:cNvSpPr txBox="1"/>
          <p:nvPr/>
        </p:nvSpPr>
        <p:spPr>
          <a:xfrm>
            <a:off x="136281" y="4658766"/>
            <a:ext cx="10838098" cy="830997"/>
          </a:xfrm>
          <a:prstGeom prst="rect">
            <a:avLst/>
          </a:prstGeom>
          <a:noFill/>
        </p:spPr>
        <p:txBody>
          <a:bodyPr wrap="square" rtlCol="0">
            <a:spAutoFit/>
          </a:bodyPr>
          <a:lstStyle/>
          <a:p>
            <a:r>
              <a:rPr lang="en-US" sz="1200" dirty="0"/>
              <a:t>Both BB = Strongly associated with biomass burning both seasons; </a:t>
            </a:r>
            <a:r>
              <a:rPr lang="en-US" sz="1200" dirty="0" err="1"/>
              <a:t>Both_UP</a:t>
            </a:r>
            <a:r>
              <a:rPr lang="en-US" sz="1200" dirty="0"/>
              <a:t> = Strongly associated with urban plume both seasons, IOP1_BB = associated strongly with biomass burning wet season only, not associated with any pollution tracers in dry season; IOP1_UP_IOP2_BB = strongly associated with urban pollution in wet season and biomass burning in dry season (I find this really interesting btw- plays into the theory that wet season urban dominates </a:t>
            </a:r>
            <a:r>
              <a:rPr lang="en-US" sz="1200" dirty="0" err="1"/>
              <a:t>nox</a:t>
            </a:r>
            <a:r>
              <a:rPr lang="en-US" sz="1200" dirty="0"/>
              <a:t> and dry season fires dominate </a:t>
            </a:r>
            <a:r>
              <a:rPr lang="en-US" sz="1200" dirty="0" err="1"/>
              <a:t>nox</a:t>
            </a:r>
            <a:r>
              <a:rPr lang="en-US" sz="1200" dirty="0"/>
              <a:t> and these species are </a:t>
            </a:r>
            <a:r>
              <a:rPr lang="en-US" sz="1200" dirty="0" err="1"/>
              <a:t>Nox</a:t>
            </a:r>
            <a:r>
              <a:rPr lang="en-US" sz="1200" dirty="0"/>
              <a:t> dependent formed)</a:t>
            </a:r>
          </a:p>
        </p:txBody>
      </p:sp>
    </p:spTree>
    <p:extLst>
      <p:ext uri="{BB962C8B-B14F-4D97-AF65-F5344CB8AC3E}">
        <p14:creationId xmlns:p14="http://schemas.microsoft.com/office/powerpoint/2010/main" val="2228398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EB5B-B37F-46E1-893F-B86328C352AA}"/>
              </a:ext>
            </a:extLst>
          </p:cNvPr>
          <p:cNvSpPr>
            <a:spLocks noGrp="1"/>
          </p:cNvSpPr>
          <p:nvPr>
            <p:ph type="title"/>
          </p:nvPr>
        </p:nvSpPr>
        <p:spPr/>
        <p:txBody>
          <a:bodyPr/>
          <a:lstStyle/>
          <a:p>
            <a:r>
              <a:rPr lang="en-US" dirty="0"/>
              <a:t>Snapshot of the </a:t>
            </a:r>
            <a:r>
              <a:rPr lang="en-US" dirty="0" err="1"/>
              <a:t>masterlist</a:t>
            </a:r>
            <a:endParaRPr lang="en-US" dirty="0"/>
          </a:p>
        </p:txBody>
      </p:sp>
      <p:pic>
        <p:nvPicPr>
          <p:cNvPr id="5" name="Content Placeholder 4">
            <a:extLst>
              <a:ext uri="{FF2B5EF4-FFF2-40B4-BE49-F238E27FC236}">
                <a16:creationId xmlns:a16="http://schemas.microsoft.com/office/drawing/2014/main" id="{EA8EC3FC-25E3-4D5E-9B98-5648F52DED6E}"/>
              </a:ext>
            </a:extLst>
          </p:cNvPr>
          <p:cNvPicPr>
            <a:picLocks noGrp="1" noChangeAspect="1"/>
          </p:cNvPicPr>
          <p:nvPr>
            <p:ph idx="1"/>
          </p:nvPr>
        </p:nvPicPr>
        <p:blipFill>
          <a:blip r:embed="rId2"/>
          <a:stretch>
            <a:fillRect/>
          </a:stretch>
        </p:blipFill>
        <p:spPr>
          <a:xfrm>
            <a:off x="723900" y="1690688"/>
            <a:ext cx="10515600" cy="2709843"/>
          </a:xfrm>
        </p:spPr>
      </p:pic>
      <p:sp>
        <p:nvSpPr>
          <p:cNvPr id="6" name="TextBox 5">
            <a:extLst>
              <a:ext uri="{FF2B5EF4-FFF2-40B4-BE49-F238E27FC236}">
                <a16:creationId xmlns:a16="http://schemas.microsoft.com/office/drawing/2014/main" id="{F5DF4298-BC15-4E53-A8AB-FB70B703B8DE}"/>
              </a:ext>
            </a:extLst>
          </p:cNvPr>
          <p:cNvSpPr txBox="1"/>
          <p:nvPr/>
        </p:nvSpPr>
        <p:spPr>
          <a:xfrm>
            <a:off x="615637" y="4629428"/>
            <a:ext cx="10450070" cy="923330"/>
          </a:xfrm>
          <a:prstGeom prst="rect">
            <a:avLst/>
          </a:prstGeom>
          <a:noFill/>
        </p:spPr>
        <p:txBody>
          <a:bodyPr wrap="square" rtlCol="0">
            <a:spAutoFit/>
          </a:bodyPr>
          <a:lstStyle/>
          <a:p>
            <a:r>
              <a:rPr lang="en-US" dirty="0"/>
              <a:t>Example: extracting compounds that are strongly associated with urban influence (UP) in both seasons that were identified in monoterpene oxidation filters- possible candidates for tracers of NOx  influenced monoterpene oxidation chemistry?</a:t>
            </a:r>
          </a:p>
        </p:txBody>
      </p:sp>
      <p:sp>
        <p:nvSpPr>
          <p:cNvPr id="3" name="Rectangle 2">
            <a:extLst>
              <a:ext uri="{FF2B5EF4-FFF2-40B4-BE49-F238E27FC236}">
                <a16:creationId xmlns:a16="http://schemas.microsoft.com/office/drawing/2014/main" id="{F302424E-8D72-489C-82CE-5A9EE88E028E}"/>
              </a:ext>
            </a:extLst>
          </p:cNvPr>
          <p:cNvSpPr/>
          <p:nvPr/>
        </p:nvSpPr>
        <p:spPr>
          <a:xfrm>
            <a:off x="6490447" y="1690688"/>
            <a:ext cx="1819835" cy="270984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597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09D7-A748-47A2-9EA0-026D2931312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0BA943F-DADE-4497-BEFB-D1DDE973D2DC}"/>
              </a:ext>
            </a:extLst>
          </p:cNvPr>
          <p:cNvSpPr>
            <a:spLocks noGrp="1"/>
          </p:cNvSpPr>
          <p:nvPr>
            <p:ph idx="1"/>
          </p:nvPr>
        </p:nvSpPr>
        <p:spPr>
          <a:xfrm>
            <a:off x="838200" y="1472712"/>
            <a:ext cx="10515600" cy="4704251"/>
          </a:xfrm>
        </p:spPr>
        <p:txBody>
          <a:bodyPr>
            <a:normAutofit fontScale="92500" lnSpcReduction="20000"/>
          </a:bodyPr>
          <a:lstStyle/>
          <a:p>
            <a:r>
              <a:rPr lang="en-US" dirty="0"/>
              <a:t>Ensure that I have all of the available chamber data integrated and compared- do we have high </a:t>
            </a:r>
            <a:r>
              <a:rPr lang="en-US" dirty="0" err="1"/>
              <a:t>Nox</a:t>
            </a:r>
            <a:r>
              <a:rPr lang="en-US" dirty="0"/>
              <a:t> specific filters?</a:t>
            </a:r>
          </a:p>
          <a:p>
            <a:r>
              <a:rPr lang="en-US" dirty="0"/>
              <a:t>Mass spectral library matching to check against past campaigns?</a:t>
            </a:r>
          </a:p>
          <a:p>
            <a:r>
              <a:rPr lang="en-US" dirty="0"/>
              <a:t>Add in any additional indicators we may have access to- back trajectory analysis for air masses (esp. urban)? Sulfur chemistry indicators? Cloud cover data? Would love to look at correlations btw all clusters and indicators to see if any can explain the factors that don’t correlate with anything</a:t>
            </a:r>
          </a:p>
          <a:p>
            <a:r>
              <a:rPr lang="en-US" dirty="0"/>
              <a:t>Go back to the unique compound analysis and see what factor the compounds fall into- follow up on the finding of anthropogenic perturbation of oxidation chemistry?</a:t>
            </a:r>
          </a:p>
          <a:p>
            <a:r>
              <a:rPr lang="en-US" dirty="0"/>
              <a:t>What kinds of preliminary results from this analysis could I include in an abstract?</a:t>
            </a:r>
          </a:p>
        </p:txBody>
      </p:sp>
    </p:spTree>
    <p:extLst>
      <p:ext uri="{BB962C8B-B14F-4D97-AF65-F5344CB8AC3E}">
        <p14:creationId xmlns:p14="http://schemas.microsoft.com/office/powerpoint/2010/main" val="2717530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C2F2-232C-476F-B0CF-4421627DE336}"/>
              </a:ext>
            </a:extLst>
          </p:cNvPr>
          <p:cNvSpPr>
            <a:spLocks noGrp="1"/>
          </p:cNvSpPr>
          <p:nvPr>
            <p:ph type="title"/>
          </p:nvPr>
        </p:nvSpPr>
        <p:spPr/>
        <p:txBody>
          <a:bodyPr/>
          <a:lstStyle/>
          <a:p>
            <a:r>
              <a:rPr lang="en-US" dirty="0"/>
              <a:t>Additional ideas</a:t>
            </a:r>
          </a:p>
        </p:txBody>
      </p:sp>
      <p:sp>
        <p:nvSpPr>
          <p:cNvPr id="3" name="Content Placeholder 2">
            <a:extLst>
              <a:ext uri="{FF2B5EF4-FFF2-40B4-BE49-F238E27FC236}">
                <a16:creationId xmlns:a16="http://schemas.microsoft.com/office/drawing/2014/main" id="{1ED4424A-3831-4639-AD16-1F3ADE2ED1A7}"/>
              </a:ext>
            </a:extLst>
          </p:cNvPr>
          <p:cNvSpPr>
            <a:spLocks noGrp="1"/>
          </p:cNvSpPr>
          <p:nvPr>
            <p:ph idx="1"/>
          </p:nvPr>
        </p:nvSpPr>
        <p:spPr/>
        <p:txBody>
          <a:bodyPr/>
          <a:lstStyle/>
          <a:p>
            <a:r>
              <a:rPr lang="en-US" dirty="0"/>
              <a:t>Take a time series of the relative contributions of each factor to the total aerosol loading (%) and then look at the distribution- I hypothesize that biomass is getting extremely skewed by the high loading days and that a median percent contribution is far lower- would be helpful way to think about baseline levels/how episodic the factors are</a:t>
            </a:r>
          </a:p>
        </p:txBody>
      </p:sp>
    </p:spTree>
    <p:extLst>
      <p:ext uri="{BB962C8B-B14F-4D97-AF65-F5344CB8AC3E}">
        <p14:creationId xmlns:p14="http://schemas.microsoft.com/office/powerpoint/2010/main" val="31791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Wet Season</a:t>
            </a:r>
          </a:p>
        </p:txBody>
      </p:sp>
      <p:pic>
        <p:nvPicPr>
          <p:cNvPr id="5" name="Content Placeholder 4">
            <a:extLst>
              <a:ext uri="{FF2B5EF4-FFF2-40B4-BE49-F238E27FC236}">
                <a16:creationId xmlns:a16="http://schemas.microsoft.com/office/drawing/2014/main" id="{E1910BC8-A549-4F9F-8DB5-739D34585FFF}"/>
              </a:ext>
            </a:extLst>
          </p:cNvPr>
          <p:cNvPicPr>
            <a:picLocks noGrp="1" noChangeAspect="1"/>
          </p:cNvPicPr>
          <p:nvPr>
            <p:ph idx="1"/>
          </p:nvPr>
        </p:nvPicPr>
        <p:blipFill>
          <a:blip r:embed="rId2"/>
          <a:stretch>
            <a:fillRect/>
          </a:stretch>
        </p:blipFill>
        <p:spPr>
          <a:xfrm>
            <a:off x="707547" y="1747388"/>
            <a:ext cx="7041067" cy="4351338"/>
          </a:xfrm>
          <a:prstGeom prst="rect">
            <a:avLst/>
          </a:prstGeom>
        </p:spPr>
      </p:pic>
      <p:pic>
        <p:nvPicPr>
          <p:cNvPr id="6" name="Picture 5">
            <a:extLst>
              <a:ext uri="{FF2B5EF4-FFF2-40B4-BE49-F238E27FC236}">
                <a16:creationId xmlns:a16="http://schemas.microsoft.com/office/drawing/2014/main" id="{16B8C10F-2E1E-4B50-9310-D403FAA4BD39}"/>
              </a:ext>
            </a:extLst>
          </p:cNvPr>
          <p:cNvPicPr>
            <a:picLocks noChangeAspect="1"/>
          </p:cNvPicPr>
          <p:nvPr/>
        </p:nvPicPr>
        <p:blipFill rotWithShape="1">
          <a:blip r:embed="rId3"/>
          <a:srcRect r="30147"/>
          <a:stretch/>
        </p:blipFill>
        <p:spPr>
          <a:xfrm>
            <a:off x="7484177" y="1747388"/>
            <a:ext cx="3508182" cy="4351338"/>
          </a:xfrm>
          <a:prstGeom prst="rect">
            <a:avLst/>
          </a:prstGeom>
        </p:spPr>
      </p:pic>
    </p:spTree>
    <p:extLst>
      <p:ext uri="{BB962C8B-B14F-4D97-AF65-F5344CB8AC3E}">
        <p14:creationId xmlns:p14="http://schemas.microsoft.com/office/powerpoint/2010/main" val="366927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DAB9-AA05-42DC-9E1D-3BE3D939AAEA}"/>
              </a:ext>
            </a:extLst>
          </p:cNvPr>
          <p:cNvSpPr>
            <a:spLocks noGrp="1"/>
          </p:cNvSpPr>
          <p:nvPr>
            <p:ph type="title"/>
          </p:nvPr>
        </p:nvSpPr>
        <p:spPr/>
        <p:txBody>
          <a:bodyPr/>
          <a:lstStyle/>
          <a:p>
            <a:r>
              <a:rPr lang="en-US" dirty="0"/>
              <a:t>Wet Season- </a:t>
            </a:r>
            <a:r>
              <a:rPr lang="en-US" dirty="0" err="1"/>
              <a:t>Suzane’s</a:t>
            </a:r>
            <a:r>
              <a:rPr lang="en-US" dirty="0"/>
              <a:t> paper</a:t>
            </a:r>
          </a:p>
        </p:txBody>
      </p:sp>
      <p:pic>
        <p:nvPicPr>
          <p:cNvPr id="5" name="Content Placeholder 4">
            <a:extLst>
              <a:ext uri="{FF2B5EF4-FFF2-40B4-BE49-F238E27FC236}">
                <a16:creationId xmlns:a16="http://schemas.microsoft.com/office/drawing/2014/main" id="{FA9CB3F2-F5F4-41F5-8417-CA7B3C537077}"/>
              </a:ext>
            </a:extLst>
          </p:cNvPr>
          <p:cNvPicPr>
            <a:picLocks noGrp="1" noChangeAspect="1"/>
          </p:cNvPicPr>
          <p:nvPr>
            <p:ph idx="1"/>
          </p:nvPr>
        </p:nvPicPr>
        <p:blipFill>
          <a:blip r:embed="rId2"/>
          <a:stretch>
            <a:fillRect/>
          </a:stretch>
        </p:blipFill>
        <p:spPr>
          <a:xfrm>
            <a:off x="392201" y="1316814"/>
            <a:ext cx="8202843" cy="4760027"/>
          </a:xfrm>
        </p:spPr>
      </p:pic>
      <p:sp>
        <p:nvSpPr>
          <p:cNvPr id="6" name="Rectangle 5">
            <a:extLst>
              <a:ext uri="{FF2B5EF4-FFF2-40B4-BE49-F238E27FC236}">
                <a16:creationId xmlns:a16="http://schemas.microsoft.com/office/drawing/2014/main" id="{AFB815C9-20D3-4EFD-A559-2ACE64C43B62}"/>
              </a:ext>
            </a:extLst>
          </p:cNvPr>
          <p:cNvSpPr/>
          <p:nvPr/>
        </p:nvSpPr>
        <p:spPr>
          <a:xfrm>
            <a:off x="1468270" y="1957163"/>
            <a:ext cx="2978332" cy="41435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24EB7A-5DD1-4B84-805E-4825848A74DD}"/>
              </a:ext>
            </a:extLst>
          </p:cNvPr>
          <p:cNvSpPr txBox="1"/>
          <p:nvPr/>
        </p:nvSpPr>
        <p:spPr>
          <a:xfrm>
            <a:off x="7783584" y="1911220"/>
            <a:ext cx="4210151" cy="2031325"/>
          </a:xfrm>
          <a:prstGeom prst="rect">
            <a:avLst/>
          </a:prstGeom>
          <a:noFill/>
        </p:spPr>
        <p:txBody>
          <a:bodyPr wrap="square" rtlCol="0">
            <a:spAutoFit/>
          </a:bodyPr>
          <a:lstStyle/>
          <a:p>
            <a:r>
              <a:rPr lang="en-US" dirty="0"/>
              <a:t>Note: early </a:t>
            </a:r>
            <a:r>
              <a:rPr lang="en-US" dirty="0" err="1"/>
              <a:t>feb</a:t>
            </a:r>
            <a:r>
              <a:rPr lang="en-US" dirty="0"/>
              <a:t> period (excepting on the 9</a:t>
            </a:r>
            <a:r>
              <a:rPr lang="en-US" baseline="30000" dirty="0"/>
              <a:t>th</a:t>
            </a:r>
            <a:r>
              <a:rPr lang="en-US" dirty="0"/>
              <a:t>) is background biogenic period.</a:t>
            </a:r>
          </a:p>
          <a:p>
            <a:r>
              <a:rPr lang="en-US" dirty="0"/>
              <a:t>This matches my factors- with urban pulse on the 9</a:t>
            </a:r>
            <a:r>
              <a:rPr lang="en-US" baseline="30000" dirty="0"/>
              <a:t>th</a:t>
            </a:r>
            <a:r>
              <a:rPr lang="en-US" dirty="0"/>
              <a:t> but mostly bio factors in this time. Note- I have a few factors that are only high in the </a:t>
            </a:r>
            <a:r>
              <a:rPr lang="en-US" dirty="0" err="1"/>
              <a:t>feb</a:t>
            </a:r>
            <a:r>
              <a:rPr lang="en-US" dirty="0"/>
              <a:t> period. Matching with the Bkgd-1 factor?</a:t>
            </a:r>
          </a:p>
        </p:txBody>
      </p:sp>
      <p:sp>
        <p:nvSpPr>
          <p:cNvPr id="8" name="TextBox 7">
            <a:extLst>
              <a:ext uri="{FF2B5EF4-FFF2-40B4-BE49-F238E27FC236}">
                <a16:creationId xmlns:a16="http://schemas.microsoft.com/office/drawing/2014/main" id="{2212ABBD-6272-4A3F-A018-B146A010E4D4}"/>
              </a:ext>
            </a:extLst>
          </p:cNvPr>
          <p:cNvSpPr txBox="1"/>
          <p:nvPr/>
        </p:nvSpPr>
        <p:spPr>
          <a:xfrm>
            <a:off x="8527433" y="4163077"/>
            <a:ext cx="3466302" cy="1477328"/>
          </a:xfrm>
          <a:prstGeom prst="rect">
            <a:avLst/>
          </a:prstGeom>
          <a:noFill/>
        </p:spPr>
        <p:txBody>
          <a:bodyPr wrap="square" rtlCol="0">
            <a:spAutoFit/>
          </a:bodyPr>
          <a:lstStyle/>
          <a:p>
            <a:r>
              <a:rPr lang="en-US" dirty="0"/>
              <a:t>Question: how do I get ahold of all of these other indicators? All the rest of the AMS (not just the PMF), the O3, </a:t>
            </a:r>
            <a:r>
              <a:rPr lang="en-US" dirty="0" err="1"/>
              <a:t>etc</a:t>
            </a:r>
            <a:r>
              <a:rPr lang="en-US" dirty="0"/>
              <a:t>… would be super cool to look at with my factors</a:t>
            </a:r>
          </a:p>
        </p:txBody>
      </p:sp>
    </p:spTree>
    <p:extLst>
      <p:ext uri="{BB962C8B-B14F-4D97-AF65-F5344CB8AC3E}">
        <p14:creationId xmlns:p14="http://schemas.microsoft.com/office/powerpoint/2010/main" val="33526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7515-21DA-4F2F-941E-552CA7DEC745}"/>
              </a:ext>
            </a:extLst>
          </p:cNvPr>
          <p:cNvSpPr>
            <a:spLocks noGrp="1"/>
          </p:cNvSpPr>
          <p:nvPr>
            <p:ph type="title"/>
          </p:nvPr>
        </p:nvSpPr>
        <p:spPr/>
        <p:txBody>
          <a:bodyPr/>
          <a:lstStyle/>
          <a:p>
            <a:r>
              <a:rPr lang="en-US" dirty="0"/>
              <a:t>Wet Season clusters</a:t>
            </a:r>
          </a:p>
        </p:txBody>
      </p:sp>
      <p:sp>
        <p:nvSpPr>
          <p:cNvPr id="3" name="Content Placeholder 2">
            <a:extLst>
              <a:ext uri="{FF2B5EF4-FFF2-40B4-BE49-F238E27FC236}">
                <a16:creationId xmlns:a16="http://schemas.microsoft.com/office/drawing/2014/main" id="{CED1A59C-0822-4646-ADA4-35B7BB3D072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4F6DECF-8539-4C19-8ACC-98B26EDF2FDE}"/>
              </a:ext>
            </a:extLst>
          </p:cNvPr>
          <p:cNvPicPr>
            <a:picLocks noChangeAspect="1"/>
          </p:cNvPicPr>
          <p:nvPr/>
        </p:nvPicPr>
        <p:blipFill>
          <a:blip r:embed="rId2"/>
          <a:stretch>
            <a:fillRect/>
          </a:stretch>
        </p:blipFill>
        <p:spPr>
          <a:xfrm>
            <a:off x="1207096" y="3397123"/>
            <a:ext cx="4952133" cy="928525"/>
          </a:xfrm>
          <a:prstGeom prst="rect">
            <a:avLst/>
          </a:prstGeom>
        </p:spPr>
      </p:pic>
      <p:sp>
        <p:nvSpPr>
          <p:cNvPr id="6" name="TextBox 5">
            <a:extLst>
              <a:ext uri="{FF2B5EF4-FFF2-40B4-BE49-F238E27FC236}">
                <a16:creationId xmlns:a16="http://schemas.microsoft.com/office/drawing/2014/main" id="{43BB30A6-8683-4990-8025-E4F6427A37D7}"/>
              </a:ext>
            </a:extLst>
          </p:cNvPr>
          <p:cNvSpPr txBox="1"/>
          <p:nvPr/>
        </p:nvSpPr>
        <p:spPr>
          <a:xfrm>
            <a:off x="7203593" y="3538219"/>
            <a:ext cx="4210151" cy="646331"/>
          </a:xfrm>
          <a:prstGeom prst="rect">
            <a:avLst/>
          </a:prstGeom>
          <a:noFill/>
        </p:spPr>
        <p:txBody>
          <a:bodyPr wrap="square" rtlCol="0">
            <a:spAutoFit/>
          </a:bodyPr>
          <a:lstStyle/>
          <a:p>
            <a:r>
              <a:rPr lang="en-US" dirty="0"/>
              <a:t>IOP1 clustering by numbers- top 100 compounds</a:t>
            </a:r>
          </a:p>
        </p:txBody>
      </p:sp>
      <p:pic>
        <p:nvPicPr>
          <p:cNvPr id="8" name="Picture 7">
            <a:extLst>
              <a:ext uri="{FF2B5EF4-FFF2-40B4-BE49-F238E27FC236}">
                <a16:creationId xmlns:a16="http://schemas.microsoft.com/office/drawing/2014/main" id="{FD69D387-340E-4C9C-93D0-A54F06DDBA0B}"/>
              </a:ext>
            </a:extLst>
          </p:cNvPr>
          <p:cNvPicPr>
            <a:picLocks noChangeAspect="1"/>
          </p:cNvPicPr>
          <p:nvPr/>
        </p:nvPicPr>
        <p:blipFill>
          <a:blip r:embed="rId3"/>
          <a:stretch>
            <a:fillRect/>
          </a:stretch>
        </p:blipFill>
        <p:spPr>
          <a:xfrm>
            <a:off x="456764" y="4460585"/>
            <a:ext cx="6452799" cy="816810"/>
          </a:xfrm>
          <a:prstGeom prst="rect">
            <a:avLst/>
          </a:prstGeom>
        </p:spPr>
      </p:pic>
      <p:sp>
        <p:nvSpPr>
          <p:cNvPr id="9" name="TextBox 8">
            <a:extLst>
              <a:ext uri="{FF2B5EF4-FFF2-40B4-BE49-F238E27FC236}">
                <a16:creationId xmlns:a16="http://schemas.microsoft.com/office/drawing/2014/main" id="{C4869D93-7407-4E34-9ECE-BE5A1BEB3FB5}"/>
              </a:ext>
            </a:extLst>
          </p:cNvPr>
          <p:cNvSpPr txBox="1"/>
          <p:nvPr/>
        </p:nvSpPr>
        <p:spPr>
          <a:xfrm>
            <a:off x="7203593" y="4640743"/>
            <a:ext cx="5368101" cy="369332"/>
          </a:xfrm>
          <a:prstGeom prst="rect">
            <a:avLst/>
          </a:prstGeom>
          <a:noFill/>
        </p:spPr>
        <p:txBody>
          <a:bodyPr wrap="square" rtlCol="0">
            <a:spAutoFit/>
          </a:bodyPr>
          <a:lstStyle/>
          <a:p>
            <a:r>
              <a:rPr lang="en-US" dirty="0"/>
              <a:t>IOP1 clustering by numbers- all compounds</a:t>
            </a:r>
          </a:p>
        </p:txBody>
      </p:sp>
      <p:sp>
        <p:nvSpPr>
          <p:cNvPr id="10" name="Rectangle 9">
            <a:extLst>
              <a:ext uri="{FF2B5EF4-FFF2-40B4-BE49-F238E27FC236}">
                <a16:creationId xmlns:a16="http://schemas.microsoft.com/office/drawing/2014/main" id="{5D883A6B-FC54-40C6-8780-D8E512958A97}"/>
              </a:ext>
            </a:extLst>
          </p:cNvPr>
          <p:cNvSpPr/>
          <p:nvPr/>
        </p:nvSpPr>
        <p:spPr>
          <a:xfrm rot="21182215">
            <a:off x="4153709" y="2706116"/>
            <a:ext cx="430522" cy="292608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28341D-7E7E-451C-AC19-E0725BDDBDDF}"/>
              </a:ext>
            </a:extLst>
          </p:cNvPr>
          <p:cNvSpPr/>
          <p:nvPr/>
        </p:nvSpPr>
        <p:spPr>
          <a:xfrm rot="20060001">
            <a:off x="5003268" y="3447840"/>
            <a:ext cx="548095" cy="2201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7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pic>
        <p:nvPicPr>
          <p:cNvPr id="4" name="Content Placeholder 3">
            <a:extLst>
              <a:ext uri="{FF2B5EF4-FFF2-40B4-BE49-F238E27FC236}">
                <a16:creationId xmlns:a16="http://schemas.microsoft.com/office/drawing/2014/main" id="{4AD46CB3-50A3-4CC4-8D7D-FC0C6C3E9E17}"/>
              </a:ext>
            </a:extLst>
          </p:cNvPr>
          <p:cNvPicPr>
            <a:picLocks noGrp="1" noChangeAspect="1"/>
          </p:cNvPicPr>
          <p:nvPr>
            <p:ph idx="1"/>
          </p:nvPr>
        </p:nvPicPr>
        <p:blipFill>
          <a:blip r:embed="rId2"/>
          <a:stretch>
            <a:fillRect/>
          </a:stretch>
        </p:blipFill>
        <p:spPr>
          <a:xfrm>
            <a:off x="425119" y="1690688"/>
            <a:ext cx="7302064" cy="4512633"/>
          </a:xfrm>
          <a:prstGeom prst="rect">
            <a:avLst/>
          </a:prstGeom>
        </p:spPr>
      </p:pic>
      <p:sp>
        <p:nvSpPr>
          <p:cNvPr id="5" name="TextBox 4">
            <a:extLst>
              <a:ext uri="{FF2B5EF4-FFF2-40B4-BE49-F238E27FC236}">
                <a16:creationId xmlns:a16="http://schemas.microsoft.com/office/drawing/2014/main" id="{B6D00EDD-68F6-4029-8892-238BBCBD741D}"/>
              </a:ext>
            </a:extLst>
          </p:cNvPr>
          <p:cNvSpPr txBox="1"/>
          <p:nvPr/>
        </p:nvSpPr>
        <p:spPr>
          <a:xfrm>
            <a:off x="7981848" y="504040"/>
            <a:ext cx="4210151" cy="1477328"/>
          </a:xfrm>
          <a:prstGeom prst="rect">
            <a:avLst/>
          </a:prstGeom>
          <a:noFill/>
        </p:spPr>
        <p:txBody>
          <a:bodyPr wrap="square" rtlCol="0">
            <a:spAutoFit/>
          </a:bodyPr>
          <a:lstStyle/>
          <a:p>
            <a:r>
              <a:rPr lang="en-US" dirty="0"/>
              <a:t>35% cumulative season signal</a:t>
            </a:r>
          </a:p>
          <a:p>
            <a:r>
              <a:rPr lang="en-US" dirty="0"/>
              <a:t>Night abundant, 31 compounds</a:t>
            </a:r>
          </a:p>
          <a:p>
            <a:r>
              <a:rPr lang="en-US" dirty="0"/>
              <a:t>Factor contains lots of phthalic acid esters</a:t>
            </a:r>
          </a:p>
          <a:p>
            <a:r>
              <a:rPr lang="en-US" dirty="0"/>
              <a:t>No correlations above .22 with anything</a:t>
            </a:r>
          </a:p>
          <a:p>
            <a:endParaRPr lang="en-US" dirty="0"/>
          </a:p>
        </p:txBody>
      </p:sp>
      <p:sp>
        <p:nvSpPr>
          <p:cNvPr id="3" name="AutoShape 2">
            <a:extLst>
              <a:ext uri="{FF2B5EF4-FFF2-40B4-BE49-F238E27FC236}">
                <a16:creationId xmlns:a16="http://schemas.microsoft.com/office/drawing/2014/main" id="{5C97E813-59C9-4711-8895-E8E3BB46B3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9314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pic>
        <p:nvPicPr>
          <p:cNvPr id="4" name="Content Placeholder 3">
            <a:extLst>
              <a:ext uri="{FF2B5EF4-FFF2-40B4-BE49-F238E27FC236}">
                <a16:creationId xmlns:a16="http://schemas.microsoft.com/office/drawing/2014/main" id="{4AD46CB3-50A3-4CC4-8D7D-FC0C6C3E9E17}"/>
              </a:ext>
            </a:extLst>
          </p:cNvPr>
          <p:cNvPicPr>
            <a:picLocks noGrp="1" noChangeAspect="1"/>
          </p:cNvPicPr>
          <p:nvPr>
            <p:ph idx="1"/>
          </p:nvPr>
        </p:nvPicPr>
        <p:blipFill>
          <a:blip r:embed="rId2"/>
          <a:stretch>
            <a:fillRect/>
          </a:stretch>
        </p:blipFill>
        <p:spPr>
          <a:xfrm>
            <a:off x="425119" y="1690688"/>
            <a:ext cx="7302064" cy="4512633"/>
          </a:xfrm>
          <a:prstGeom prst="rect">
            <a:avLst/>
          </a:prstGeom>
        </p:spPr>
      </p:pic>
      <p:sp>
        <p:nvSpPr>
          <p:cNvPr id="5" name="TextBox 4">
            <a:extLst>
              <a:ext uri="{FF2B5EF4-FFF2-40B4-BE49-F238E27FC236}">
                <a16:creationId xmlns:a16="http://schemas.microsoft.com/office/drawing/2014/main" id="{B6D00EDD-68F6-4029-8892-238BBCBD741D}"/>
              </a:ext>
            </a:extLst>
          </p:cNvPr>
          <p:cNvSpPr txBox="1"/>
          <p:nvPr/>
        </p:nvSpPr>
        <p:spPr>
          <a:xfrm>
            <a:off x="7981848" y="504040"/>
            <a:ext cx="4210151" cy="1477328"/>
          </a:xfrm>
          <a:prstGeom prst="rect">
            <a:avLst/>
          </a:prstGeom>
          <a:noFill/>
        </p:spPr>
        <p:txBody>
          <a:bodyPr wrap="square" rtlCol="0">
            <a:spAutoFit/>
          </a:bodyPr>
          <a:lstStyle/>
          <a:p>
            <a:r>
              <a:rPr lang="en-US" dirty="0"/>
              <a:t>35% cumulative season signal</a:t>
            </a:r>
          </a:p>
          <a:p>
            <a:r>
              <a:rPr lang="en-US" dirty="0"/>
              <a:t>31 compounds</a:t>
            </a:r>
          </a:p>
          <a:p>
            <a:r>
              <a:rPr lang="en-US" dirty="0"/>
              <a:t>Factor contains lots of phthalic acid esters</a:t>
            </a:r>
          </a:p>
          <a:p>
            <a:r>
              <a:rPr lang="en-US" dirty="0"/>
              <a:t>No correlations above .22 with anything</a:t>
            </a:r>
          </a:p>
          <a:p>
            <a:endParaRPr lang="en-US" dirty="0"/>
          </a:p>
        </p:txBody>
      </p:sp>
      <p:sp>
        <p:nvSpPr>
          <p:cNvPr id="3" name="AutoShape 2">
            <a:extLst>
              <a:ext uri="{FF2B5EF4-FFF2-40B4-BE49-F238E27FC236}">
                <a16:creationId xmlns:a16="http://schemas.microsoft.com/office/drawing/2014/main" id="{5C97E813-59C9-4711-8895-E8E3BB46B3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092B13B-B06A-4233-A00F-B860C3FDFD07}"/>
              </a:ext>
            </a:extLst>
          </p:cNvPr>
          <p:cNvPicPr>
            <a:picLocks noChangeAspect="1"/>
          </p:cNvPicPr>
          <p:nvPr/>
        </p:nvPicPr>
        <p:blipFill>
          <a:blip r:embed="rId3"/>
          <a:stretch>
            <a:fillRect/>
          </a:stretch>
        </p:blipFill>
        <p:spPr>
          <a:xfrm>
            <a:off x="4204730" y="1891157"/>
            <a:ext cx="7554236" cy="4662043"/>
          </a:xfrm>
          <a:prstGeom prst="rect">
            <a:avLst/>
          </a:prstGeom>
        </p:spPr>
      </p:pic>
      <p:sp>
        <p:nvSpPr>
          <p:cNvPr id="8" name="TextBox 7">
            <a:extLst>
              <a:ext uri="{FF2B5EF4-FFF2-40B4-BE49-F238E27FC236}">
                <a16:creationId xmlns:a16="http://schemas.microsoft.com/office/drawing/2014/main" id="{BCF6DAFD-F56D-4EF5-A5A8-A7CCE05DF3CA}"/>
              </a:ext>
            </a:extLst>
          </p:cNvPr>
          <p:cNvSpPr txBox="1"/>
          <p:nvPr/>
        </p:nvSpPr>
        <p:spPr>
          <a:xfrm>
            <a:off x="4944735" y="3670005"/>
            <a:ext cx="2733462" cy="553998"/>
          </a:xfrm>
          <a:prstGeom prst="rect">
            <a:avLst/>
          </a:prstGeom>
          <a:noFill/>
        </p:spPr>
        <p:txBody>
          <a:bodyPr wrap="square" rtlCol="0">
            <a:spAutoFit/>
          </a:bodyPr>
          <a:lstStyle/>
          <a:p>
            <a:r>
              <a:rPr lang="en-US" sz="1200" dirty="0"/>
              <a:t>Phthalic acid, butyl 3-methylbutyl ester</a:t>
            </a:r>
          </a:p>
          <a:p>
            <a:endParaRPr lang="en-US" dirty="0"/>
          </a:p>
        </p:txBody>
      </p:sp>
      <p:sp>
        <p:nvSpPr>
          <p:cNvPr id="9" name="TextBox 8">
            <a:extLst>
              <a:ext uri="{FF2B5EF4-FFF2-40B4-BE49-F238E27FC236}">
                <a16:creationId xmlns:a16="http://schemas.microsoft.com/office/drawing/2014/main" id="{AFC34E72-571C-4F3E-AFC3-89C446E69FD3}"/>
              </a:ext>
            </a:extLst>
          </p:cNvPr>
          <p:cNvSpPr txBox="1"/>
          <p:nvPr/>
        </p:nvSpPr>
        <p:spPr>
          <a:xfrm>
            <a:off x="4944735" y="4995568"/>
            <a:ext cx="2733462" cy="738664"/>
          </a:xfrm>
          <a:prstGeom prst="rect">
            <a:avLst/>
          </a:prstGeom>
          <a:noFill/>
        </p:spPr>
        <p:txBody>
          <a:bodyPr wrap="square" rtlCol="0">
            <a:spAutoFit/>
          </a:bodyPr>
          <a:lstStyle/>
          <a:p>
            <a:r>
              <a:rPr lang="en-US" sz="1200" dirty="0"/>
              <a:t>Phthalic acid, butyl 3-methylbutyl pentyl ester</a:t>
            </a:r>
          </a:p>
          <a:p>
            <a:endParaRPr lang="en-US" dirty="0"/>
          </a:p>
        </p:txBody>
      </p:sp>
      <p:sp>
        <p:nvSpPr>
          <p:cNvPr id="10" name="TextBox 9">
            <a:extLst>
              <a:ext uri="{FF2B5EF4-FFF2-40B4-BE49-F238E27FC236}">
                <a16:creationId xmlns:a16="http://schemas.microsoft.com/office/drawing/2014/main" id="{6934D880-A709-4B74-8EC1-BC28A463A3BF}"/>
              </a:ext>
            </a:extLst>
          </p:cNvPr>
          <p:cNvSpPr txBox="1"/>
          <p:nvPr/>
        </p:nvSpPr>
        <p:spPr>
          <a:xfrm>
            <a:off x="4792335" y="2710643"/>
            <a:ext cx="2733462" cy="553998"/>
          </a:xfrm>
          <a:prstGeom prst="rect">
            <a:avLst/>
          </a:prstGeom>
          <a:noFill/>
        </p:spPr>
        <p:txBody>
          <a:bodyPr wrap="square" rtlCol="0">
            <a:spAutoFit/>
          </a:bodyPr>
          <a:lstStyle/>
          <a:p>
            <a:r>
              <a:rPr lang="en-US" sz="1200" dirty="0"/>
              <a:t>Phthalic acid, butyl </a:t>
            </a:r>
            <a:r>
              <a:rPr lang="en-US" sz="1200" dirty="0" err="1"/>
              <a:t>isohexyl</a:t>
            </a:r>
            <a:r>
              <a:rPr lang="en-US" sz="1200" dirty="0"/>
              <a:t> ester</a:t>
            </a:r>
          </a:p>
          <a:p>
            <a:endParaRPr lang="en-US" dirty="0"/>
          </a:p>
        </p:txBody>
      </p:sp>
    </p:spTree>
    <p:extLst>
      <p:ext uri="{BB962C8B-B14F-4D97-AF65-F5344CB8AC3E}">
        <p14:creationId xmlns:p14="http://schemas.microsoft.com/office/powerpoint/2010/main" val="340667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9246</TotalTime>
  <Words>2075</Words>
  <Application>Microsoft Office PowerPoint</Application>
  <PresentationFormat>Widescreen</PresentationFormat>
  <Paragraphs>251</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Meeting with Allen 4/15/2020</vt:lpstr>
      <vt:lpstr>Premise: Dynamic Time Warping Hierarchical Clustering to assign compounds to groups of similar temporal variation</vt:lpstr>
      <vt:lpstr>Premise: Dynamic Time Warping Hierarchical Clustering to assign compounds to groups of similar temporal variation</vt:lpstr>
      <vt:lpstr>Wet Season Clustering</vt:lpstr>
      <vt:lpstr>Wet Season</vt:lpstr>
      <vt:lpstr>Wet Season- Suzane’s paper</vt:lpstr>
      <vt:lpstr>Wet Season clusters</vt:lpstr>
      <vt:lpstr>Wet Season- factor by factor</vt:lpstr>
      <vt:lpstr>Wet Season- factor by factor</vt:lpstr>
      <vt:lpstr>More on factor 9</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Diurnal Comparisons</vt:lpstr>
      <vt:lpstr>Time Of Day Normalized Clustering</vt:lpstr>
      <vt:lpstr>Dry Season</vt:lpstr>
      <vt:lpstr>Dry season- Suzane</vt:lpstr>
      <vt:lpstr>Dry Season Clusters</vt:lpstr>
      <vt:lpstr>Dry Season- factor by factor</vt:lpstr>
      <vt:lpstr>Dry Season- factor by factor</vt:lpstr>
      <vt:lpstr>Dry Season- factor by factor</vt:lpstr>
      <vt:lpstr>Dry Season- factor by factor</vt:lpstr>
      <vt:lpstr>Dry Season- factor by factor</vt:lpstr>
      <vt:lpstr>Dry Season- factor by factor</vt:lpstr>
      <vt:lpstr>Dry Season- factor by factor</vt:lpstr>
      <vt:lpstr>Diurnal Profiles</vt:lpstr>
      <vt:lpstr>Time of Day Normalized Clustering</vt:lpstr>
      <vt:lpstr>Anthropogenic Influence Overlap Analysis</vt:lpstr>
      <vt:lpstr>Anthropogenic Influence and Overlap Analysis</vt:lpstr>
      <vt:lpstr>Anthropogenic Influence and Overlap Analysis</vt:lpstr>
      <vt:lpstr>Anthropogenic Influence and Overlap Analysis</vt:lpstr>
      <vt:lpstr>Snapshot of the masterlist</vt:lpstr>
      <vt:lpstr>Next Steps</vt:lpstr>
      <vt:lpstr>Additional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with Lindsay 4/6/2020</dc:title>
  <dc:creator>Emily Barnes</dc:creator>
  <cp:lastModifiedBy>Emily Barnes</cp:lastModifiedBy>
  <cp:revision>27</cp:revision>
  <dcterms:created xsi:type="dcterms:W3CDTF">2021-04-04T23:39:44Z</dcterms:created>
  <dcterms:modified xsi:type="dcterms:W3CDTF">2021-04-15T21:34:09Z</dcterms:modified>
</cp:coreProperties>
</file>