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F6E81-F878-491A-8C67-D60434414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FDA17-6742-440F-8023-9F19A49E9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8E536-F38C-4826-9939-B0A9D313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5AF77-371A-4D82-9FA2-E698F7F2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F6CF1-3F2E-4F8E-8456-3D011983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1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5CB8B-2F4E-4F50-B027-E11E37F1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C92503-6B8F-45D8-9208-D72F57AC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47D3E-5059-4C41-964C-79CBA090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203AF-F75D-4804-BFA2-1969D9C4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4611F-BE35-4D72-AFC2-D63CBBE4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86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0608F6-4E83-478B-9C6E-4A6A3612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958DA-72CC-4BA5-9543-6A332707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6083E-AA37-4FE5-9AC2-3670194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F1F93-105D-4DB5-8260-6E8F19E1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B7CC3-7FDC-43DC-A42E-E0D50554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4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9911B-6E24-47A4-9153-979303F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75416-DE79-4E6B-878C-9156B86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C0558-43C4-40E4-A2FA-5E59535E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B98EE-DF72-43B2-8941-A204FA3E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2377C-9C7D-4CCA-BDEF-85E81A4C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37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BE5C-BB08-4110-BDFE-3319459C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5E21A1-0883-40CA-B0E6-455D7DEF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21228-0EDA-44C1-AAF9-32F2AE4E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C6CBF-C6C4-48BA-974F-958C63C6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21601-964C-4A9A-B702-49ABBD4F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5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6AC35-6792-4CB8-B7C2-3160A8C1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906E6-4270-4438-B9C9-2AD2650E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C8BD3-6D26-4425-A0B6-6434C236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2732FA-4067-4932-8451-F632D148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FF4EE3-68B3-4AB4-A225-59FEDBE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FA4D4-C6C3-4C4D-BCE7-81A5F8C0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40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7F69-4635-4FDE-8ECA-41F0E5D1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1F1E99-EB6F-4220-B1BB-B18A1767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3A462C-D637-4564-A8CA-4DBE5359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481D80-2273-4573-885D-30169F32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285FC6-BFF8-450A-B1A3-FFCD26290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A43A20-2228-4888-BF55-36F36240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23DE1-0AA4-47D1-ACB0-A36F5F4A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5A91C9-1B38-4390-BCA1-F14BC367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5F0B5-3560-4125-A968-E7A9DCD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CEF9EB-037E-4103-B2E2-5C61B45C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C55293-A712-47BA-892C-A6EA492E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175794-F200-47F4-8BF3-9830ADF8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6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06A3E7-C929-48DC-B51A-4EC95C6E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5C25A3-DD18-4A22-ACD0-80EA86B7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C0C769-20A1-4FC7-A2A5-D5A69E17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0416-AE9B-4F8A-B5CC-6BCC1F68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79FD4-03E7-4B53-8E43-60D66E18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43D871-E096-481F-874E-77F7C242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94536B-0020-4EA2-A6A2-3E9D111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EA669-BD6B-4F4C-A705-C3F9C226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3E77BC-6D58-4ABC-B256-5151DBD5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2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F109A-C629-4CD6-A826-C20F5CC2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C37801-0EA3-4F69-9687-ADB3F6E2B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9D7656-1519-4866-AE52-B296FDC6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530847-70F1-48CD-804E-7B1565C2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91A7D-7D18-493C-9275-2213CD5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A54F46-6E0C-4FA9-89D3-A1305FB9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8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823C79-51CE-4B56-8A15-9BEE9892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315167-6E05-45FA-9BEE-A5E96D3C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09197-9ED8-4BEC-8021-2995EF310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8FF2-7FC9-48A0-8E82-E1E2E8E6D3B1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6324A9-47EB-4215-A22C-B531495E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67046-B72B-4114-A888-B3FAEFF02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E6A5-F1FB-4570-9294-9F0322BB60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23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659BE3C-8A65-4C08-AD44-4A914A194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858" y="397200"/>
            <a:ext cx="2882283" cy="410669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Pynq</a:t>
            </a:r>
            <a:r>
              <a:rPr lang="es-ES" dirty="0"/>
              <a:t> Z2: AXI Test 3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37489D-FAB8-4292-A82C-0958B9FAFC9C}"/>
              </a:ext>
            </a:extLst>
          </p:cNvPr>
          <p:cNvSpPr/>
          <p:nvPr/>
        </p:nvSpPr>
        <p:spPr>
          <a:xfrm>
            <a:off x="2217140" y="994464"/>
            <a:ext cx="7617041" cy="4998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93548-4B2A-45B8-A1FE-335635B473DC}"/>
              </a:ext>
            </a:extLst>
          </p:cNvPr>
          <p:cNvSpPr/>
          <p:nvPr/>
        </p:nvSpPr>
        <p:spPr>
          <a:xfrm>
            <a:off x="3240350" y="1839821"/>
            <a:ext cx="5877017" cy="18539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9971FAB-D762-480F-92E6-9F882F74B79F}"/>
              </a:ext>
            </a:extLst>
          </p:cNvPr>
          <p:cNvSpPr txBox="1">
            <a:spLocks/>
          </p:cNvSpPr>
          <p:nvPr/>
        </p:nvSpPr>
        <p:spPr>
          <a:xfrm>
            <a:off x="4654857" y="1313079"/>
            <a:ext cx="2882283" cy="410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AXI IP Test 3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1C7644F-ABCF-4C25-BD4E-8AC54C993F10}"/>
              </a:ext>
            </a:extLst>
          </p:cNvPr>
          <p:cNvSpPr txBox="1">
            <a:spLocks/>
          </p:cNvSpPr>
          <p:nvPr/>
        </p:nvSpPr>
        <p:spPr>
          <a:xfrm>
            <a:off x="2290435" y="2087655"/>
            <a:ext cx="2882283" cy="410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S_AXI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1C65FD4-22EF-4C3A-9711-BFC049FBA9E6}"/>
              </a:ext>
            </a:extLst>
          </p:cNvPr>
          <p:cNvSpPr txBox="1">
            <a:spLocks/>
          </p:cNvSpPr>
          <p:nvPr/>
        </p:nvSpPr>
        <p:spPr>
          <a:xfrm>
            <a:off x="2290435" y="4359676"/>
            <a:ext cx="2882283" cy="410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in_sw</a:t>
            </a:r>
            <a:endParaRPr lang="es-ES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7FD2DEE-0B35-49A0-A3A5-6B38425EC7DD}"/>
              </a:ext>
            </a:extLst>
          </p:cNvPr>
          <p:cNvSpPr txBox="1">
            <a:spLocks/>
          </p:cNvSpPr>
          <p:nvPr/>
        </p:nvSpPr>
        <p:spPr>
          <a:xfrm>
            <a:off x="7128767" y="4359675"/>
            <a:ext cx="2882283" cy="410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out_led</a:t>
            </a:r>
            <a:endParaRPr lang="es-ES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F55CDDEC-E899-4613-AF43-1E54A7B8FDD8}"/>
              </a:ext>
            </a:extLst>
          </p:cNvPr>
          <p:cNvSpPr/>
          <p:nvPr/>
        </p:nvSpPr>
        <p:spPr>
          <a:xfrm>
            <a:off x="1151135" y="2061023"/>
            <a:ext cx="2059620" cy="1411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94D5F8C-700A-49FD-8400-27199A86EAC9}"/>
              </a:ext>
            </a:extLst>
          </p:cNvPr>
          <p:cNvSpPr/>
          <p:nvPr/>
        </p:nvSpPr>
        <p:spPr>
          <a:xfrm>
            <a:off x="1151135" y="4310746"/>
            <a:ext cx="2059620" cy="5004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izquierda, derecha y arriba 11">
            <a:extLst>
              <a:ext uri="{FF2B5EF4-FFF2-40B4-BE49-F238E27FC236}">
                <a16:creationId xmlns:a16="http://schemas.microsoft.com/office/drawing/2014/main" id="{7BC720CC-A0EA-4318-B20C-B21C8803FB05}"/>
              </a:ext>
            </a:extLst>
          </p:cNvPr>
          <p:cNvSpPr/>
          <p:nvPr/>
        </p:nvSpPr>
        <p:spPr>
          <a:xfrm>
            <a:off x="4640130" y="3880370"/>
            <a:ext cx="2956636" cy="923277"/>
          </a:xfrm>
          <a:custGeom>
            <a:avLst/>
            <a:gdLst>
              <a:gd name="connsiteX0" fmla="*/ 0 w 2920753"/>
              <a:gd name="connsiteY0" fmla="*/ 692458 h 923277"/>
              <a:gd name="connsiteX1" fmla="*/ 230819 w 2920753"/>
              <a:gd name="connsiteY1" fmla="*/ 461639 h 923277"/>
              <a:gd name="connsiteX2" fmla="*/ 230819 w 2920753"/>
              <a:gd name="connsiteY2" fmla="*/ 577048 h 923277"/>
              <a:gd name="connsiteX3" fmla="*/ 1344967 w 2920753"/>
              <a:gd name="connsiteY3" fmla="*/ 577048 h 923277"/>
              <a:gd name="connsiteX4" fmla="*/ 1344967 w 2920753"/>
              <a:gd name="connsiteY4" fmla="*/ 230819 h 923277"/>
              <a:gd name="connsiteX5" fmla="*/ 1229557 w 2920753"/>
              <a:gd name="connsiteY5" fmla="*/ 230819 h 923277"/>
              <a:gd name="connsiteX6" fmla="*/ 1460377 w 2920753"/>
              <a:gd name="connsiteY6" fmla="*/ 0 h 923277"/>
              <a:gd name="connsiteX7" fmla="*/ 1691196 w 2920753"/>
              <a:gd name="connsiteY7" fmla="*/ 230819 h 923277"/>
              <a:gd name="connsiteX8" fmla="*/ 1575786 w 2920753"/>
              <a:gd name="connsiteY8" fmla="*/ 230819 h 923277"/>
              <a:gd name="connsiteX9" fmla="*/ 1575786 w 2920753"/>
              <a:gd name="connsiteY9" fmla="*/ 577048 h 923277"/>
              <a:gd name="connsiteX10" fmla="*/ 2689934 w 2920753"/>
              <a:gd name="connsiteY10" fmla="*/ 577048 h 923277"/>
              <a:gd name="connsiteX11" fmla="*/ 2689934 w 2920753"/>
              <a:gd name="connsiteY11" fmla="*/ 461639 h 923277"/>
              <a:gd name="connsiteX12" fmla="*/ 2920753 w 2920753"/>
              <a:gd name="connsiteY12" fmla="*/ 692458 h 923277"/>
              <a:gd name="connsiteX13" fmla="*/ 2689934 w 2920753"/>
              <a:gd name="connsiteY13" fmla="*/ 923277 h 923277"/>
              <a:gd name="connsiteX14" fmla="*/ 2689934 w 2920753"/>
              <a:gd name="connsiteY14" fmla="*/ 807867 h 923277"/>
              <a:gd name="connsiteX15" fmla="*/ 230819 w 2920753"/>
              <a:gd name="connsiteY15" fmla="*/ 807867 h 923277"/>
              <a:gd name="connsiteX16" fmla="*/ 230819 w 2920753"/>
              <a:gd name="connsiteY16" fmla="*/ 923277 h 923277"/>
              <a:gd name="connsiteX17" fmla="*/ 0 w 2920753"/>
              <a:gd name="connsiteY17" fmla="*/ 692458 h 923277"/>
              <a:gd name="connsiteX0" fmla="*/ 35511 w 2956264"/>
              <a:gd name="connsiteY0" fmla="*/ 692458 h 923277"/>
              <a:gd name="connsiteX1" fmla="*/ 0 w 2956264"/>
              <a:gd name="connsiteY1" fmla="*/ 541538 h 923277"/>
              <a:gd name="connsiteX2" fmla="*/ 266330 w 2956264"/>
              <a:gd name="connsiteY2" fmla="*/ 577048 h 923277"/>
              <a:gd name="connsiteX3" fmla="*/ 1380478 w 2956264"/>
              <a:gd name="connsiteY3" fmla="*/ 577048 h 923277"/>
              <a:gd name="connsiteX4" fmla="*/ 1380478 w 2956264"/>
              <a:gd name="connsiteY4" fmla="*/ 230819 h 923277"/>
              <a:gd name="connsiteX5" fmla="*/ 1265068 w 2956264"/>
              <a:gd name="connsiteY5" fmla="*/ 230819 h 923277"/>
              <a:gd name="connsiteX6" fmla="*/ 1495888 w 2956264"/>
              <a:gd name="connsiteY6" fmla="*/ 0 h 923277"/>
              <a:gd name="connsiteX7" fmla="*/ 1726707 w 2956264"/>
              <a:gd name="connsiteY7" fmla="*/ 230819 h 923277"/>
              <a:gd name="connsiteX8" fmla="*/ 1611297 w 2956264"/>
              <a:gd name="connsiteY8" fmla="*/ 230819 h 923277"/>
              <a:gd name="connsiteX9" fmla="*/ 1611297 w 2956264"/>
              <a:gd name="connsiteY9" fmla="*/ 577048 h 923277"/>
              <a:gd name="connsiteX10" fmla="*/ 2725445 w 2956264"/>
              <a:gd name="connsiteY10" fmla="*/ 577048 h 923277"/>
              <a:gd name="connsiteX11" fmla="*/ 2725445 w 2956264"/>
              <a:gd name="connsiteY11" fmla="*/ 461639 h 923277"/>
              <a:gd name="connsiteX12" fmla="*/ 2956264 w 2956264"/>
              <a:gd name="connsiteY12" fmla="*/ 692458 h 923277"/>
              <a:gd name="connsiteX13" fmla="*/ 2725445 w 2956264"/>
              <a:gd name="connsiteY13" fmla="*/ 923277 h 923277"/>
              <a:gd name="connsiteX14" fmla="*/ 2725445 w 2956264"/>
              <a:gd name="connsiteY14" fmla="*/ 807867 h 923277"/>
              <a:gd name="connsiteX15" fmla="*/ 266330 w 2956264"/>
              <a:gd name="connsiteY15" fmla="*/ 807867 h 923277"/>
              <a:gd name="connsiteX16" fmla="*/ 266330 w 2956264"/>
              <a:gd name="connsiteY16" fmla="*/ 923277 h 923277"/>
              <a:gd name="connsiteX17" fmla="*/ 35511 w 2956264"/>
              <a:gd name="connsiteY17" fmla="*/ 692458 h 923277"/>
              <a:gd name="connsiteX0" fmla="*/ 35511 w 2956264"/>
              <a:gd name="connsiteY0" fmla="*/ 692458 h 923277"/>
              <a:gd name="connsiteX1" fmla="*/ 0 w 2956264"/>
              <a:gd name="connsiteY1" fmla="*/ 564398 h 923277"/>
              <a:gd name="connsiteX2" fmla="*/ 266330 w 2956264"/>
              <a:gd name="connsiteY2" fmla="*/ 577048 h 923277"/>
              <a:gd name="connsiteX3" fmla="*/ 1380478 w 2956264"/>
              <a:gd name="connsiteY3" fmla="*/ 577048 h 923277"/>
              <a:gd name="connsiteX4" fmla="*/ 1380478 w 2956264"/>
              <a:gd name="connsiteY4" fmla="*/ 230819 h 923277"/>
              <a:gd name="connsiteX5" fmla="*/ 1265068 w 2956264"/>
              <a:gd name="connsiteY5" fmla="*/ 230819 h 923277"/>
              <a:gd name="connsiteX6" fmla="*/ 1495888 w 2956264"/>
              <a:gd name="connsiteY6" fmla="*/ 0 h 923277"/>
              <a:gd name="connsiteX7" fmla="*/ 1726707 w 2956264"/>
              <a:gd name="connsiteY7" fmla="*/ 230819 h 923277"/>
              <a:gd name="connsiteX8" fmla="*/ 1611297 w 2956264"/>
              <a:gd name="connsiteY8" fmla="*/ 230819 h 923277"/>
              <a:gd name="connsiteX9" fmla="*/ 1611297 w 2956264"/>
              <a:gd name="connsiteY9" fmla="*/ 577048 h 923277"/>
              <a:gd name="connsiteX10" fmla="*/ 2725445 w 2956264"/>
              <a:gd name="connsiteY10" fmla="*/ 577048 h 923277"/>
              <a:gd name="connsiteX11" fmla="*/ 2725445 w 2956264"/>
              <a:gd name="connsiteY11" fmla="*/ 461639 h 923277"/>
              <a:gd name="connsiteX12" fmla="*/ 2956264 w 2956264"/>
              <a:gd name="connsiteY12" fmla="*/ 692458 h 923277"/>
              <a:gd name="connsiteX13" fmla="*/ 2725445 w 2956264"/>
              <a:gd name="connsiteY13" fmla="*/ 923277 h 923277"/>
              <a:gd name="connsiteX14" fmla="*/ 2725445 w 2956264"/>
              <a:gd name="connsiteY14" fmla="*/ 807867 h 923277"/>
              <a:gd name="connsiteX15" fmla="*/ 266330 w 2956264"/>
              <a:gd name="connsiteY15" fmla="*/ 807867 h 923277"/>
              <a:gd name="connsiteX16" fmla="*/ 266330 w 2956264"/>
              <a:gd name="connsiteY16" fmla="*/ 923277 h 923277"/>
              <a:gd name="connsiteX17" fmla="*/ 35511 w 2956264"/>
              <a:gd name="connsiteY17" fmla="*/ 692458 h 923277"/>
              <a:gd name="connsiteX0" fmla="*/ 35511 w 2956264"/>
              <a:gd name="connsiteY0" fmla="*/ 692458 h 923277"/>
              <a:gd name="connsiteX1" fmla="*/ 0 w 2956264"/>
              <a:gd name="connsiteY1" fmla="*/ 564398 h 923277"/>
              <a:gd name="connsiteX2" fmla="*/ 266330 w 2956264"/>
              <a:gd name="connsiteY2" fmla="*/ 577048 h 923277"/>
              <a:gd name="connsiteX3" fmla="*/ 1380478 w 2956264"/>
              <a:gd name="connsiteY3" fmla="*/ 577048 h 923277"/>
              <a:gd name="connsiteX4" fmla="*/ 1380478 w 2956264"/>
              <a:gd name="connsiteY4" fmla="*/ 230819 h 923277"/>
              <a:gd name="connsiteX5" fmla="*/ 1265068 w 2956264"/>
              <a:gd name="connsiteY5" fmla="*/ 230819 h 923277"/>
              <a:gd name="connsiteX6" fmla="*/ 1495888 w 2956264"/>
              <a:gd name="connsiteY6" fmla="*/ 0 h 923277"/>
              <a:gd name="connsiteX7" fmla="*/ 1726707 w 2956264"/>
              <a:gd name="connsiteY7" fmla="*/ 230819 h 923277"/>
              <a:gd name="connsiteX8" fmla="*/ 1611297 w 2956264"/>
              <a:gd name="connsiteY8" fmla="*/ 230819 h 923277"/>
              <a:gd name="connsiteX9" fmla="*/ 1611297 w 2956264"/>
              <a:gd name="connsiteY9" fmla="*/ 577048 h 923277"/>
              <a:gd name="connsiteX10" fmla="*/ 2725445 w 2956264"/>
              <a:gd name="connsiteY10" fmla="*/ 577048 h 923277"/>
              <a:gd name="connsiteX11" fmla="*/ 2725445 w 2956264"/>
              <a:gd name="connsiteY11" fmla="*/ 461639 h 923277"/>
              <a:gd name="connsiteX12" fmla="*/ 2956264 w 2956264"/>
              <a:gd name="connsiteY12" fmla="*/ 692458 h 923277"/>
              <a:gd name="connsiteX13" fmla="*/ 2725445 w 2956264"/>
              <a:gd name="connsiteY13" fmla="*/ 923277 h 923277"/>
              <a:gd name="connsiteX14" fmla="*/ 2725445 w 2956264"/>
              <a:gd name="connsiteY14" fmla="*/ 807867 h 923277"/>
              <a:gd name="connsiteX15" fmla="*/ 266330 w 2956264"/>
              <a:gd name="connsiteY15" fmla="*/ 807867 h 923277"/>
              <a:gd name="connsiteX16" fmla="*/ 268870 w 2956264"/>
              <a:gd name="connsiteY16" fmla="*/ 918197 h 923277"/>
              <a:gd name="connsiteX17" fmla="*/ 35511 w 2956264"/>
              <a:gd name="connsiteY17" fmla="*/ 692458 h 923277"/>
              <a:gd name="connsiteX0" fmla="*/ 35883 w 2956636"/>
              <a:gd name="connsiteY0" fmla="*/ 692458 h 923277"/>
              <a:gd name="connsiteX1" fmla="*/ 372 w 2956636"/>
              <a:gd name="connsiteY1" fmla="*/ 564398 h 923277"/>
              <a:gd name="connsiteX2" fmla="*/ 266702 w 2956636"/>
              <a:gd name="connsiteY2" fmla="*/ 577048 h 923277"/>
              <a:gd name="connsiteX3" fmla="*/ 1380850 w 2956636"/>
              <a:gd name="connsiteY3" fmla="*/ 577048 h 923277"/>
              <a:gd name="connsiteX4" fmla="*/ 1380850 w 2956636"/>
              <a:gd name="connsiteY4" fmla="*/ 230819 h 923277"/>
              <a:gd name="connsiteX5" fmla="*/ 1265440 w 2956636"/>
              <a:gd name="connsiteY5" fmla="*/ 230819 h 923277"/>
              <a:gd name="connsiteX6" fmla="*/ 1496260 w 2956636"/>
              <a:gd name="connsiteY6" fmla="*/ 0 h 923277"/>
              <a:gd name="connsiteX7" fmla="*/ 1727079 w 2956636"/>
              <a:gd name="connsiteY7" fmla="*/ 230819 h 923277"/>
              <a:gd name="connsiteX8" fmla="*/ 1611669 w 2956636"/>
              <a:gd name="connsiteY8" fmla="*/ 230819 h 923277"/>
              <a:gd name="connsiteX9" fmla="*/ 1611669 w 2956636"/>
              <a:gd name="connsiteY9" fmla="*/ 577048 h 923277"/>
              <a:gd name="connsiteX10" fmla="*/ 2725817 w 2956636"/>
              <a:gd name="connsiteY10" fmla="*/ 577048 h 923277"/>
              <a:gd name="connsiteX11" fmla="*/ 2725817 w 2956636"/>
              <a:gd name="connsiteY11" fmla="*/ 461639 h 923277"/>
              <a:gd name="connsiteX12" fmla="*/ 2956636 w 2956636"/>
              <a:gd name="connsiteY12" fmla="*/ 692458 h 923277"/>
              <a:gd name="connsiteX13" fmla="*/ 2725817 w 2956636"/>
              <a:gd name="connsiteY13" fmla="*/ 923277 h 923277"/>
              <a:gd name="connsiteX14" fmla="*/ 2725817 w 2956636"/>
              <a:gd name="connsiteY14" fmla="*/ 807867 h 923277"/>
              <a:gd name="connsiteX15" fmla="*/ 266702 w 2956636"/>
              <a:gd name="connsiteY15" fmla="*/ 807867 h 923277"/>
              <a:gd name="connsiteX16" fmla="*/ 2 w 2956636"/>
              <a:gd name="connsiteY16" fmla="*/ 831837 h 923277"/>
              <a:gd name="connsiteX17" fmla="*/ 35883 w 2956636"/>
              <a:gd name="connsiteY17" fmla="*/ 692458 h 923277"/>
              <a:gd name="connsiteX0" fmla="*/ 323 w 2956636"/>
              <a:gd name="connsiteY0" fmla="*/ 700078 h 923277"/>
              <a:gd name="connsiteX1" fmla="*/ 372 w 2956636"/>
              <a:gd name="connsiteY1" fmla="*/ 564398 h 923277"/>
              <a:gd name="connsiteX2" fmla="*/ 266702 w 2956636"/>
              <a:gd name="connsiteY2" fmla="*/ 577048 h 923277"/>
              <a:gd name="connsiteX3" fmla="*/ 1380850 w 2956636"/>
              <a:gd name="connsiteY3" fmla="*/ 577048 h 923277"/>
              <a:gd name="connsiteX4" fmla="*/ 1380850 w 2956636"/>
              <a:gd name="connsiteY4" fmla="*/ 230819 h 923277"/>
              <a:gd name="connsiteX5" fmla="*/ 1265440 w 2956636"/>
              <a:gd name="connsiteY5" fmla="*/ 230819 h 923277"/>
              <a:gd name="connsiteX6" fmla="*/ 1496260 w 2956636"/>
              <a:gd name="connsiteY6" fmla="*/ 0 h 923277"/>
              <a:gd name="connsiteX7" fmla="*/ 1727079 w 2956636"/>
              <a:gd name="connsiteY7" fmla="*/ 230819 h 923277"/>
              <a:gd name="connsiteX8" fmla="*/ 1611669 w 2956636"/>
              <a:gd name="connsiteY8" fmla="*/ 230819 h 923277"/>
              <a:gd name="connsiteX9" fmla="*/ 1611669 w 2956636"/>
              <a:gd name="connsiteY9" fmla="*/ 577048 h 923277"/>
              <a:gd name="connsiteX10" fmla="*/ 2725817 w 2956636"/>
              <a:gd name="connsiteY10" fmla="*/ 577048 h 923277"/>
              <a:gd name="connsiteX11" fmla="*/ 2725817 w 2956636"/>
              <a:gd name="connsiteY11" fmla="*/ 461639 h 923277"/>
              <a:gd name="connsiteX12" fmla="*/ 2956636 w 2956636"/>
              <a:gd name="connsiteY12" fmla="*/ 692458 h 923277"/>
              <a:gd name="connsiteX13" fmla="*/ 2725817 w 2956636"/>
              <a:gd name="connsiteY13" fmla="*/ 923277 h 923277"/>
              <a:gd name="connsiteX14" fmla="*/ 2725817 w 2956636"/>
              <a:gd name="connsiteY14" fmla="*/ 807867 h 923277"/>
              <a:gd name="connsiteX15" fmla="*/ 266702 w 2956636"/>
              <a:gd name="connsiteY15" fmla="*/ 807867 h 923277"/>
              <a:gd name="connsiteX16" fmla="*/ 2 w 2956636"/>
              <a:gd name="connsiteY16" fmla="*/ 831837 h 923277"/>
              <a:gd name="connsiteX17" fmla="*/ 323 w 2956636"/>
              <a:gd name="connsiteY17" fmla="*/ 700078 h 923277"/>
              <a:gd name="connsiteX0" fmla="*/ 323 w 2956636"/>
              <a:gd name="connsiteY0" fmla="*/ 700078 h 923277"/>
              <a:gd name="connsiteX1" fmla="*/ 372 w 2956636"/>
              <a:gd name="connsiteY1" fmla="*/ 564398 h 923277"/>
              <a:gd name="connsiteX2" fmla="*/ 266702 w 2956636"/>
              <a:gd name="connsiteY2" fmla="*/ 577048 h 923277"/>
              <a:gd name="connsiteX3" fmla="*/ 1380850 w 2956636"/>
              <a:gd name="connsiteY3" fmla="*/ 577048 h 923277"/>
              <a:gd name="connsiteX4" fmla="*/ 1380850 w 2956636"/>
              <a:gd name="connsiteY4" fmla="*/ 230819 h 923277"/>
              <a:gd name="connsiteX5" fmla="*/ 1265440 w 2956636"/>
              <a:gd name="connsiteY5" fmla="*/ 230819 h 923277"/>
              <a:gd name="connsiteX6" fmla="*/ 1496260 w 2956636"/>
              <a:gd name="connsiteY6" fmla="*/ 0 h 923277"/>
              <a:gd name="connsiteX7" fmla="*/ 1727079 w 2956636"/>
              <a:gd name="connsiteY7" fmla="*/ 230819 h 923277"/>
              <a:gd name="connsiteX8" fmla="*/ 1611669 w 2956636"/>
              <a:gd name="connsiteY8" fmla="*/ 230819 h 923277"/>
              <a:gd name="connsiteX9" fmla="*/ 1611669 w 2956636"/>
              <a:gd name="connsiteY9" fmla="*/ 577048 h 923277"/>
              <a:gd name="connsiteX10" fmla="*/ 2725817 w 2956636"/>
              <a:gd name="connsiteY10" fmla="*/ 577048 h 923277"/>
              <a:gd name="connsiteX11" fmla="*/ 2725817 w 2956636"/>
              <a:gd name="connsiteY11" fmla="*/ 461639 h 923277"/>
              <a:gd name="connsiteX12" fmla="*/ 2956636 w 2956636"/>
              <a:gd name="connsiteY12" fmla="*/ 692458 h 923277"/>
              <a:gd name="connsiteX13" fmla="*/ 2725817 w 2956636"/>
              <a:gd name="connsiteY13" fmla="*/ 923277 h 923277"/>
              <a:gd name="connsiteX14" fmla="*/ 2725817 w 2956636"/>
              <a:gd name="connsiteY14" fmla="*/ 807867 h 923277"/>
              <a:gd name="connsiteX15" fmla="*/ 266702 w 2956636"/>
              <a:gd name="connsiteY15" fmla="*/ 807867 h 923277"/>
              <a:gd name="connsiteX16" fmla="*/ 2 w 2956636"/>
              <a:gd name="connsiteY16" fmla="*/ 831837 h 923277"/>
              <a:gd name="connsiteX17" fmla="*/ 323 w 2956636"/>
              <a:gd name="connsiteY17" fmla="*/ 700078 h 92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6636" h="923277">
                <a:moveTo>
                  <a:pt x="323" y="700078"/>
                </a:moveTo>
                <a:cubicBezTo>
                  <a:pt x="339" y="654851"/>
                  <a:pt x="356" y="609625"/>
                  <a:pt x="372" y="564398"/>
                </a:cubicBezTo>
                <a:lnTo>
                  <a:pt x="266702" y="577048"/>
                </a:lnTo>
                <a:lnTo>
                  <a:pt x="1380850" y="577048"/>
                </a:lnTo>
                <a:lnTo>
                  <a:pt x="1380850" y="230819"/>
                </a:lnTo>
                <a:lnTo>
                  <a:pt x="1265440" y="230819"/>
                </a:lnTo>
                <a:lnTo>
                  <a:pt x="1496260" y="0"/>
                </a:lnTo>
                <a:lnTo>
                  <a:pt x="1727079" y="230819"/>
                </a:lnTo>
                <a:lnTo>
                  <a:pt x="1611669" y="230819"/>
                </a:lnTo>
                <a:lnTo>
                  <a:pt x="1611669" y="577048"/>
                </a:lnTo>
                <a:lnTo>
                  <a:pt x="2725817" y="577048"/>
                </a:lnTo>
                <a:lnTo>
                  <a:pt x="2725817" y="461639"/>
                </a:lnTo>
                <a:lnTo>
                  <a:pt x="2956636" y="692458"/>
                </a:lnTo>
                <a:lnTo>
                  <a:pt x="2725817" y="923277"/>
                </a:lnTo>
                <a:lnTo>
                  <a:pt x="2725817" y="807867"/>
                </a:lnTo>
                <a:lnTo>
                  <a:pt x="266702" y="807867"/>
                </a:lnTo>
                <a:cubicBezTo>
                  <a:pt x="267549" y="844644"/>
                  <a:pt x="-845" y="795060"/>
                  <a:pt x="2" y="831837"/>
                </a:cubicBezTo>
                <a:lnTo>
                  <a:pt x="323" y="700078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02EB2A8-CF83-45CF-8E5A-6F73BD0CE68A}"/>
              </a:ext>
            </a:extLst>
          </p:cNvPr>
          <p:cNvSpPr/>
          <p:nvPr/>
        </p:nvSpPr>
        <p:spPr>
          <a:xfrm>
            <a:off x="9281675" y="4269904"/>
            <a:ext cx="2059620" cy="5004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88CB35-985B-4962-87C8-BCA94CE86642}"/>
              </a:ext>
            </a:extLst>
          </p:cNvPr>
          <p:cNvSpPr txBox="1"/>
          <p:nvPr/>
        </p:nvSpPr>
        <p:spPr>
          <a:xfrm>
            <a:off x="-146144" y="2384188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sw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304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Eladio Barrio Querol</dc:creator>
  <cp:lastModifiedBy>Eladio Barrio Querol</cp:lastModifiedBy>
  <cp:revision>2</cp:revision>
  <dcterms:created xsi:type="dcterms:W3CDTF">2019-04-08T17:39:53Z</dcterms:created>
  <dcterms:modified xsi:type="dcterms:W3CDTF">2019-04-08T17:47:48Z</dcterms:modified>
</cp:coreProperties>
</file>