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1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2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5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6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7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8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4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5B2DC-A547-4BB6-B72A-0955675CADCD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C6023-00A0-4FCD-9672-85728EDEF8C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86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183A6-EF80-18A4-6A58-D948923EB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Noncovalent</a:t>
            </a:r>
            <a:r>
              <a:rPr lang="it-IT" dirty="0"/>
              <a:t> interactions and NMR </a:t>
            </a:r>
            <a:r>
              <a:rPr lang="it-IT" dirty="0" err="1"/>
              <a:t>observables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3CC13A-5416-C34D-AAC0-B4440D4A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18995"/>
            <a:ext cx="6858000" cy="1241822"/>
          </a:xfrm>
        </p:spPr>
        <p:txBody>
          <a:bodyPr/>
          <a:lstStyle/>
          <a:p>
            <a:r>
              <a:rPr lang="it-IT" dirty="0"/>
              <a:t>Some </a:t>
            </a:r>
            <a:r>
              <a:rPr lang="it-IT" dirty="0" err="1"/>
              <a:t>ideas</a:t>
            </a:r>
            <a:r>
              <a:rPr lang="it-IT" dirty="0"/>
              <a:t> for the NONCOV Toolbox</a:t>
            </a:r>
          </a:p>
          <a:p>
            <a:r>
              <a:rPr lang="it-IT" dirty="0"/>
              <a:t>Ettore Bartalucci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7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8861AE4-16D4-F966-2450-3568DE37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06"/>
            <a:ext cx="9144000" cy="357216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D56E75D-434D-BC90-DB85-DBDCB8DD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991"/>
            <a:ext cx="9144000" cy="306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4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5BC45D-9BD4-5812-E021-A252977C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354"/>
            <a:ext cx="9144000" cy="202522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F27A3B3-EABD-7BF5-C50F-E123A05D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85496"/>
            <a:ext cx="9144000" cy="26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CDE0F1E-3293-A0CE-D3F3-6DD2CD66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182"/>
            <a:ext cx="9144000" cy="21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7737401-CE32-AD17-4908-1D42497F2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769" y="395699"/>
            <a:ext cx="5050430" cy="606660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4BDF8E4-D338-7B56-58D8-7BD45139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76" y="105897"/>
            <a:ext cx="3924848" cy="476316"/>
          </a:xfrm>
          <a:prstGeom prst="rect">
            <a:avLst/>
          </a:prstGeom>
        </p:spPr>
      </p:pic>
      <p:pic>
        <p:nvPicPr>
          <p:cNvPr id="4" name="Immagine 3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7F6778AC-3BE3-E570-C977-C22E6AD6B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528164" y="5856458"/>
            <a:ext cx="4932473" cy="6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9CC1A85-B85A-6F74-7DC5-863E06CB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76043"/>
            <a:ext cx="9144000" cy="28864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F988D38-FFA8-021D-288E-FF9AE1920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5" y="142842"/>
            <a:ext cx="6487430" cy="476316"/>
          </a:xfrm>
          <a:prstGeom prst="rect">
            <a:avLst/>
          </a:prstGeom>
        </p:spPr>
      </p:pic>
      <p:pic>
        <p:nvPicPr>
          <p:cNvPr id="5" name="Immagine 4" descr="Immagine che contiene design, arte&#10;&#10;Descrizione generata automaticamente con attendibilità bassa">
            <a:extLst>
              <a:ext uri="{FF2B5EF4-FFF2-40B4-BE49-F238E27FC236}">
                <a16:creationId xmlns:a16="http://schemas.microsoft.com/office/drawing/2014/main" id="{FFDB1BEA-06C9-1F24-5141-C1A56DD54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11"/>
            <a:ext cx="3686495" cy="25776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72D3EF-0E7E-42CD-E697-E5B5DE84A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416" y="813092"/>
            <a:ext cx="2677019" cy="266430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6A0105F-D4DA-8D12-EB49-4DFA0E3354E8}"/>
              </a:ext>
            </a:extLst>
          </p:cNvPr>
          <p:cNvCxnSpPr/>
          <p:nvPr/>
        </p:nvCxnSpPr>
        <p:spPr>
          <a:xfrm>
            <a:off x="3860800" y="2140155"/>
            <a:ext cx="1514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2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7FD5954-39F7-DFC4-1A4E-907E203C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95" y="368004"/>
            <a:ext cx="5293680" cy="211657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D997C0C-C8E8-1D9B-7D06-00F087C7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95" y="3846168"/>
            <a:ext cx="5235507" cy="2116577"/>
          </a:xfrm>
          <a:prstGeom prst="rect">
            <a:avLst/>
          </a:prstGeom>
        </p:spPr>
      </p:pic>
      <p:pic>
        <p:nvPicPr>
          <p:cNvPr id="10" name="Immagine 9" descr="Immagine che contiene design, arte&#10;&#10;Descrizione generata automaticamente con attendibilità bassa">
            <a:extLst>
              <a:ext uri="{FF2B5EF4-FFF2-40B4-BE49-F238E27FC236}">
                <a16:creationId xmlns:a16="http://schemas.microsoft.com/office/drawing/2014/main" id="{E6928315-BE4C-E42D-B7B6-27609C42C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906"/>
            <a:ext cx="3686495" cy="2577689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0B6C7262-BE65-3B52-D4D4-359C23D91B0C}"/>
              </a:ext>
            </a:extLst>
          </p:cNvPr>
          <p:cNvCxnSpPr>
            <a:cxnSpLocks/>
          </p:cNvCxnSpPr>
          <p:nvPr/>
        </p:nvCxnSpPr>
        <p:spPr>
          <a:xfrm flipV="1">
            <a:off x="1843247" y="1625600"/>
            <a:ext cx="1843248" cy="1642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ECB335C-A870-4DC1-37AA-1F1B268DE42D}"/>
              </a:ext>
            </a:extLst>
          </p:cNvPr>
          <p:cNvCxnSpPr/>
          <p:nvPr/>
        </p:nvCxnSpPr>
        <p:spPr>
          <a:xfrm>
            <a:off x="2087418" y="2549236"/>
            <a:ext cx="1599077" cy="1824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1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5CDBEB0-9262-26CD-2E81-01CC374E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6" y="692724"/>
            <a:ext cx="4536914" cy="307938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555E29-9559-86EE-7AF3-8EE81634BDC6}"/>
              </a:ext>
            </a:extLst>
          </p:cNvPr>
          <p:cNvSpPr txBox="1"/>
          <p:nvPr/>
        </p:nvSpPr>
        <p:spPr>
          <a:xfrm>
            <a:off x="339437" y="3896979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50" dirty="0"/>
              <a:t>https://pubs.acs.org/doi/10.1021/jacs.2c04986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C211FE-9A7E-F91C-F8B9-33C8EA51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16" y="4268090"/>
            <a:ext cx="2767464" cy="252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45FFEE6-255D-C24B-5A34-366FA25B1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380" y="2687782"/>
            <a:ext cx="2012186" cy="17842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03800AA-16DB-86F5-35FA-4915673B0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937" y="2598683"/>
            <a:ext cx="2252977" cy="196242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23ABFA5-EC97-783D-7B71-BAF8B0ED2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883200"/>
            <a:ext cx="2204472" cy="16402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281BD62-6C8B-FB72-B684-4CA0CA4FE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234" y="4883200"/>
            <a:ext cx="2347680" cy="16145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14D1D0C-4CC2-7713-F7C9-1F41A8628433}"/>
              </a:ext>
            </a:extLst>
          </p:cNvPr>
          <p:cNvSpPr txBox="1"/>
          <p:nvPr/>
        </p:nvSpPr>
        <p:spPr>
          <a:xfrm>
            <a:off x="2472848" y="103735"/>
            <a:ext cx="455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Progressive </a:t>
            </a:r>
            <a:r>
              <a:rPr lang="it-IT" sz="2400" b="1" dirty="0" err="1"/>
              <a:t>fluorination</a:t>
            </a:r>
            <a:r>
              <a:rPr lang="it-IT" sz="2400" b="1" dirty="0"/>
              <a:t> </a:t>
            </a:r>
            <a:r>
              <a:rPr lang="it-IT" sz="2400" b="1" dirty="0" err="1"/>
              <a:t>effects</a:t>
            </a:r>
            <a:endParaRPr lang="en-GB" sz="2400" b="1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5697ABF-0DC5-A0F1-83D9-9F2A7410F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473" y="1021655"/>
            <a:ext cx="2320761" cy="141598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8A086ED-E196-1589-BE6D-661DE682F2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9823" y="1021655"/>
            <a:ext cx="2392681" cy="141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0DCF409-699E-7219-98D8-F76BCDC9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71" y="2134741"/>
            <a:ext cx="3639058" cy="432495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78B5E-0676-111D-9037-66C0ECD00DF5}"/>
              </a:ext>
            </a:extLst>
          </p:cNvPr>
          <p:cNvSpPr txBox="1"/>
          <p:nvPr/>
        </p:nvSpPr>
        <p:spPr>
          <a:xfrm>
            <a:off x="4572000" y="1473261"/>
            <a:ext cx="508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b="1" dirty="0"/>
              <a:t>?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4008512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32</Words>
  <Application>Microsoft Office PowerPoint</Application>
  <PresentationFormat>Presentazione su schermo (4:3)</PresentationFormat>
  <Paragraphs>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Noncovalent interactions and NMR observables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ettore bartalucci</dc:creator>
  <cp:lastModifiedBy>ettore bartalucci</cp:lastModifiedBy>
  <cp:revision>2</cp:revision>
  <dcterms:created xsi:type="dcterms:W3CDTF">2024-10-08T09:42:28Z</dcterms:created>
  <dcterms:modified xsi:type="dcterms:W3CDTF">2024-10-08T11:23:25Z</dcterms:modified>
</cp:coreProperties>
</file>