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5817C-3A58-460A-9F29-CE41D47A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5B116B-FFE9-45D9-B300-1CDFC1E89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153733-5754-4A43-9488-B315A1D3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72AB9C-A800-406D-A341-3B986D0B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75502D-6277-4AC7-960E-7446989A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7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308D0-6A34-4456-AEB6-EA46414F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9C22C6-8F0A-4E49-BBAB-57BF65DC4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5B461D-0574-4DCF-AFAD-A7989DB8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7CAAD0-DEE2-41F0-AA7E-1100462E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D0633-4DF0-492D-BE4F-253D30FD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4976FD0-588C-4603-A266-1C3456CD6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25628F-DD3D-476D-BBE2-D0E53547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C55D92-E2B1-4DA0-A997-F462DF34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88E282-2142-417F-A0D2-539A47A4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7F080E-ECD3-4BC0-924C-0D7DCA4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3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C7CCF-82D7-40C1-8112-5759798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16CA7-FA77-4F4F-BF31-F0B14C59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41C14A-9E76-4082-9219-B7A0A74F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7C1365-E1A4-4597-A11E-DD435D74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504465-2C1B-4D47-8BD3-4FD793D9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8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F0946-251F-4326-9F17-DF5137EB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FDA570-BFFA-495E-968C-37A479E2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4822F2-63AD-408F-8EA7-FA6D5166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F4EF50-ABE1-424C-A394-3E3ADFD8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F085AE-417C-4888-9EEA-A2298855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2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E2D65-4C85-415E-96AC-6D00835D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D278DB-C12D-41D6-9832-1AB53CC2A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CCD08C-1FC9-42C3-8DA9-5CA0176FB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F32418-35A8-4658-BEAE-101F7D52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0FBD46-56FB-479A-889E-44A54CE4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67DF29-BC4A-4070-97CA-DFFF66D8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4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25F26-EA0F-44C4-AA6C-5337435E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FF122-7E86-4FEF-8AF8-AC22C407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9D0F57-AFDB-48D1-A28F-742A2454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01A13B-DC83-4A7E-B7F8-FCFB9DAD8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FB5F3FE-030B-4A84-8999-D5FAEC838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755CE0A-FB8C-4928-805B-56A92CDA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B240AA-EF53-4CA7-B9B3-A2624A0D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D410CC4-2EF4-4DBB-9FEE-390F3274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60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DCD47-D8B3-4CA4-B971-9FD33F88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F27A6D-F77B-4E1C-B3C2-C733EC82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4BB727-DF4F-454B-8E4A-D5F3EFF5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309279-F4A9-4738-B7C1-5DEFE07D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D5172-FDB5-489E-8094-5C2FA325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946C2EC-8F47-4168-81EF-85C82D49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B5D770-B2D8-4DBB-89BE-5D011FE8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665EF-F4B6-4258-9BA4-0A465420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9D8717-A395-440A-81FB-035527C8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65EF99-3BEC-4610-9B17-D2651CA67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338FCE-2913-47AA-8D39-DFAE9331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8FE4A0-2B90-496F-9ACE-CD8FDF0C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664A5-9132-405F-9596-EA88C64D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5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DCE8FE-459E-4CD9-BAA2-E27F497F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917F90D-7DEA-4CC3-A0BA-874CF9B11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94C023-B1E6-40B6-8DFA-7C7F286DF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6BECBF-44A3-4E63-9B99-96E45492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29E7FC-F7D6-4DB0-9E4D-E63D8EAC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7283A0-E05F-4D87-8805-A5740660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D7D9797-CE56-49AA-BECE-CF27C002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E41244-FB08-41B3-9303-2A5AB424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C99703-F9BA-4D2A-AB75-09FD14D75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26BF-94CE-413E-858D-C19E35843185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DDDD16-BF98-4756-B088-490E5C32F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FC0D-CAF9-47A8-825C-7344FCF3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CCE3-42BB-4CC0-AB7D-DEDDFC58A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BFCEE5-DA16-4F4F-8312-BDC87F16782B}"/>
              </a:ext>
            </a:extLst>
          </p:cNvPr>
          <p:cNvSpPr txBox="1"/>
          <p:nvPr/>
        </p:nvSpPr>
        <p:spPr>
          <a:xfrm>
            <a:off x="4533713" y="2644170"/>
            <a:ext cx="3124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dirty="0">
                <a:solidFill>
                  <a:schemeClr val="bg1"/>
                </a:solidFill>
                <a:latin typeface="Harlow Solid Italic" panose="04030604020F02020D02" pitchFamily="82" charset="0"/>
              </a:rPr>
              <a:t>E. B.</a:t>
            </a:r>
            <a:endParaRPr lang="en-GB" sz="96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17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ettore bartalucci</dc:creator>
  <cp:lastModifiedBy>ettore bartalucci</cp:lastModifiedBy>
  <cp:revision>1</cp:revision>
  <dcterms:created xsi:type="dcterms:W3CDTF">2021-10-04T15:21:51Z</dcterms:created>
  <dcterms:modified xsi:type="dcterms:W3CDTF">2021-10-04T15:33:35Z</dcterms:modified>
</cp:coreProperties>
</file>