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183" y="-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C2B74AFF-F3D2-4F0C-953A-087182942BC6}" type="datetimeFigureOut">
              <a:rPr lang="tr-TR" smtClean="0"/>
              <a:t>9.11.2017</a:t>
            </a:fld>
            <a:endParaRPr lang="tr-T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972CAF5F-23CC-4122-9924-789CB3715DF1}" type="slidenum">
              <a:rPr lang="tr-TR" smtClean="0"/>
              <a:t>‹#›</a:t>
            </a:fld>
            <a:endParaRPr lang="tr-T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AFF-F3D2-4F0C-953A-087182942BC6}" type="datetimeFigureOut">
              <a:rPr lang="tr-TR" smtClean="0"/>
              <a:t>9.11.2017</a:t>
            </a:fld>
            <a:endParaRPr lang="tr-T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CAF5F-23CC-4122-9924-789CB3715DF1}" type="slidenum">
              <a:rPr lang="tr-TR" smtClean="0"/>
              <a:t>‹#›</a:t>
            </a:fld>
            <a:endParaRPr lang="tr-T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AFF-F3D2-4F0C-953A-087182942BC6}" type="datetimeFigureOut">
              <a:rPr lang="tr-TR" smtClean="0"/>
              <a:t>9.11.2017</a:t>
            </a:fld>
            <a:endParaRPr lang="tr-T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CAF5F-23CC-4122-9924-789CB3715DF1}" type="slidenum">
              <a:rPr lang="tr-TR" smtClean="0"/>
              <a:t>‹#›</a:t>
            </a:fld>
            <a:endParaRPr lang="tr-T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AFF-F3D2-4F0C-953A-087182942BC6}" type="datetimeFigureOut">
              <a:rPr lang="tr-TR" smtClean="0"/>
              <a:t>9.11.2017</a:t>
            </a:fld>
            <a:endParaRPr lang="tr-T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CAF5F-23CC-4122-9924-789CB3715DF1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C2B74AFF-F3D2-4F0C-953A-087182942BC6}" type="datetimeFigureOut">
              <a:rPr lang="tr-TR" smtClean="0"/>
              <a:t>9.11.2017</a:t>
            </a:fld>
            <a:endParaRPr lang="tr-T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972CAF5F-23CC-4122-9924-789CB3715DF1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tr-TR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AFF-F3D2-4F0C-953A-087182942BC6}" type="datetimeFigureOut">
              <a:rPr lang="tr-TR" smtClean="0"/>
              <a:t>9.11.2017</a:t>
            </a:fld>
            <a:endParaRPr lang="tr-T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CAF5F-23CC-4122-9924-789CB3715DF1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AFF-F3D2-4F0C-953A-087182942BC6}" type="datetimeFigureOut">
              <a:rPr lang="tr-TR" smtClean="0"/>
              <a:t>9.11.2017</a:t>
            </a:fld>
            <a:endParaRPr lang="tr-T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CAF5F-23CC-4122-9924-789CB3715DF1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AFF-F3D2-4F0C-953A-087182942BC6}" type="datetimeFigureOut">
              <a:rPr lang="tr-TR" smtClean="0"/>
              <a:t>9.11.2017</a:t>
            </a:fld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CAF5F-23CC-4122-9924-789CB3715DF1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AFF-F3D2-4F0C-953A-087182942BC6}" type="datetimeFigureOut">
              <a:rPr lang="tr-TR" smtClean="0"/>
              <a:t>9.11.2017</a:t>
            </a:fld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CAF5F-23CC-4122-9924-789CB3715DF1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AFF-F3D2-4F0C-953A-087182942BC6}" type="datetimeFigureOut">
              <a:rPr lang="tr-TR" smtClean="0"/>
              <a:t>9.11.2017</a:t>
            </a:fld>
            <a:endParaRPr lang="tr-T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CAF5F-23CC-4122-9924-789CB3715DF1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AFF-F3D2-4F0C-953A-087182942BC6}" type="datetimeFigureOut">
              <a:rPr lang="tr-TR" smtClean="0"/>
              <a:t>9.11.2017</a:t>
            </a:fld>
            <a:endParaRPr lang="tr-TR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CAF5F-23CC-4122-9924-789CB3715DF1}" type="slidenum">
              <a:rPr lang="tr-TR" smtClean="0"/>
              <a:t>‹#›</a:t>
            </a:fld>
            <a:endParaRPr lang="tr-TR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72CAF5F-23CC-4122-9924-789CB3715DF1}" type="slidenum">
              <a:rPr lang="tr-TR" smtClean="0"/>
              <a:t>‹#›</a:t>
            </a:fld>
            <a:endParaRPr lang="tr-T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2B74AFF-F3D2-4F0C-953A-087182942BC6}" type="datetimeFigureOut">
              <a:rPr lang="tr-TR" smtClean="0"/>
              <a:t>9.11.2017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Group 2B</a:t>
            </a:r>
            <a:endParaRPr lang="tr-TR" b="0" dirty="0" smtClean="0">
              <a:effectLst/>
            </a:endParaRPr>
          </a:p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b="1" dirty="0"/>
              <a:t>Can AVCI</a:t>
            </a:r>
            <a:endParaRPr lang="tr-TR" b="0" dirty="0" smtClean="0">
              <a:effectLst/>
            </a:endParaRPr>
          </a:p>
          <a:p>
            <a:r>
              <a:rPr lang="tr-TR" b="1" dirty="0"/>
              <a:t>Deniz SİPAHİOĞLU</a:t>
            </a:r>
            <a:endParaRPr lang="tr-TR" b="0" dirty="0" smtClean="0">
              <a:effectLst/>
            </a:endParaRPr>
          </a:p>
          <a:p>
            <a:r>
              <a:rPr lang="tr-TR" b="1" dirty="0"/>
              <a:t>Ergün Batuhan KAYNAK</a:t>
            </a:r>
            <a:endParaRPr lang="tr-TR" b="0" dirty="0" smtClean="0">
              <a:effectLst/>
            </a:endParaRPr>
          </a:p>
          <a:p>
            <a:r>
              <a:rPr lang="tr-TR" b="1" dirty="0"/>
              <a:t>Esra Nur AYAZ</a:t>
            </a:r>
            <a:endParaRPr lang="tr-TR" b="0" dirty="0" smtClean="0">
              <a:effectLst/>
            </a:endParaRPr>
          </a:p>
          <a:p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 Report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83419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Only a part of </a:t>
            </a:r>
            <a:r>
              <a:rPr lang="en-GB" dirty="0" err="1" smtClean="0"/>
              <a:t>GameEntities</a:t>
            </a:r>
            <a:r>
              <a:rPr lang="en-GB" dirty="0" smtClean="0"/>
              <a:t> implemented</a:t>
            </a:r>
          </a:p>
          <a:p>
            <a:r>
              <a:rPr lang="en-GB" dirty="0" smtClean="0"/>
              <a:t>Reader class incomplete (</a:t>
            </a:r>
            <a:r>
              <a:rPr lang="en-GB" dirty="0" err="1" smtClean="0"/>
              <a:t>SoundReader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EnemyAI</a:t>
            </a:r>
            <a:endParaRPr lang="tr-T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Incomplete Parts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90026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JRE required</a:t>
            </a:r>
          </a:p>
          <a:p>
            <a:r>
              <a:rPr lang="en-GB" dirty="0" smtClean="0"/>
              <a:t>Will have jar support</a:t>
            </a:r>
            <a:endParaRPr lang="tr-T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Installation Guide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2873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</a:p>
          <a:p>
            <a:r>
              <a:rPr lang="en-GB" dirty="0" smtClean="0"/>
              <a:t>State of Implementation</a:t>
            </a:r>
          </a:p>
          <a:p>
            <a:r>
              <a:rPr lang="en-GB" dirty="0" smtClean="0"/>
              <a:t>Changes Made</a:t>
            </a:r>
          </a:p>
          <a:p>
            <a:r>
              <a:rPr lang="en-GB" dirty="0" smtClean="0"/>
              <a:t>Planned Changes</a:t>
            </a:r>
          </a:p>
          <a:p>
            <a:r>
              <a:rPr lang="en-GB" dirty="0" smtClean="0"/>
              <a:t>Incomplete Parts</a:t>
            </a:r>
          </a:p>
          <a:p>
            <a:r>
              <a:rPr lang="en-GB" dirty="0" smtClean="0"/>
              <a:t>Installation Guide</a:t>
            </a:r>
            <a:endParaRPr lang="tr-T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4458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the expectations were fulfilled after implementation</a:t>
            </a:r>
          </a:p>
          <a:p>
            <a:r>
              <a:rPr lang="en-GB" dirty="0" smtClean="0"/>
              <a:t>Features explained in design and analysis reports</a:t>
            </a:r>
          </a:p>
          <a:p>
            <a:r>
              <a:rPr lang="en-GB" dirty="0" smtClean="0"/>
              <a:t>Some features included, some aren’t</a:t>
            </a:r>
            <a:endParaRPr lang="tr-T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Introduction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3491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Navigate the menu with limited options</a:t>
            </a:r>
          </a:p>
          <a:p>
            <a:r>
              <a:rPr lang="en-GB" dirty="0" smtClean="0"/>
              <a:t>Play Game</a:t>
            </a:r>
          </a:p>
          <a:p>
            <a:r>
              <a:rPr lang="en-GB" dirty="0" smtClean="0"/>
              <a:t>Move on the map</a:t>
            </a:r>
            <a:endParaRPr lang="tr-T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State of Implementation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4616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tr-TR" dirty="0"/>
              <a:t>User Interface Manager</a:t>
            </a:r>
          </a:p>
          <a:p>
            <a:pPr fontAlgn="base"/>
            <a:r>
              <a:rPr lang="tr-TR" dirty="0"/>
              <a:t>Game Engine</a:t>
            </a:r>
          </a:p>
          <a:p>
            <a:pPr fontAlgn="base"/>
            <a:r>
              <a:rPr lang="tr-TR" dirty="0"/>
              <a:t>Input Management</a:t>
            </a:r>
          </a:p>
          <a:p>
            <a:pPr fontAlgn="base"/>
            <a:r>
              <a:rPr lang="tr-TR" dirty="0"/>
              <a:t>Map Management</a:t>
            </a:r>
          </a:p>
          <a:p>
            <a:pPr fontAlgn="base"/>
            <a:r>
              <a:rPr lang="tr-TR" dirty="0"/>
              <a:t>Reader</a:t>
            </a:r>
          </a:p>
          <a:p>
            <a:pPr fontAlgn="base"/>
            <a:r>
              <a:rPr lang="tr-TR" dirty="0"/>
              <a:t>Entity Management</a:t>
            </a:r>
          </a:p>
          <a:p>
            <a:pPr fontAlgn="base"/>
            <a:r>
              <a:rPr lang="tr-TR" dirty="0"/>
              <a:t>Game Entities 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Implemented Classes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89799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2392" y="2041750"/>
            <a:ext cx="3657600" cy="2545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Screenshot of Main Menu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68345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3816424" cy="4044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Screenshot of Game Panel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7858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Wave audio files too large – mp3 files</a:t>
            </a:r>
          </a:p>
          <a:p>
            <a:r>
              <a:rPr lang="en-GB" dirty="0" smtClean="0"/>
              <a:t>Static and dynamic entities can’t be added using </a:t>
            </a:r>
            <a:r>
              <a:rPr lang="en-GB" dirty="0" err="1" smtClean="0"/>
              <a:t>JPanel</a:t>
            </a:r>
            <a:r>
              <a:rPr lang="en-GB" dirty="0" smtClean="0"/>
              <a:t> class – </a:t>
            </a:r>
            <a:r>
              <a:rPr lang="en-GB" dirty="0" err="1" smtClean="0"/>
              <a:t>JLayeredPane</a:t>
            </a:r>
            <a:endParaRPr lang="en-GB" dirty="0" smtClean="0"/>
          </a:p>
          <a:p>
            <a:r>
              <a:rPr lang="en-GB" dirty="0" smtClean="0"/>
              <a:t>3 classes added - </a:t>
            </a:r>
            <a:r>
              <a:rPr lang="tr-TR" dirty="0"/>
              <a:t>Layer, DynamicPanel, </a:t>
            </a:r>
            <a:r>
              <a:rPr lang="tr-TR" dirty="0" smtClean="0"/>
              <a:t>StaticPanel</a:t>
            </a:r>
            <a:endParaRPr lang="en-GB" dirty="0" smtClean="0"/>
          </a:p>
          <a:p>
            <a:r>
              <a:rPr lang="en-GB" dirty="0" smtClean="0"/>
              <a:t>Tile class used for </a:t>
            </a:r>
            <a:r>
              <a:rPr lang="en-GB" dirty="0" err="1" smtClean="0"/>
              <a:t>movementSpeed</a:t>
            </a:r>
            <a:endParaRPr lang="en-GB" dirty="0" smtClean="0"/>
          </a:p>
          <a:p>
            <a:r>
              <a:rPr lang="en-GB" dirty="0" err="1" smtClean="0"/>
              <a:t>InputListener</a:t>
            </a:r>
            <a:r>
              <a:rPr lang="en-GB" dirty="0" smtClean="0"/>
              <a:t> class</a:t>
            </a:r>
          </a:p>
          <a:p>
            <a:r>
              <a:rPr lang="en-GB" dirty="0" err="1" smtClean="0"/>
              <a:t>CellyManager</a:t>
            </a:r>
            <a:r>
              <a:rPr lang="en-GB" dirty="0" smtClean="0"/>
              <a:t> before Entity Manager</a:t>
            </a:r>
            <a:endParaRPr lang="tr-T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Changes Made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1820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Input Manager – additional classes</a:t>
            </a:r>
          </a:p>
          <a:p>
            <a:r>
              <a:rPr lang="en-GB" dirty="0" smtClean="0"/>
              <a:t>Point class – transfer locations of Alive entities</a:t>
            </a:r>
          </a:p>
          <a:p>
            <a:r>
              <a:rPr lang="en-GB" dirty="0" smtClean="0"/>
              <a:t>Background music – threading</a:t>
            </a:r>
          </a:p>
          <a:p>
            <a:r>
              <a:rPr lang="en-GB" dirty="0" smtClean="0"/>
              <a:t>Room data read from text files – binding portals</a:t>
            </a:r>
          </a:p>
          <a:p>
            <a:r>
              <a:rPr lang="en-GB" dirty="0" smtClean="0"/>
              <a:t>Scaling problems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Planned Changes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98367839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11</TotalTime>
  <Words>172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Composite</vt:lpstr>
      <vt:lpstr>Implementation Report</vt:lpstr>
      <vt:lpstr>Index</vt:lpstr>
      <vt:lpstr>Introduction</vt:lpstr>
      <vt:lpstr>State of Implementation</vt:lpstr>
      <vt:lpstr>Implemented Classes</vt:lpstr>
      <vt:lpstr>Screenshot of Main Menu</vt:lpstr>
      <vt:lpstr>Screenshot of Game Panel</vt:lpstr>
      <vt:lpstr>Changes Made</vt:lpstr>
      <vt:lpstr>Planned Changes</vt:lpstr>
      <vt:lpstr>Incomplete Parts</vt:lpstr>
      <vt:lpstr>Installation Guide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Report</dc:title>
  <dc:creator>HP</dc:creator>
  <cp:lastModifiedBy>HP</cp:lastModifiedBy>
  <cp:revision>6</cp:revision>
  <dcterms:created xsi:type="dcterms:W3CDTF">2017-11-09T09:18:06Z</dcterms:created>
  <dcterms:modified xsi:type="dcterms:W3CDTF">2017-11-09T09:29:44Z</dcterms:modified>
</cp:coreProperties>
</file>