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6D75-F333-46C5-B16B-5F6E02FA416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918D-022F-4DA4-91BF-F6F8184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802283" y="665021"/>
            <a:ext cx="1" cy="54282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03417" y="3510741"/>
            <a:ext cx="5442067" cy="138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97827" y="1795896"/>
            <a:ext cx="139932" cy="139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92630" y="1499062"/>
            <a:ext cx="139932" cy="139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5835" y="2393027"/>
            <a:ext cx="139932" cy="139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50003" y="2368781"/>
            <a:ext cx="139932" cy="139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718" y="3120217"/>
            <a:ext cx="139932" cy="139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5211" y="3706263"/>
            <a:ext cx="139932" cy="1392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58868" y="3845501"/>
            <a:ext cx="139932" cy="1392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44666" y="3120217"/>
            <a:ext cx="139932" cy="139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0193" y="4203642"/>
            <a:ext cx="139932" cy="1392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54549" y="4730978"/>
            <a:ext cx="139932" cy="1392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68000" y="4932908"/>
            <a:ext cx="139932" cy="1392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48583" y="3767395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08942" y="4145450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8617" y="4316380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90113" y="3825583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32847" y="4600057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66601" y="4739295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86651" y="4739295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06533" y="4215069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95869" y="5072146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71198" y="4474154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9550" y="5327418"/>
            <a:ext cx="139932" cy="139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951306" y="2657302"/>
            <a:ext cx="139932" cy="139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18936" y="3209754"/>
            <a:ext cx="139932" cy="139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46086" y="2762076"/>
            <a:ext cx="139932" cy="139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798916" y="1571105"/>
            <a:ext cx="1689540" cy="3815542"/>
          </a:xfrm>
          <a:custGeom>
            <a:avLst/>
            <a:gdLst>
              <a:gd name="connsiteX0" fmla="*/ 0 w 1689540"/>
              <a:gd name="connsiteY0" fmla="*/ 3815542 h 3815542"/>
              <a:gd name="connsiteX1" fmla="*/ 1687484 w 1689540"/>
              <a:gd name="connsiteY1" fmla="*/ 1604357 h 3815542"/>
              <a:gd name="connsiteX2" fmla="*/ 374073 w 1689540"/>
              <a:gd name="connsiteY2" fmla="*/ 0 h 3815542"/>
              <a:gd name="connsiteX3" fmla="*/ 374073 w 1689540"/>
              <a:gd name="connsiteY3" fmla="*/ 0 h 381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540" h="3815542">
                <a:moveTo>
                  <a:pt x="0" y="3815542"/>
                </a:moveTo>
                <a:cubicBezTo>
                  <a:pt x="812569" y="3027911"/>
                  <a:pt x="1625139" y="2240281"/>
                  <a:pt x="1687484" y="1604357"/>
                </a:cubicBezTo>
                <a:cubicBezTo>
                  <a:pt x="1749829" y="968433"/>
                  <a:pt x="374073" y="0"/>
                  <a:pt x="374073" y="0"/>
                </a:cubicBezTo>
                <a:lnTo>
                  <a:pt x="374073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832167" y="3819894"/>
            <a:ext cx="3724102" cy="1575066"/>
          </a:xfrm>
          <a:custGeom>
            <a:avLst/>
            <a:gdLst>
              <a:gd name="connsiteX0" fmla="*/ 0 w 3724102"/>
              <a:gd name="connsiteY0" fmla="*/ 1575066 h 1575066"/>
              <a:gd name="connsiteX1" fmla="*/ 2277688 w 3724102"/>
              <a:gd name="connsiteY1" fmla="*/ 3961 h 1575066"/>
              <a:gd name="connsiteX2" fmla="*/ 3724102 w 3724102"/>
              <a:gd name="connsiteY2" fmla="*/ 1126179 h 15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4102" h="1575066">
                <a:moveTo>
                  <a:pt x="0" y="1575066"/>
                </a:moveTo>
                <a:cubicBezTo>
                  <a:pt x="828502" y="826920"/>
                  <a:pt x="1657004" y="78775"/>
                  <a:pt x="2277688" y="3961"/>
                </a:cubicBezTo>
                <a:cubicBezTo>
                  <a:pt x="2898372" y="-70854"/>
                  <a:pt x="3427615" y="936372"/>
                  <a:pt x="3724102" y="1126179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177548" y="820648"/>
            <a:ext cx="15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response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349485" y="3517668"/>
            <a:ext cx="15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21188" y="144426"/>
            <a:ext cx="100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(+)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45484" y="3256058"/>
            <a:ext cx="100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(+)</a:t>
            </a:r>
            <a:endParaRPr lang="en-US" sz="2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603333" y="3227243"/>
            <a:ext cx="100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(-)</a:t>
            </a:r>
            <a:endParaRPr lang="en-US" sz="2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55636" y="6013289"/>
            <a:ext cx="100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(-)</a:t>
            </a:r>
            <a:endParaRPr lang="en-US" sz="2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18936" y="1817398"/>
            <a:ext cx="157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Increase under all nutrient additions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58886" y="4593334"/>
            <a:ext cx="157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Increase with N enrichment, decrease with P enrichment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92894" y="1119030"/>
            <a:ext cx="157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Increase with P enrichment, decrease with N enrichment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9515" y="3774961"/>
            <a:ext cx="157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Decrease under all nutrient additions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Batzer</dc:creator>
  <cp:lastModifiedBy>Evan Batzer</cp:lastModifiedBy>
  <cp:revision>4</cp:revision>
  <dcterms:created xsi:type="dcterms:W3CDTF">2018-09-17T17:31:23Z</dcterms:created>
  <dcterms:modified xsi:type="dcterms:W3CDTF">2018-09-17T18:11:01Z</dcterms:modified>
</cp:coreProperties>
</file>