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9DBD-168E-4599-820E-3B58A9BB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96C7-4151-4C54-8421-A2EA15943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0970D-21F5-42DB-A039-39329950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7BF2-8CD4-4EBD-8CAE-DFF752C3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ACF0-BA34-45F6-8AB3-CBA2AED2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36D3-EA2B-44A9-9FF8-0271A700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560A-E5B9-4B64-B004-91B672F7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10B-4799-454F-A016-2F5CF66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D223-27A5-4C46-A233-6A61B61E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CA6D-4F15-4636-BAFA-9C5BD16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60A0C-51E0-4AB9-B6FD-E1E3B3F5E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61EFC-CD9C-4D52-975F-72423041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DBBA-AC13-4DE9-AC90-6D8E413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539B-83E4-4369-B379-0F24A41B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C836-C63A-4005-8E90-15FF5D91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CF9-D2E1-46D7-A36B-8CABA541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C8F2-2A62-4D41-AA9F-818D48D4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1147-02D4-4A0E-A43E-AABF5E0A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6DAC-87A9-420B-B78B-8AFB96AD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6E2F-FF6E-4D07-A3B5-4B0E8E2A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B2DE-3C99-445D-A2AC-25238BBB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54C39-2BA6-41DC-9623-A83DCD37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4A00-66CE-4189-9897-332F9D11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E46B-9274-4ED0-8E9F-DFDB9C89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B48C5-57C9-43F4-A095-09C1EF89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ECCF-EEC0-48B6-902A-294D7267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E97D-A7AC-4D08-96C2-283E821F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BCE4-921B-45B8-BA06-37713947B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DD06-9A59-49DF-87D6-91EC2708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A6201-C688-4F8B-9311-49B55E00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F2D3-4583-4DC1-B5B2-454BBE7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16EC-1426-4874-B9BB-6F6D9678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BCEBA-169E-438C-8104-5013E1A9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360A-F00D-4A62-9A42-7D9587FB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89CA9-AC45-4D7F-A763-21EB71BD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C99D7-35FE-4B4D-88E3-ABBA14990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95409-1956-4B04-9EFD-4B09E8AC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14CE7-853D-44BC-8866-F1DD5730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30B0D-6B5A-4C6B-A7EC-8296BE49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F0FB-7F3D-4A2F-BDD1-D66F71BA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33271-4809-4481-B774-110296A2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F2839-35F2-4EF5-AC13-B86FB47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3028B-7A9E-4B26-88F3-DF5FC677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0EC99-D4C3-4F22-ABE2-B60ED1C5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BA2F4-1BB8-46B2-A682-68B12B88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9C1E0-1054-47BA-B0E4-63191EE9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21EE-56DB-4E32-81C2-6E41E153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888A-E60C-49F8-AE91-8DDD841C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88C30-78B0-49A5-9DBB-9A5D14B6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8A2C5-48E9-471A-9A83-D93DCC8E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F0B33-9AFD-4110-A728-1C1E7C78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244F0-F568-44F9-9790-2B08378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CE0C-6422-486B-A707-16D2E84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AFBCB-74F3-46FA-9518-73DDE71F0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8F3C-8BDF-4825-9C74-ED8753237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1214-1C2A-44B5-B54E-86BAD2BC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DD645-9E1D-4DA0-86F4-3A4AB001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8840-B125-4A65-9BB1-2EBE5777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D78C5-0634-4240-95EA-85591B8B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8095D-656F-4695-9A95-F5F18709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F124-4187-4AA1-AC6D-B9BFCEEC2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9748-3335-40BB-9B29-D9B580AA40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A109-CA11-4175-AB90-5C8333A7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87AC-475B-4691-8BEF-4FB8FD4C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9703B-9769-4061-9D03-853AF31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5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p, text, wall&#10;&#10;Description generated with high confidence">
            <a:extLst>
              <a:ext uri="{FF2B5EF4-FFF2-40B4-BE49-F238E27FC236}">
                <a16:creationId xmlns:a16="http://schemas.microsoft.com/office/drawing/2014/main" id="{CF94707A-43AC-4A6B-AA11-3A10C5117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86" y="82540"/>
            <a:ext cx="9679228" cy="6775460"/>
          </a:xfrm>
        </p:spPr>
      </p:pic>
    </p:spTree>
    <p:extLst>
      <p:ext uri="{BB962C8B-B14F-4D97-AF65-F5344CB8AC3E}">
        <p14:creationId xmlns:p14="http://schemas.microsoft.com/office/powerpoint/2010/main" val="472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0D21866F-E4B2-4BC4-A9B1-C5EEB675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9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wall, showing, sky&#10;&#10;Description generated with high confidence">
            <a:extLst>
              <a:ext uri="{FF2B5EF4-FFF2-40B4-BE49-F238E27FC236}">
                <a16:creationId xmlns:a16="http://schemas.microsoft.com/office/drawing/2014/main" id="{0B0334ED-83E8-4951-A0D8-EB7670069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74" y="-2177"/>
            <a:ext cx="9800252" cy="6860177"/>
          </a:xfrm>
        </p:spPr>
      </p:pic>
    </p:spTree>
    <p:extLst>
      <p:ext uri="{BB962C8B-B14F-4D97-AF65-F5344CB8AC3E}">
        <p14:creationId xmlns:p14="http://schemas.microsoft.com/office/powerpoint/2010/main" val="355483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5796-B5FF-4BD5-8136-4B99AF62E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F4983-81E1-44E5-8B4E-5D949A4B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EA57683-B70E-4A53-8C78-8A01C452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A1513-F785-4E2D-BDF4-1C6374F8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80" y="103547"/>
            <a:ext cx="10776931" cy="6650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25661-AEF1-45A6-936D-C2D8CC8AF38B}"/>
              </a:ext>
            </a:extLst>
          </p:cNvPr>
          <p:cNvSpPr txBox="1"/>
          <p:nvPr/>
        </p:nvSpPr>
        <p:spPr>
          <a:xfrm>
            <a:off x="4238551" y="2844225"/>
            <a:ext cx="77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96571-B016-4D18-8702-90E73FD24F3F}"/>
              </a:ext>
            </a:extLst>
          </p:cNvPr>
          <p:cNvSpPr txBox="1"/>
          <p:nvPr/>
        </p:nvSpPr>
        <p:spPr>
          <a:xfrm>
            <a:off x="6776342" y="1512382"/>
            <a:ext cx="77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64E56-E889-4250-B05B-D70E3BD9550E}"/>
              </a:ext>
            </a:extLst>
          </p:cNvPr>
          <p:cNvSpPr txBox="1"/>
          <p:nvPr/>
        </p:nvSpPr>
        <p:spPr>
          <a:xfrm>
            <a:off x="6928742" y="4133417"/>
            <a:ext cx="77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4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batzer</dc:creator>
  <cp:lastModifiedBy>evan batzer</cp:lastModifiedBy>
  <cp:revision>1</cp:revision>
  <dcterms:created xsi:type="dcterms:W3CDTF">2018-08-02T16:38:10Z</dcterms:created>
  <dcterms:modified xsi:type="dcterms:W3CDTF">2018-08-02T16:48:52Z</dcterms:modified>
</cp:coreProperties>
</file>