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A49A-5795-43CE-8C18-69F56753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4FF07-6BE6-4666-BF57-A7249366F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1A75-7C47-45E8-ADC9-74B83527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CB01-7BC4-4436-AA38-78493A6B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1ADAF-AD48-4EFC-ABDA-ED9CD2C7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7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4445-A4E6-477B-BA72-8522A2ED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1514-F7AF-4C4A-AE82-2A7267F5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9985-4F2D-425B-8751-5F95225B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11AA-28EE-42AF-AC8E-7AAB68CA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9B6A-9434-462C-83FB-F95D571B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5A2BB-552B-452D-8ABC-A22848A0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E8F6-D91A-4CD0-ADE0-E0FBB77C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83F8-82F7-4A37-B51E-731FE6C1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83A7-937A-48AF-B66D-E71E6E8E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CAFA-4D86-41FA-935E-9D856362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03E1-4DAE-418A-B637-CAC3D0BB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3D67-7956-47B9-98F9-03ABA961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4DCB-2271-4FEC-8F08-43DACAE4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317E-2BFA-4DE6-9653-78E365A5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BD292-97CE-4AB6-A86A-4E3C8116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1B84-10F2-4DB2-AE3F-602301BB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C0F8-D0C1-47EF-8E17-9DE72441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FBDD-5E9D-435F-91D2-4E965749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16BD-BD7A-4549-8AFD-4CA88002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F3AA9-4408-4185-B69F-8D706851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44D7-B72E-43FE-B075-7EDFBE3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D353-9C61-4FAB-A2FB-B64CCCA7B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AB4F-0303-41E7-BC83-C47EDCEF5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D6BD9-1234-4D24-BE7D-6DC1C733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7F80E-6020-4849-A8B2-2AB24148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ED56E-CD48-44C4-AC7D-31D3ECE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6372-8D21-4ABE-B22E-D7BC3A18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4DCB-3004-42DF-A7E2-32ABEA3B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41838-0F0E-4DCC-A167-D0394D431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7BF23-9359-409F-B591-4073492A3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BF81E-76E8-42F5-A5D2-716794E3D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EBDEA-4B2D-4F00-B5AE-CE50ECFF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92F5A-7D7D-435F-B1A9-11A66EBC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D4CE7-23F3-42E0-B57D-1B2963E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200D-149C-434D-8186-5F091C4C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11176-D6BA-4482-9F8B-7A94819D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48A0C-DC1F-4C55-93E6-49FAB7F0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9794D-7C69-4776-ABE9-AEF9239D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9056B-F517-426D-B60C-504D6842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AFAE6-FA1E-4A36-A78B-0A044D33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C512-2D4C-4AB9-A72F-44084C13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FB40-7ECE-48B7-B9E5-59A3820D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58CA-B832-4408-8AB8-DD8A28D1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613EB-46D8-463B-90C3-9463EB1B5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4D4CF-F73D-4963-9E1D-387CC51B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44F42-2B75-4723-88F3-602398D8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4198D-14BB-4DEC-97E1-9A1B6168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F46D-5B95-4562-81F2-AAE84349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0B70C-2694-4DBA-82DB-8D8A4B92F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95124-0833-4B05-B0E0-502885C85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D32C3-E34F-4588-A6E8-B9FA0945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AB662-CA2D-404D-9A9E-9E99759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D35F0-CEF2-421D-ADF1-AAC78B7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641DC-53B4-40AB-A0AA-F3D06407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F98BD-AC68-4236-9780-FB582AE0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7F96-1F75-48DE-86C2-B2809BAC7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7750-0C73-4A67-8C96-0D8E779CE00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B3B0-4D98-430F-9DFE-8DA13D9AA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505-E3AC-407C-A1B3-128430A78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F646-7AA4-4711-A745-2308F437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BFB2-3733-48AC-8906-41C11AE1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E2B0-E355-4090-AA21-C01AA6AA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9E27-7D14-4B8F-AA4B-1926F9CA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26" y="755682"/>
            <a:ext cx="941353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6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899D4-745A-4CE0-8AE4-0A7A38A2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918" y="69742"/>
            <a:ext cx="6788258" cy="67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3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78A4-2635-4288-9536-0A77FC90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43D8-B2F7-4673-BF93-C52F2F3A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2CCE8-B952-460B-B210-2A278556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02" y="589275"/>
            <a:ext cx="9202810" cy="56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4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D874D2-A91C-4CEE-B58B-291F48F2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30" y="68600"/>
            <a:ext cx="6564391" cy="678939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9FAAD7-2E80-411D-9AB3-9588906BD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05" y="121297"/>
            <a:ext cx="4491135" cy="67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7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batzer</dc:creator>
  <cp:lastModifiedBy>evan batzer</cp:lastModifiedBy>
  <cp:revision>5</cp:revision>
  <dcterms:created xsi:type="dcterms:W3CDTF">2019-08-22T20:45:59Z</dcterms:created>
  <dcterms:modified xsi:type="dcterms:W3CDTF">2019-08-27T00:17:02Z</dcterms:modified>
</cp:coreProperties>
</file>