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99" y="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433E-D829-44EF-AF40-8CC3AE48F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CCBD9-EDD5-4A7B-88D3-BA9137A2E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0E356-15E5-4F51-ADAF-4A16591B0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E58E-C1BF-4DD5-8A33-DA0BF684BC6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C8AB5-FAEF-47E6-8EC0-9ED7BE1B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A1644-8C8B-44AA-BEA5-FA8C4CB0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376D-DCBF-482A-80FD-FCCC1A6E1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9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ADE8A-A1C3-4CA9-B6C4-FC5F65AF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6A4ED-D758-4C73-BB1B-7026EF225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CE84F-FB4E-46F5-BC65-B0C74D0B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E58E-C1BF-4DD5-8A33-DA0BF684BC6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93144-2B26-47F8-ACB5-B4A96A14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7FEA9-21B6-4B2F-A391-7651661C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376D-DCBF-482A-80FD-FCCC1A6E1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4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61B165-EE60-40DD-9E30-AEE292439C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34582-8034-4990-9DC2-BF734D0EE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9D5A7-D539-4477-AF15-A9D4005A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E58E-C1BF-4DD5-8A33-DA0BF684BC6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3B3F6-1C29-4261-A035-5621A06C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0517C-9F9F-4F34-B3DC-A4AE9ABEB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376D-DCBF-482A-80FD-FCCC1A6E1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7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3BB8-631A-4E2F-A236-CD2D8C80C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02ECB-E5E5-456C-93AC-E33FD1B55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BDD7-D48B-4104-AE25-D99E2B9B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E58E-C1BF-4DD5-8A33-DA0BF684BC6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5A281-6D45-4808-922C-36C9DE1F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69F6D-77C7-48BA-9CF9-18A12A97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376D-DCBF-482A-80FD-FCCC1A6E1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6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9A40-9ED9-4C9A-B8A6-380C8321F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78B58-F308-45B0-A070-8BE8F3158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72918-D071-4230-BDDC-D2B8465D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E58E-C1BF-4DD5-8A33-DA0BF684BC6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D5871-1AB1-47F1-8316-DCDF6FF6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AB6CB-8C50-48E1-9FFE-464BEB6C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376D-DCBF-482A-80FD-FCCC1A6E1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9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8D71-C464-463B-B85D-00615041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DED05-DFCD-4B1D-9B58-7D317B7EA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8C6AD-C011-44A9-8C8B-C336A4C83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E5037-0B9A-4873-8545-AC86A9D0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E58E-C1BF-4DD5-8A33-DA0BF684BC6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AF904-D991-4409-8871-A271E3BE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7CA5-F820-4A15-B8D7-0B583CD4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376D-DCBF-482A-80FD-FCCC1A6E1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9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2FFD-E81B-43FA-A4FD-465CA7D9B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7AE5E-9FC6-4075-9F9E-7C9477F1A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7848B6-CDCE-40B6-B705-F8D9E0B38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30DC3-8C57-44DB-BF0B-CCD4A931A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57C06-D6ED-486A-8F98-DCDCBB2AD8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89156-7E39-42FA-BA9B-B87482EB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E58E-C1BF-4DD5-8A33-DA0BF684BC6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472E23-2CE2-402E-A163-45CFAD71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A94F7-0AE6-406B-AD92-2E214FA9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376D-DCBF-482A-80FD-FCCC1A6E1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66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9C464-20C0-4A55-9E53-6A75300A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14FA65-7806-4D87-8DDC-C958E885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E58E-C1BF-4DD5-8A33-DA0BF684BC6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5C2F74-36B8-4042-966E-404DBD49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5B6C9-ED1F-4B63-8A2B-59F51015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376D-DCBF-482A-80FD-FCCC1A6E1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03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4C0FC-5907-4FC6-8817-F8FE6134F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E58E-C1BF-4DD5-8A33-DA0BF684BC6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9CBD69-6104-4DF0-9CD5-EBCBDBAD0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5B39F-CC01-4AB7-B4FC-76FFB00A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376D-DCBF-482A-80FD-FCCC1A6E1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3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F83FF-C112-4CC2-A75E-B1F7EC049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67179-AF9A-479A-8D39-2F8A52AE4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D5D6D-AFD5-4A4A-895C-B75EFC3F8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4290B-EA03-4C02-8C24-70CAE520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E58E-C1BF-4DD5-8A33-DA0BF684BC6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5AEA8-640C-4BB2-9C23-18A94D80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B7EF6-A8FA-4BB0-85AB-476F93C3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376D-DCBF-482A-80FD-FCCC1A6E1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78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04153-3537-4869-AEC2-C65BA783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3ABB4-CF38-4E16-87BE-3F4D8A4D83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CE7CE-C2E6-4260-8562-455430428C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B9BBD-9047-400E-AB0D-F2D36F48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6E58E-C1BF-4DD5-8A33-DA0BF684BC6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EC399-A054-45F0-893D-019AEB2A8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6C90A-C21E-4B03-962A-32ECEBF97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5376D-DCBF-482A-80FD-FCCC1A6E1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1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55094-E042-4AD0-9002-3AF61275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9F441-7325-4DD2-B7D0-A788EF89F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4AAC6-8072-488B-8A99-6E1737673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6E58E-C1BF-4DD5-8A33-DA0BF684BC62}" type="datetimeFigureOut">
              <a:rPr lang="en-US" smtClean="0"/>
              <a:t>9/23/2018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4ACD0-643C-4CFD-901D-D6862B37D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CA66D-5112-4439-AB18-16E28BB20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5376D-DCBF-482A-80FD-FCCC1A6E1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03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D6CCB3-27BE-4CF3-828A-21EF35FBBE58}"/>
              </a:ext>
            </a:extLst>
          </p:cNvPr>
          <p:cNvSpPr txBox="1"/>
          <p:nvPr/>
        </p:nvSpPr>
        <p:spPr>
          <a:xfrm>
            <a:off x="2229394" y="1368923"/>
            <a:ext cx="2190207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State 1</a:t>
            </a:r>
          </a:p>
          <a:p>
            <a:pPr algn="ctr"/>
            <a:r>
              <a:rPr lang="en-US" b="1" dirty="0"/>
              <a:t>Native Species</a:t>
            </a:r>
          </a:p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E2B05-E1E8-45C0-9869-23AE1CA9D402}"/>
              </a:ext>
            </a:extLst>
          </p:cNvPr>
          <p:cNvSpPr txBox="1"/>
          <p:nvPr/>
        </p:nvSpPr>
        <p:spPr>
          <a:xfrm>
            <a:off x="2229394" y="3951015"/>
            <a:ext cx="2190207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State 3</a:t>
            </a:r>
          </a:p>
          <a:p>
            <a:pPr algn="ctr"/>
            <a:r>
              <a:rPr lang="en-US" b="1"/>
              <a:t>Invasive Species</a:t>
            </a:r>
            <a:endParaRPr lang="en-US" b="1" dirty="0"/>
          </a:p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FE56C-D4E4-418B-9A61-D88EC509DBB1}"/>
              </a:ext>
            </a:extLst>
          </p:cNvPr>
          <p:cNvSpPr txBox="1"/>
          <p:nvPr/>
        </p:nvSpPr>
        <p:spPr>
          <a:xfrm>
            <a:off x="6901543" y="3951015"/>
            <a:ext cx="2190207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State 4</a:t>
            </a:r>
          </a:p>
          <a:p>
            <a:pPr algn="ctr"/>
            <a:r>
              <a:rPr lang="en-US" b="1" dirty="0"/>
              <a:t>Dry-Season Annuals</a:t>
            </a:r>
          </a:p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52AD69-EF66-4C9E-AF7E-FC605E91A369}"/>
              </a:ext>
            </a:extLst>
          </p:cNvPr>
          <p:cNvSpPr txBox="1"/>
          <p:nvPr/>
        </p:nvSpPr>
        <p:spPr>
          <a:xfrm>
            <a:off x="6901542" y="1368923"/>
            <a:ext cx="2190207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State 2</a:t>
            </a:r>
          </a:p>
          <a:p>
            <a:pPr algn="ctr"/>
            <a:r>
              <a:rPr lang="en-US" b="1" dirty="0"/>
              <a:t>Priority Annuals</a:t>
            </a:r>
          </a:p>
          <a:p>
            <a:pPr algn="ctr"/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6396B5-D1CE-4304-9F42-DB2F8C229174}"/>
              </a:ext>
            </a:extLst>
          </p:cNvPr>
          <p:cNvCxnSpPr>
            <a:cxnSpLocks/>
          </p:cNvCxnSpPr>
          <p:nvPr/>
        </p:nvCxnSpPr>
        <p:spPr>
          <a:xfrm>
            <a:off x="4419601" y="1743498"/>
            <a:ext cx="24819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9253E2-D4A5-4C90-B8CF-64B342F880B6}"/>
              </a:ext>
            </a:extLst>
          </p:cNvPr>
          <p:cNvCxnSpPr>
            <a:cxnSpLocks/>
          </p:cNvCxnSpPr>
          <p:nvPr/>
        </p:nvCxnSpPr>
        <p:spPr>
          <a:xfrm flipH="1">
            <a:off x="4419601" y="1895898"/>
            <a:ext cx="24819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CCC71B-50B2-4B75-A44F-F99F9E82EE60}"/>
              </a:ext>
            </a:extLst>
          </p:cNvPr>
          <p:cNvCxnSpPr>
            <a:cxnSpLocks/>
          </p:cNvCxnSpPr>
          <p:nvPr/>
        </p:nvCxnSpPr>
        <p:spPr>
          <a:xfrm>
            <a:off x="4419601" y="4369132"/>
            <a:ext cx="24819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AD3BC4-E31A-444A-860D-74A56D326186}"/>
              </a:ext>
            </a:extLst>
          </p:cNvPr>
          <p:cNvCxnSpPr>
            <a:cxnSpLocks/>
          </p:cNvCxnSpPr>
          <p:nvPr/>
        </p:nvCxnSpPr>
        <p:spPr>
          <a:xfrm flipH="1">
            <a:off x="4419601" y="4521532"/>
            <a:ext cx="24819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6B2D77-13D6-45EF-86EE-FE6CC5F3C7C4}"/>
              </a:ext>
            </a:extLst>
          </p:cNvPr>
          <p:cNvCxnSpPr/>
          <p:nvPr/>
        </p:nvCxnSpPr>
        <p:spPr>
          <a:xfrm flipV="1">
            <a:off x="3222174" y="2292253"/>
            <a:ext cx="0" cy="1658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3BBBF3-419B-4022-A4A4-6CF22C5E72E9}"/>
              </a:ext>
            </a:extLst>
          </p:cNvPr>
          <p:cNvCxnSpPr>
            <a:cxnSpLocks/>
          </p:cNvCxnSpPr>
          <p:nvPr/>
        </p:nvCxnSpPr>
        <p:spPr>
          <a:xfrm>
            <a:off x="3385461" y="2292253"/>
            <a:ext cx="0" cy="1658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D7F23E-8A36-4855-87F7-B756D33D457A}"/>
              </a:ext>
            </a:extLst>
          </p:cNvPr>
          <p:cNvCxnSpPr/>
          <p:nvPr/>
        </p:nvCxnSpPr>
        <p:spPr>
          <a:xfrm flipV="1">
            <a:off x="7990116" y="2292253"/>
            <a:ext cx="0" cy="1658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0985EA-ADB9-43F3-AE92-2B24E187E44A}"/>
              </a:ext>
            </a:extLst>
          </p:cNvPr>
          <p:cNvCxnSpPr>
            <a:cxnSpLocks/>
          </p:cNvCxnSpPr>
          <p:nvPr/>
        </p:nvCxnSpPr>
        <p:spPr>
          <a:xfrm>
            <a:off x="8153403" y="2292253"/>
            <a:ext cx="0" cy="16587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07D6D4-D7D4-4518-9358-58E546C3A0F8}"/>
              </a:ext>
            </a:extLst>
          </p:cNvPr>
          <p:cNvCxnSpPr>
            <a:cxnSpLocks/>
          </p:cNvCxnSpPr>
          <p:nvPr/>
        </p:nvCxnSpPr>
        <p:spPr>
          <a:xfrm flipH="1" flipV="1">
            <a:off x="4419602" y="2194560"/>
            <a:ext cx="2643049" cy="17564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528DE53-3F90-424B-9E2D-90C8FA2231B3}"/>
              </a:ext>
            </a:extLst>
          </p:cNvPr>
          <p:cNvCxnSpPr>
            <a:cxnSpLocks/>
          </p:cNvCxnSpPr>
          <p:nvPr/>
        </p:nvCxnSpPr>
        <p:spPr>
          <a:xfrm>
            <a:off x="4339047" y="2314016"/>
            <a:ext cx="2562495" cy="16967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1520627-8570-42F6-A719-6CCC5F78BCD7}"/>
              </a:ext>
            </a:extLst>
          </p:cNvPr>
          <p:cNvCxnSpPr>
            <a:cxnSpLocks/>
          </p:cNvCxnSpPr>
          <p:nvPr/>
        </p:nvCxnSpPr>
        <p:spPr>
          <a:xfrm flipV="1">
            <a:off x="4339046" y="2161616"/>
            <a:ext cx="2562496" cy="1767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A3569E-B1F1-4278-8DA7-A380904864B6}"/>
              </a:ext>
            </a:extLst>
          </p:cNvPr>
          <p:cNvCxnSpPr>
            <a:cxnSpLocks/>
          </p:cNvCxnSpPr>
          <p:nvPr/>
        </p:nvCxnSpPr>
        <p:spPr>
          <a:xfrm flipH="1">
            <a:off x="4419601" y="2279199"/>
            <a:ext cx="2545078" cy="1802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A5C046CD-58ED-409D-886B-648F09BD47B0}"/>
              </a:ext>
            </a:extLst>
          </p:cNvPr>
          <p:cNvSpPr/>
          <p:nvPr/>
        </p:nvSpPr>
        <p:spPr>
          <a:xfrm>
            <a:off x="3054849" y="868384"/>
            <a:ext cx="661223" cy="452649"/>
          </a:xfrm>
          <a:custGeom>
            <a:avLst/>
            <a:gdLst>
              <a:gd name="connsiteX0" fmla="*/ 148046 w 409928"/>
              <a:gd name="connsiteY0" fmla="*/ 270024 h 278732"/>
              <a:gd name="connsiteX1" fmla="*/ 0 w 409928"/>
              <a:gd name="connsiteY1" fmla="*/ 148104 h 278732"/>
              <a:gd name="connsiteX2" fmla="*/ 148046 w 409928"/>
              <a:gd name="connsiteY2" fmla="*/ 58 h 278732"/>
              <a:gd name="connsiteX3" fmla="*/ 409303 w 409928"/>
              <a:gd name="connsiteY3" fmla="*/ 165521 h 278732"/>
              <a:gd name="connsiteX4" fmla="*/ 226423 w 409928"/>
              <a:gd name="connsiteY4" fmla="*/ 278732 h 278732"/>
              <a:gd name="connsiteX5" fmla="*/ 226423 w 409928"/>
              <a:gd name="connsiteY5" fmla="*/ 278732 h 27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928" h="278732">
                <a:moveTo>
                  <a:pt x="148046" y="270024"/>
                </a:moveTo>
                <a:cubicBezTo>
                  <a:pt x="74023" y="231561"/>
                  <a:pt x="0" y="193098"/>
                  <a:pt x="0" y="148104"/>
                </a:cubicBezTo>
                <a:cubicBezTo>
                  <a:pt x="0" y="103110"/>
                  <a:pt x="79829" y="-2845"/>
                  <a:pt x="148046" y="58"/>
                </a:cubicBezTo>
                <a:cubicBezTo>
                  <a:pt x="216263" y="2961"/>
                  <a:pt x="396240" y="119075"/>
                  <a:pt x="409303" y="165521"/>
                </a:cubicBezTo>
                <a:cubicBezTo>
                  <a:pt x="422366" y="211967"/>
                  <a:pt x="226423" y="278732"/>
                  <a:pt x="226423" y="278732"/>
                </a:cubicBezTo>
                <a:lnTo>
                  <a:pt x="226423" y="278732"/>
                </a:ln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9F315B2-738C-440F-9B26-581F3F72182F}"/>
              </a:ext>
            </a:extLst>
          </p:cNvPr>
          <p:cNvSpPr/>
          <p:nvPr/>
        </p:nvSpPr>
        <p:spPr>
          <a:xfrm>
            <a:off x="7814082" y="877092"/>
            <a:ext cx="661223" cy="452649"/>
          </a:xfrm>
          <a:custGeom>
            <a:avLst/>
            <a:gdLst>
              <a:gd name="connsiteX0" fmla="*/ 148046 w 409928"/>
              <a:gd name="connsiteY0" fmla="*/ 270024 h 278732"/>
              <a:gd name="connsiteX1" fmla="*/ 0 w 409928"/>
              <a:gd name="connsiteY1" fmla="*/ 148104 h 278732"/>
              <a:gd name="connsiteX2" fmla="*/ 148046 w 409928"/>
              <a:gd name="connsiteY2" fmla="*/ 58 h 278732"/>
              <a:gd name="connsiteX3" fmla="*/ 409303 w 409928"/>
              <a:gd name="connsiteY3" fmla="*/ 165521 h 278732"/>
              <a:gd name="connsiteX4" fmla="*/ 226423 w 409928"/>
              <a:gd name="connsiteY4" fmla="*/ 278732 h 278732"/>
              <a:gd name="connsiteX5" fmla="*/ 226423 w 409928"/>
              <a:gd name="connsiteY5" fmla="*/ 278732 h 27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928" h="278732">
                <a:moveTo>
                  <a:pt x="148046" y="270024"/>
                </a:moveTo>
                <a:cubicBezTo>
                  <a:pt x="74023" y="231561"/>
                  <a:pt x="0" y="193098"/>
                  <a:pt x="0" y="148104"/>
                </a:cubicBezTo>
                <a:cubicBezTo>
                  <a:pt x="0" y="103110"/>
                  <a:pt x="79829" y="-2845"/>
                  <a:pt x="148046" y="58"/>
                </a:cubicBezTo>
                <a:cubicBezTo>
                  <a:pt x="216263" y="2961"/>
                  <a:pt x="396240" y="119075"/>
                  <a:pt x="409303" y="165521"/>
                </a:cubicBezTo>
                <a:cubicBezTo>
                  <a:pt x="422366" y="211967"/>
                  <a:pt x="226423" y="278732"/>
                  <a:pt x="226423" y="278732"/>
                </a:cubicBezTo>
                <a:lnTo>
                  <a:pt x="226423" y="278732"/>
                </a:ln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43C64417-9707-47CD-A96B-88C350BA007C}"/>
              </a:ext>
            </a:extLst>
          </p:cNvPr>
          <p:cNvSpPr/>
          <p:nvPr/>
        </p:nvSpPr>
        <p:spPr>
          <a:xfrm rot="10800000">
            <a:off x="7796663" y="4883054"/>
            <a:ext cx="661223" cy="452649"/>
          </a:xfrm>
          <a:custGeom>
            <a:avLst/>
            <a:gdLst>
              <a:gd name="connsiteX0" fmla="*/ 148046 w 409928"/>
              <a:gd name="connsiteY0" fmla="*/ 270024 h 278732"/>
              <a:gd name="connsiteX1" fmla="*/ 0 w 409928"/>
              <a:gd name="connsiteY1" fmla="*/ 148104 h 278732"/>
              <a:gd name="connsiteX2" fmla="*/ 148046 w 409928"/>
              <a:gd name="connsiteY2" fmla="*/ 58 h 278732"/>
              <a:gd name="connsiteX3" fmla="*/ 409303 w 409928"/>
              <a:gd name="connsiteY3" fmla="*/ 165521 h 278732"/>
              <a:gd name="connsiteX4" fmla="*/ 226423 w 409928"/>
              <a:gd name="connsiteY4" fmla="*/ 278732 h 278732"/>
              <a:gd name="connsiteX5" fmla="*/ 226423 w 409928"/>
              <a:gd name="connsiteY5" fmla="*/ 278732 h 27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928" h="278732">
                <a:moveTo>
                  <a:pt x="148046" y="270024"/>
                </a:moveTo>
                <a:cubicBezTo>
                  <a:pt x="74023" y="231561"/>
                  <a:pt x="0" y="193098"/>
                  <a:pt x="0" y="148104"/>
                </a:cubicBezTo>
                <a:cubicBezTo>
                  <a:pt x="0" y="103110"/>
                  <a:pt x="79829" y="-2845"/>
                  <a:pt x="148046" y="58"/>
                </a:cubicBezTo>
                <a:cubicBezTo>
                  <a:pt x="216263" y="2961"/>
                  <a:pt x="396240" y="119075"/>
                  <a:pt x="409303" y="165521"/>
                </a:cubicBezTo>
                <a:cubicBezTo>
                  <a:pt x="422366" y="211967"/>
                  <a:pt x="226423" y="278732"/>
                  <a:pt x="226423" y="278732"/>
                </a:cubicBezTo>
                <a:lnTo>
                  <a:pt x="226423" y="278732"/>
                </a:ln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9C1D656-5C71-4B72-B7E7-EED546033074}"/>
              </a:ext>
            </a:extLst>
          </p:cNvPr>
          <p:cNvSpPr/>
          <p:nvPr/>
        </p:nvSpPr>
        <p:spPr>
          <a:xfrm rot="10800000">
            <a:off x="2993885" y="4896108"/>
            <a:ext cx="661223" cy="452649"/>
          </a:xfrm>
          <a:custGeom>
            <a:avLst/>
            <a:gdLst>
              <a:gd name="connsiteX0" fmla="*/ 148046 w 409928"/>
              <a:gd name="connsiteY0" fmla="*/ 270024 h 278732"/>
              <a:gd name="connsiteX1" fmla="*/ 0 w 409928"/>
              <a:gd name="connsiteY1" fmla="*/ 148104 h 278732"/>
              <a:gd name="connsiteX2" fmla="*/ 148046 w 409928"/>
              <a:gd name="connsiteY2" fmla="*/ 58 h 278732"/>
              <a:gd name="connsiteX3" fmla="*/ 409303 w 409928"/>
              <a:gd name="connsiteY3" fmla="*/ 165521 h 278732"/>
              <a:gd name="connsiteX4" fmla="*/ 226423 w 409928"/>
              <a:gd name="connsiteY4" fmla="*/ 278732 h 278732"/>
              <a:gd name="connsiteX5" fmla="*/ 226423 w 409928"/>
              <a:gd name="connsiteY5" fmla="*/ 278732 h 278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928" h="278732">
                <a:moveTo>
                  <a:pt x="148046" y="270024"/>
                </a:moveTo>
                <a:cubicBezTo>
                  <a:pt x="74023" y="231561"/>
                  <a:pt x="0" y="193098"/>
                  <a:pt x="0" y="148104"/>
                </a:cubicBezTo>
                <a:cubicBezTo>
                  <a:pt x="0" y="103110"/>
                  <a:pt x="79829" y="-2845"/>
                  <a:pt x="148046" y="58"/>
                </a:cubicBezTo>
                <a:cubicBezTo>
                  <a:pt x="216263" y="2961"/>
                  <a:pt x="396240" y="119075"/>
                  <a:pt x="409303" y="165521"/>
                </a:cubicBezTo>
                <a:cubicBezTo>
                  <a:pt x="422366" y="211967"/>
                  <a:pt x="226423" y="278732"/>
                  <a:pt x="226423" y="278732"/>
                </a:cubicBezTo>
                <a:lnTo>
                  <a:pt x="226423" y="278732"/>
                </a:ln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B5B003-EB26-47AE-A069-ED3B803B97B4}"/>
              </a:ext>
            </a:extLst>
          </p:cNvPr>
          <p:cNvSpPr txBox="1"/>
          <p:nvPr/>
        </p:nvSpPr>
        <p:spPr>
          <a:xfrm>
            <a:off x="-20288" y="878858"/>
            <a:ext cx="3075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Probability of retaining a state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4302B2D-76D2-4C47-B395-FC766B930C59}"/>
              </a:ext>
            </a:extLst>
          </p:cNvPr>
          <p:cNvSpPr txBox="1"/>
          <p:nvPr/>
        </p:nvSpPr>
        <p:spPr>
          <a:xfrm>
            <a:off x="503504" y="2926086"/>
            <a:ext cx="274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Probability of transitioning</a:t>
            </a:r>
          </a:p>
        </p:txBody>
      </p:sp>
    </p:spTree>
    <p:extLst>
      <p:ext uri="{BB962C8B-B14F-4D97-AF65-F5344CB8AC3E}">
        <p14:creationId xmlns:p14="http://schemas.microsoft.com/office/powerpoint/2010/main" val="894422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evan batzer</dc:creator>
  <cp:lastModifiedBy>evan batzer</cp:lastModifiedBy>
  <cp:revision>2</cp:revision>
  <dcterms:created xsi:type="dcterms:W3CDTF">2018-09-24T00:26:03Z</dcterms:created>
  <dcterms:modified xsi:type="dcterms:W3CDTF">2018-09-24T16:42:30Z</dcterms:modified>
</cp:coreProperties>
</file>