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6" r:id="rId8"/>
    <p:sldId id="261" r:id="rId9"/>
    <p:sldId id="265" r:id="rId10"/>
    <p:sldId id="264" r:id="rId11"/>
    <p:sldId id="262" r:id="rId12"/>
    <p:sldId id="267" r:id="rId13"/>
    <p:sldId id="272" r:id="rId14"/>
    <p:sldId id="269" r:id="rId15"/>
    <p:sldId id="270" r:id="rId16"/>
    <p:sldId id="276" r:id="rId17"/>
    <p:sldId id="271" r:id="rId18"/>
    <p:sldId id="273" r:id="rId19"/>
    <p:sldId id="274" r:id="rId20"/>
    <p:sldId id="279" r:id="rId21"/>
    <p:sldId id="275" r:id="rId22"/>
    <p:sldId id="278" r:id="rId23"/>
    <p:sldId id="277" r:id="rId24"/>
    <p:sldId id="281" r:id="rId25"/>
    <p:sldId id="280" r:id="rId26"/>
    <p:sldId id="282" r:id="rId27"/>
    <p:sldId id="283" r:id="rId28"/>
    <p:sldId id="284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91" d="100"/>
          <a:sy n="91" d="100"/>
        </p:scale>
        <p:origin x="48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57E88-160E-450F-9728-C715B894F7C1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7E463-A590-4E49-B5B0-38281A5755B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1311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57E88-160E-450F-9728-C715B894F7C1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7E463-A590-4E49-B5B0-38281A575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521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57E88-160E-450F-9728-C715B894F7C1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7E463-A590-4E49-B5B0-38281A575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510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57E88-160E-450F-9728-C715B894F7C1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7E463-A590-4E49-B5B0-38281A575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443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57E88-160E-450F-9728-C715B894F7C1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7E463-A590-4E49-B5B0-38281A5755B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7092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57E88-160E-450F-9728-C715B894F7C1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7E463-A590-4E49-B5B0-38281A575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767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57E88-160E-450F-9728-C715B894F7C1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7E463-A590-4E49-B5B0-38281A575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761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57E88-160E-450F-9728-C715B894F7C1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7E463-A590-4E49-B5B0-38281A575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732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57E88-160E-450F-9728-C715B894F7C1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7E463-A590-4E49-B5B0-38281A575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244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A457E88-160E-450F-9728-C715B894F7C1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DE7E463-A590-4E49-B5B0-38281A575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275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57E88-160E-450F-9728-C715B894F7C1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7E463-A590-4E49-B5B0-38281A575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127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A457E88-160E-450F-9728-C715B894F7C1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DE7E463-A590-4E49-B5B0-38281A5755B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9960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www.w3schools.com/js/js_variables.asp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E900A-3549-473C-B008-AB6F57031C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JavaScript  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D88B1F-F84A-4E04-89C7-39907D20C0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72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81181-0635-4129-9ABE-1EF2E9D94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0196" y="17491"/>
            <a:ext cx="5183379" cy="6252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0537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96FD8-E919-46BA-A136-68C10BFFE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0444" y="30431"/>
            <a:ext cx="5924126" cy="6270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5716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1917" y="66502"/>
            <a:ext cx="4429125" cy="1704975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56953" y="1713288"/>
            <a:ext cx="5276678" cy="448284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2372" y="1944485"/>
            <a:ext cx="1724025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3103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20735" y="141315"/>
            <a:ext cx="7423265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&lt;!DOCTYPE html&gt;</a:t>
            </a:r>
          </a:p>
          <a:p>
            <a:r>
              <a:rPr lang="en-US" sz="1400" dirty="0"/>
              <a:t>&lt;html &gt;</a:t>
            </a:r>
          </a:p>
          <a:p>
            <a:r>
              <a:rPr lang="en-US" sz="1400" dirty="0"/>
              <a:t>&lt;head&gt;</a:t>
            </a:r>
          </a:p>
          <a:p>
            <a:r>
              <a:rPr lang="en-US" sz="1400" dirty="0"/>
              <a:t>&lt;meta http-</a:t>
            </a:r>
            <a:r>
              <a:rPr lang="en-US" sz="1400" dirty="0" err="1"/>
              <a:t>equiv</a:t>
            </a:r>
            <a:r>
              <a:rPr lang="en-US" sz="1400" dirty="0"/>
              <a:t>="Content-Type" content="text/html; charset=utf-8" /&gt;</a:t>
            </a:r>
          </a:p>
          <a:p>
            <a:r>
              <a:rPr lang="en-US" sz="1400" dirty="0"/>
              <a:t>&lt;title&gt;Untitled Document&lt;/title</a:t>
            </a:r>
            <a:r>
              <a:rPr lang="en-US" sz="1400" dirty="0" smtClean="0"/>
              <a:t>&gt;</a:t>
            </a:r>
            <a:endParaRPr lang="en-US" sz="1400" dirty="0"/>
          </a:p>
          <a:p>
            <a:r>
              <a:rPr lang="en-US" sz="1400" dirty="0"/>
              <a:t>&lt;script&gt;</a:t>
            </a:r>
          </a:p>
          <a:p>
            <a:r>
              <a:rPr lang="en-US" sz="1400" dirty="0"/>
              <a:t>function inner()</a:t>
            </a:r>
          </a:p>
          <a:p>
            <a:r>
              <a:rPr lang="en-US" sz="1400" dirty="0"/>
              <a:t>{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document.getElementById</a:t>
            </a:r>
            <a:r>
              <a:rPr lang="en-US" sz="1400" dirty="0"/>
              <a:t>("test").</a:t>
            </a:r>
            <a:r>
              <a:rPr lang="en-US" sz="1400" dirty="0" err="1"/>
              <a:t>innerHTML</a:t>
            </a:r>
            <a:r>
              <a:rPr lang="en-US" sz="1400" dirty="0"/>
              <a:t>="I have changed the text ";	</a:t>
            </a:r>
          </a:p>
          <a:p>
            <a:r>
              <a:rPr lang="en-US" sz="1400" dirty="0"/>
              <a:t>}</a:t>
            </a:r>
          </a:p>
          <a:p>
            <a:r>
              <a:rPr lang="en-US" sz="1400" dirty="0"/>
              <a:t>function </a:t>
            </a:r>
            <a:r>
              <a:rPr lang="en-US" sz="1400" dirty="0" err="1"/>
              <a:t>docwrite</a:t>
            </a:r>
            <a:r>
              <a:rPr lang="en-US" sz="1400" dirty="0"/>
              <a:t>()</a:t>
            </a:r>
          </a:p>
          <a:p>
            <a:r>
              <a:rPr lang="en-US" sz="1400" dirty="0"/>
              <a:t>{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document.write</a:t>
            </a:r>
            <a:r>
              <a:rPr lang="en-US" sz="1400" dirty="0"/>
              <a:t>("Where is my page");	</a:t>
            </a:r>
          </a:p>
          <a:p>
            <a:r>
              <a:rPr lang="en-US" sz="1400" dirty="0"/>
              <a:t>}</a:t>
            </a:r>
          </a:p>
          <a:p>
            <a:r>
              <a:rPr lang="en-US" sz="1400" dirty="0"/>
              <a:t>function </a:t>
            </a:r>
            <a:r>
              <a:rPr lang="en-US" sz="1400" dirty="0" err="1"/>
              <a:t>alertme</a:t>
            </a:r>
            <a:r>
              <a:rPr lang="en-US" sz="1400" dirty="0"/>
              <a:t>()</a:t>
            </a:r>
          </a:p>
          <a:p>
            <a:r>
              <a:rPr lang="en-US" sz="1400" dirty="0"/>
              <a:t>{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window.alert</a:t>
            </a:r>
            <a:r>
              <a:rPr lang="en-US" sz="1400" dirty="0"/>
              <a:t>("Good for debugging");	</a:t>
            </a:r>
          </a:p>
          <a:p>
            <a:r>
              <a:rPr lang="en-US" sz="1400" dirty="0"/>
              <a:t>}</a:t>
            </a:r>
          </a:p>
          <a:p>
            <a:r>
              <a:rPr lang="en-US" sz="1400" dirty="0"/>
              <a:t>&lt;/script&gt;</a:t>
            </a:r>
            <a:endParaRPr lang="en-US" sz="1200" dirty="0"/>
          </a:p>
          <a:p>
            <a:r>
              <a:rPr lang="en-US" sz="1200" dirty="0"/>
              <a:t>&lt;/head</a:t>
            </a:r>
            <a:r>
              <a:rPr lang="en-US" sz="1200" dirty="0" smtClean="0"/>
              <a:t>&gt;</a:t>
            </a:r>
            <a:endParaRPr lang="en-US" sz="1200" dirty="0"/>
          </a:p>
          <a:p>
            <a:r>
              <a:rPr lang="en-US" sz="1200" dirty="0"/>
              <a:t>&lt;body&gt;</a:t>
            </a:r>
          </a:p>
          <a:p>
            <a:r>
              <a:rPr lang="en-US" sz="1400" dirty="0"/>
              <a:t>&lt;h1&gt; Test Page  &lt;/h1&gt;</a:t>
            </a:r>
          </a:p>
          <a:p>
            <a:r>
              <a:rPr lang="en-US" sz="1400" dirty="0"/>
              <a:t>&lt;p id="test"&gt; this is a paragraph &lt;/p&gt;</a:t>
            </a:r>
          </a:p>
          <a:p>
            <a:r>
              <a:rPr lang="en-US" sz="1400" dirty="0"/>
              <a:t>&lt;button </a:t>
            </a:r>
            <a:r>
              <a:rPr lang="en-US" sz="1400" dirty="0" err="1"/>
              <a:t>onClick</a:t>
            </a:r>
            <a:r>
              <a:rPr lang="en-US" sz="1400" dirty="0"/>
              <a:t>="inner();"&gt; </a:t>
            </a:r>
            <a:r>
              <a:rPr lang="en-US" sz="1400" dirty="0" err="1"/>
              <a:t>InnerHtml</a:t>
            </a:r>
            <a:r>
              <a:rPr lang="en-US" sz="1400" dirty="0"/>
              <a:t> &lt;/button&gt;&lt;</a:t>
            </a:r>
            <a:r>
              <a:rPr lang="en-US" sz="1400" dirty="0" err="1"/>
              <a:t>br</a:t>
            </a:r>
            <a:r>
              <a:rPr lang="en-US" sz="1400" dirty="0"/>
              <a:t>&gt;&lt;</a:t>
            </a:r>
            <a:r>
              <a:rPr lang="en-US" sz="1400" dirty="0" err="1"/>
              <a:t>br</a:t>
            </a:r>
            <a:r>
              <a:rPr lang="en-US" sz="1400" dirty="0"/>
              <a:t>&gt;</a:t>
            </a:r>
          </a:p>
          <a:p>
            <a:r>
              <a:rPr lang="en-US" sz="1400" dirty="0"/>
              <a:t>&lt;button </a:t>
            </a:r>
            <a:r>
              <a:rPr lang="en-US" sz="1400" dirty="0" err="1"/>
              <a:t>onClick</a:t>
            </a:r>
            <a:r>
              <a:rPr lang="en-US" sz="1400" dirty="0"/>
              <a:t>="</a:t>
            </a:r>
            <a:r>
              <a:rPr lang="en-US" sz="1400" dirty="0" err="1"/>
              <a:t>docwrite</a:t>
            </a:r>
            <a:r>
              <a:rPr lang="en-US" sz="1400" dirty="0"/>
              <a:t>);"&gt; Document Write &lt;/button&gt;&lt;</a:t>
            </a:r>
            <a:r>
              <a:rPr lang="en-US" sz="1400" dirty="0" err="1"/>
              <a:t>br</a:t>
            </a:r>
            <a:r>
              <a:rPr lang="en-US" sz="1400" dirty="0"/>
              <a:t>&gt;&lt;</a:t>
            </a:r>
            <a:r>
              <a:rPr lang="en-US" sz="1400" dirty="0" err="1"/>
              <a:t>br</a:t>
            </a:r>
            <a:r>
              <a:rPr lang="en-US" sz="1400" dirty="0"/>
              <a:t>&gt;</a:t>
            </a:r>
          </a:p>
          <a:p>
            <a:r>
              <a:rPr lang="en-US" sz="1400" dirty="0"/>
              <a:t>&lt;script&gt;</a:t>
            </a:r>
            <a:r>
              <a:rPr lang="en-US" sz="1400" dirty="0" err="1"/>
              <a:t>document.write</a:t>
            </a:r>
            <a:r>
              <a:rPr lang="en-US" sz="1400" dirty="0"/>
              <a:t>("What happened  -- I am missing text");&lt;/script&gt;&lt;</a:t>
            </a:r>
            <a:r>
              <a:rPr lang="en-US" sz="1400" dirty="0" err="1"/>
              <a:t>br</a:t>
            </a:r>
            <a:r>
              <a:rPr lang="en-US" sz="1400" dirty="0"/>
              <a:t>&gt;&lt;</a:t>
            </a:r>
            <a:r>
              <a:rPr lang="en-US" sz="1400" dirty="0" err="1"/>
              <a:t>br</a:t>
            </a:r>
            <a:r>
              <a:rPr lang="en-US" sz="1400" dirty="0"/>
              <a:t>&gt;</a:t>
            </a:r>
          </a:p>
          <a:p>
            <a:r>
              <a:rPr lang="en-US" sz="1400" dirty="0"/>
              <a:t>&lt;button </a:t>
            </a:r>
            <a:r>
              <a:rPr lang="en-US" sz="1400" dirty="0" err="1"/>
              <a:t>onClick</a:t>
            </a:r>
            <a:r>
              <a:rPr lang="en-US" sz="1400" dirty="0"/>
              <a:t>="</a:t>
            </a:r>
            <a:r>
              <a:rPr lang="en-US" sz="1400" dirty="0" err="1"/>
              <a:t>alertme</a:t>
            </a:r>
            <a:r>
              <a:rPr lang="en-US" sz="1400" dirty="0"/>
              <a:t>();"&gt; Alert &lt;/button&gt;&lt;</a:t>
            </a:r>
            <a:r>
              <a:rPr lang="en-US" sz="1400" dirty="0" err="1"/>
              <a:t>br</a:t>
            </a:r>
            <a:r>
              <a:rPr lang="en-US" sz="1400" dirty="0"/>
              <a:t>&gt;&lt;</a:t>
            </a:r>
            <a:r>
              <a:rPr lang="en-US" sz="1400" dirty="0" err="1"/>
              <a:t>br</a:t>
            </a:r>
            <a:r>
              <a:rPr lang="en-US" sz="1400" dirty="0"/>
              <a:t>&gt;</a:t>
            </a:r>
          </a:p>
          <a:p>
            <a:r>
              <a:rPr lang="en-US" sz="1400" dirty="0"/>
              <a:t>&lt;script&gt;console.log("I am writing to the log")&lt;/script&gt;</a:t>
            </a:r>
          </a:p>
          <a:p>
            <a:r>
              <a:rPr lang="en-US" sz="1400" dirty="0"/>
              <a:t>&lt;/body&gt;</a:t>
            </a:r>
          </a:p>
          <a:p>
            <a:r>
              <a:rPr lang="en-US" sz="1400" dirty="0"/>
              <a:t>&lt;/html&gt;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404167" y="515389"/>
            <a:ext cx="24439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Code from previous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0380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5287" y="-1"/>
            <a:ext cx="6381750" cy="59912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1919" y="83293"/>
            <a:ext cx="2647950" cy="18573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894" y="1933574"/>
            <a:ext cx="4933950" cy="40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3028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6067" y="442113"/>
            <a:ext cx="6464388" cy="49765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02232" y="286603"/>
            <a:ext cx="4964431" cy="2996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8744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8640"/>
            <a:ext cx="6200775" cy="5715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741997" y="260985"/>
            <a:ext cx="4953000" cy="295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2200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4783" y="1011981"/>
            <a:ext cx="4111835" cy="40227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0354" y="1270982"/>
            <a:ext cx="5829300" cy="386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044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307" y="216969"/>
            <a:ext cx="5140148" cy="40227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6455" y="286603"/>
            <a:ext cx="6115050" cy="528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069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Complete </a:t>
            </a:r>
            <a:r>
              <a:rPr lang="en-US" dirty="0" smtClean="0"/>
              <a:t>each </a:t>
            </a:r>
            <a:r>
              <a:rPr lang="en-US" dirty="0" smtClean="0"/>
              <a:t>exercises </a:t>
            </a:r>
            <a:r>
              <a:rPr lang="en-US" dirty="0" smtClean="0"/>
              <a:t>and submit to </a:t>
            </a:r>
            <a:br>
              <a:rPr lang="en-US" dirty="0" smtClean="0"/>
            </a:br>
            <a:r>
              <a:rPr lang="en-US" dirty="0" smtClean="0"/>
              <a:t>Blackboard-- </a:t>
            </a:r>
            <a:endParaRPr lang="en-US" dirty="0"/>
          </a:p>
        </p:txBody>
      </p:sp>
      <p:pic>
        <p:nvPicPr>
          <p:cNvPr id="4" name="Content Placeholder 3">
            <a:hlinkClick r:id="rId2"/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95975" y="2402465"/>
            <a:ext cx="6896100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019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4D311686-208C-4799-B75D-812F95D10E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0477" y="1453853"/>
            <a:ext cx="9951041" cy="3944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256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8804" y="662153"/>
            <a:ext cx="11495351" cy="3999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535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an application: slide show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7091" y="1898814"/>
            <a:ext cx="3474171" cy="40227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5365" y="1898813"/>
            <a:ext cx="3289737" cy="405619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9757" y="1898813"/>
            <a:ext cx="3115923" cy="3787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173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4156" y="2091560"/>
            <a:ext cx="11584553" cy="3457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1815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92963" y="160809"/>
            <a:ext cx="8499037" cy="6176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8463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Styles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229" y="1737360"/>
            <a:ext cx="11583438" cy="38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5457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Pixlr</a:t>
            </a:r>
            <a:r>
              <a:rPr lang="en-US" dirty="0" smtClean="0"/>
              <a:t>  used to size images-Pixlr.com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5022" y="1846263"/>
            <a:ext cx="7696506" cy="4969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8889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</a:t>
            </a:r>
            <a:br>
              <a:rPr lang="en-US" dirty="0" smtClean="0"/>
            </a:br>
            <a:r>
              <a:rPr lang="en-US" dirty="0" err="1" smtClean="0"/>
              <a:t>Image</a:t>
            </a:r>
            <a:r>
              <a:rPr lang="en-US" dirty="0" smtClean="0"/>
              <a:t> size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54012" y="0"/>
            <a:ext cx="7801353" cy="6661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1564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 Size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43802" y="286603"/>
            <a:ext cx="3543300" cy="18097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687" y="2511316"/>
            <a:ext cx="3184538" cy="1985962"/>
          </a:xfrm>
          <a:prstGeom prst="rect">
            <a:avLst/>
          </a:prstGeom>
        </p:spPr>
      </p:pic>
      <p:sp>
        <p:nvSpPr>
          <p:cNvPr id="6" name="Down Arrow 5"/>
          <p:cNvSpPr/>
          <p:nvPr/>
        </p:nvSpPr>
        <p:spPr>
          <a:xfrm rot="2586029">
            <a:off x="3237186" y="1717980"/>
            <a:ext cx="1008993" cy="7567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6480" y="2096352"/>
            <a:ext cx="5935363" cy="4633748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4141076" y="3394841"/>
            <a:ext cx="1711655" cy="5885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5821" y="4533956"/>
            <a:ext cx="4042758" cy="2213891"/>
          </a:xfrm>
          <a:prstGeom prst="rect">
            <a:avLst/>
          </a:prstGeom>
        </p:spPr>
      </p:pic>
      <p:sp>
        <p:nvSpPr>
          <p:cNvPr id="10" name="Left Arrow 9"/>
          <p:cNvSpPr/>
          <p:nvPr/>
        </p:nvSpPr>
        <p:spPr>
          <a:xfrm>
            <a:off x="4543802" y="5795766"/>
            <a:ext cx="1457605" cy="35899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4045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Slide 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your own slide application, assume we will be converting it to a phone </a:t>
            </a:r>
            <a:r>
              <a:rPr lang="en-US" dirty="0" err="1" smtClean="0"/>
              <a:t>apk</a:t>
            </a:r>
            <a:endParaRPr lang="en-US" dirty="0" smtClean="0"/>
          </a:p>
          <a:p>
            <a:r>
              <a:rPr lang="en-US" dirty="0" smtClean="0"/>
              <a:t>Select a </a:t>
            </a:r>
            <a:r>
              <a:rPr lang="en-US" dirty="0" err="1" smtClean="0"/>
              <a:t>tv</a:t>
            </a:r>
            <a:r>
              <a:rPr lang="en-US" dirty="0" smtClean="0"/>
              <a:t> show (past or present) and gather and resize 6 images</a:t>
            </a:r>
          </a:p>
          <a:p>
            <a:r>
              <a:rPr lang="en-US" dirty="0" smtClean="0"/>
              <a:t>Create the code (html, </a:t>
            </a:r>
            <a:r>
              <a:rPr lang="en-US" dirty="0" err="1" smtClean="0"/>
              <a:t>css</a:t>
            </a:r>
            <a:r>
              <a:rPr lang="en-US" dirty="0" smtClean="0"/>
              <a:t>, </a:t>
            </a:r>
            <a:r>
              <a:rPr lang="en-US" dirty="0" err="1" smtClean="0"/>
              <a:t>javascript</a:t>
            </a:r>
            <a:r>
              <a:rPr lang="en-US" dirty="0" smtClean="0"/>
              <a:t>)</a:t>
            </a:r>
          </a:p>
          <a:p>
            <a:r>
              <a:rPr lang="en-US" dirty="0" smtClean="0"/>
              <a:t>Test your app</a:t>
            </a:r>
          </a:p>
          <a:p>
            <a:r>
              <a:rPr lang="en-US" dirty="0" smtClean="0"/>
              <a:t>Zip the app and submit to Blackboard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090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056FF3F6-2B99-40FC-A68B-E9C71315EB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4106" y="1123527"/>
            <a:ext cx="9163782" cy="46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028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F82B7E21-185A-4500-92DF-634E95361A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0477" y="1385964"/>
            <a:ext cx="9951041" cy="407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723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9429EDA0-B5EE-44C6-A7CB-B1AEA99583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0477" y="1908394"/>
            <a:ext cx="9951041" cy="3035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364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8D58F35-7799-4651-B3D1-F99F2624D0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13681" y="711295"/>
            <a:ext cx="5432913" cy="5557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84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8D58F35-7799-4651-B3D1-F99F2624D0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13681" y="711295"/>
            <a:ext cx="5432913" cy="5557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733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95BA3-8CCA-4950-A7EF-70931E742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8058" y="143223"/>
            <a:ext cx="6306036" cy="5858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0135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1892" y="157943"/>
            <a:ext cx="9273628" cy="6210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56590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1614</TotalTime>
  <Words>117</Words>
  <Application>Microsoft Office PowerPoint</Application>
  <PresentationFormat>Widescreen</PresentationFormat>
  <Paragraphs>46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1" baseType="lpstr">
      <vt:lpstr>Calibri</vt:lpstr>
      <vt:lpstr>Calibri Light</vt:lpstr>
      <vt:lpstr>Retrospect</vt:lpstr>
      <vt:lpstr>JavaScript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Complete each exercises and submit to  Blackboard-- </vt:lpstr>
      <vt:lpstr>PowerPoint Presentation</vt:lpstr>
      <vt:lpstr>Create an application: slide show</vt:lpstr>
      <vt:lpstr>HTML</vt:lpstr>
      <vt:lpstr>JavaScript</vt:lpstr>
      <vt:lpstr>Styles</vt:lpstr>
      <vt:lpstr>Pixlr  used to size images-Pixlr.com</vt:lpstr>
      <vt:lpstr>Image Image size</vt:lpstr>
      <vt:lpstr>Change Size</vt:lpstr>
      <vt:lpstr>Slide 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Flannery</dc:creator>
  <cp:lastModifiedBy>James Flannery</cp:lastModifiedBy>
  <cp:revision>27</cp:revision>
  <dcterms:created xsi:type="dcterms:W3CDTF">2018-01-20T19:31:29Z</dcterms:created>
  <dcterms:modified xsi:type="dcterms:W3CDTF">2018-03-25T15:36:00Z</dcterms:modified>
</cp:coreProperties>
</file>