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5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5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8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0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D510-24ED-4316-9C26-7C83B074709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D0A7-D6EA-4F8A-A7E2-46FA112FB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à coins arrondis 103"/>
          <p:cNvSpPr/>
          <p:nvPr/>
        </p:nvSpPr>
        <p:spPr>
          <a:xfrm>
            <a:off x="10083477" y="721613"/>
            <a:ext cx="1749936" cy="180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40939" y="4925853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074289" y="373960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81732" y="492585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074288" y="6112103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11" name="Connecteur en angle 10"/>
          <p:cNvCxnSpPr>
            <a:stCxn id="4" idx="0"/>
            <a:endCxn id="6" idx="0"/>
          </p:cNvCxnSpPr>
          <p:nvPr/>
        </p:nvCxnSpPr>
        <p:spPr>
          <a:xfrm rot="5400000" flipH="1" flipV="1">
            <a:off x="2532836" y="3649967"/>
            <a:ext cx="12700" cy="25517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2"/>
            <a:endCxn id="4" idx="2"/>
          </p:cNvCxnSpPr>
          <p:nvPr/>
        </p:nvCxnSpPr>
        <p:spPr>
          <a:xfrm rot="5400000">
            <a:off x="2532836" y="4247211"/>
            <a:ext cx="12700" cy="25517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2"/>
          </p:cNvCxnSpPr>
          <p:nvPr/>
        </p:nvCxnSpPr>
        <p:spPr>
          <a:xfrm flipV="1">
            <a:off x="4510895" y="4336847"/>
            <a:ext cx="290384" cy="589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7" idx="0"/>
          </p:cNvCxnSpPr>
          <p:nvPr/>
        </p:nvCxnSpPr>
        <p:spPr>
          <a:xfrm>
            <a:off x="4510895" y="5514859"/>
            <a:ext cx="290383" cy="597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3"/>
            <a:endCxn id="6" idx="1"/>
          </p:cNvCxnSpPr>
          <p:nvPr/>
        </p:nvCxnSpPr>
        <p:spPr>
          <a:xfrm>
            <a:off x="1672960" y="5224475"/>
            <a:ext cx="1408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976171" y="444682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</a:t>
            </a:r>
            <a:r>
              <a:rPr lang="fr-FR" sz="1100" dirty="0" smtClean="0"/>
              <a:t> image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691495" y="45555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56086" y="55591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53597" y="5719147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4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011576" y="5003799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</a:t>
            </a:r>
            <a:r>
              <a:rPr lang="fr-FR" sz="1100" dirty="0" smtClean="0"/>
              <a:t>orrection *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7004456" y="3036411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0231456" y="185016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9214083" y="303641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10231456" y="864030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39" name="Connecteur en angle 38"/>
          <p:cNvCxnSpPr>
            <a:endCxn id="37" idx="0"/>
          </p:cNvCxnSpPr>
          <p:nvPr/>
        </p:nvCxnSpPr>
        <p:spPr>
          <a:xfrm rot="5400000" flipH="1" flipV="1">
            <a:off x="8677595" y="1772933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37" idx="2"/>
          </p:cNvCxnSpPr>
          <p:nvPr/>
        </p:nvCxnSpPr>
        <p:spPr>
          <a:xfrm rot="5400000">
            <a:off x="8677595" y="2370177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04" idx="2"/>
          </p:cNvCxnSpPr>
          <p:nvPr/>
        </p:nvCxnSpPr>
        <p:spPr>
          <a:xfrm flipV="1">
            <a:off x="10668062" y="2521701"/>
            <a:ext cx="290383" cy="514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37" idx="1"/>
          </p:cNvCxnSpPr>
          <p:nvPr/>
        </p:nvCxnSpPr>
        <p:spPr>
          <a:xfrm>
            <a:off x="7830127" y="3335033"/>
            <a:ext cx="138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133338" y="2557385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0591151" y="260698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220039" y="3114357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correction</a:t>
            </a:r>
            <a:endParaRPr lang="fr-FR" sz="1100" dirty="0"/>
          </a:p>
        </p:txBody>
      </p:sp>
      <p:sp>
        <p:nvSpPr>
          <p:cNvPr id="53" name="ZoneTexte 52"/>
          <p:cNvSpPr txBox="1"/>
          <p:nvPr/>
        </p:nvSpPr>
        <p:spPr>
          <a:xfrm>
            <a:off x="4784487" y="430801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469497" y="4882267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(zone)</a:t>
            </a:r>
            <a:endParaRPr lang="fr-FR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770449" y="5879326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(Image)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4483122" y="531169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</a:t>
            </a:r>
            <a:endParaRPr lang="fr-FR" sz="1100" dirty="0"/>
          </a:p>
        </p:txBody>
      </p:sp>
      <p:sp>
        <p:nvSpPr>
          <p:cNvPr id="58" name="Rectangle 57"/>
          <p:cNvSpPr/>
          <p:nvPr/>
        </p:nvSpPr>
        <p:spPr>
          <a:xfrm>
            <a:off x="132415" y="1808691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3365765" y="62244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2348392" y="180869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4985995" y="1815041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Classification</a:t>
            </a:r>
            <a:endParaRPr lang="fr-FR" dirty="0"/>
          </a:p>
        </p:txBody>
      </p:sp>
      <p:cxnSp>
        <p:nvCxnSpPr>
          <p:cNvPr id="62" name="Connecteur en angle 61"/>
          <p:cNvCxnSpPr>
            <a:stCxn id="58" idx="0"/>
            <a:endCxn id="59" idx="1"/>
          </p:cNvCxnSpPr>
          <p:nvPr/>
        </p:nvCxnSpPr>
        <p:spPr>
          <a:xfrm rot="5400000" flipH="1" flipV="1">
            <a:off x="1513281" y="-43792"/>
            <a:ext cx="887628" cy="281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60" idx="2"/>
            <a:endCxn id="58" idx="2"/>
          </p:cNvCxnSpPr>
          <p:nvPr/>
        </p:nvCxnSpPr>
        <p:spPr>
          <a:xfrm rot="5400000">
            <a:off x="1811904" y="1142457"/>
            <a:ext cx="12700" cy="2526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8" idx="3"/>
            <a:endCxn id="60" idx="1"/>
          </p:cNvCxnSpPr>
          <p:nvPr/>
        </p:nvCxnSpPr>
        <p:spPr>
          <a:xfrm>
            <a:off x="964436" y="2107313"/>
            <a:ext cx="1383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453262" y="64183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Board</a:t>
            </a:r>
            <a:r>
              <a:rPr lang="fr-FR" sz="1100" dirty="0" smtClean="0"/>
              <a:t> image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644347" y="6152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69" name="ZoneTexte 68"/>
          <p:cNvSpPr txBox="1"/>
          <p:nvPr/>
        </p:nvSpPr>
        <p:spPr>
          <a:xfrm>
            <a:off x="4204363" y="18520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70" name="ZoneTexte 69"/>
          <p:cNvSpPr txBox="1"/>
          <p:nvPr/>
        </p:nvSpPr>
        <p:spPr>
          <a:xfrm>
            <a:off x="1145073" y="260198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4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287022" y="1886637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</a:t>
            </a:r>
            <a:r>
              <a:rPr lang="fr-FR" sz="1100" dirty="0" smtClean="0"/>
              <a:t>orrection * </a:t>
            </a:r>
            <a:endParaRPr lang="fr-FR" sz="11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609044" y="1502834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(Image)</a:t>
            </a:r>
            <a:endParaRPr lang="fr-FR" sz="11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774598" y="2144326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</a:t>
            </a:r>
            <a:endParaRPr lang="fr-FR" sz="1100" dirty="0"/>
          </a:p>
        </p:txBody>
      </p:sp>
      <p:cxnSp>
        <p:nvCxnSpPr>
          <p:cNvPr id="77" name="Connecteur en angle 76"/>
          <p:cNvCxnSpPr>
            <a:stCxn id="59" idx="3"/>
            <a:endCxn id="61" idx="0"/>
          </p:cNvCxnSpPr>
          <p:nvPr/>
        </p:nvCxnSpPr>
        <p:spPr>
          <a:xfrm>
            <a:off x="4819744" y="921063"/>
            <a:ext cx="893241" cy="893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stCxn id="61" idx="1"/>
            <a:endCxn id="60" idx="3"/>
          </p:cNvCxnSpPr>
          <p:nvPr/>
        </p:nvCxnSpPr>
        <p:spPr>
          <a:xfrm rot="10800000">
            <a:off x="3802371" y="2107313"/>
            <a:ext cx="1183624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086732" y="388611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  <a:r>
              <a:rPr lang="fr-FR" sz="1100" dirty="0" smtClean="0"/>
              <a:t>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cxnSp>
        <p:nvCxnSpPr>
          <p:cNvPr id="91" name="Connecteur droit 90"/>
          <p:cNvCxnSpPr/>
          <p:nvPr/>
        </p:nvCxnSpPr>
        <p:spPr>
          <a:xfrm>
            <a:off x="665617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0" y="3081357"/>
            <a:ext cx="6647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2472259" y="75789"/>
            <a:ext cx="17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Old architecture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2440392" y="3164045"/>
            <a:ext cx="20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Chosen</a:t>
            </a:r>
            <a:r>
              <a:rPr lang="fr-FR" dirty="0" smtClean="0"/>
              <a:t> architecture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6953338" y="948836"/>
            <a:ext cx="29139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Probably</a:t>
            </a:r>
            <a:r>
              <a:rPr lang="fr-FR" dirty="0" smtClean="0"/>
              <a:t> best architecture</a:t>
            </a:r>
          </a:p>
          <a:p>
            <a:pPr algn="ctr"/>
            <a:r>
              <a:rPr lang="fr-FR" sz="1200" dirty="0" smtClean="0"/>
              <a:t>But </a:t>
            </a:r>
            <a:r>
              <a:rPr lang="fr-FR" sz="1200" dirty="0" err="1" smtClean="0"/>
              <a:t>it</a:t>
            </a:r>
            <a:r>
              <a:rPr lang="fr-FR" sz="1200" dirty="0" smtClean="0"/>
              <a:t> </a:t>
            </a:r>
            <a:r>
              <a:rPr lang="fr-FR" sz="1200" dirty="0" err="1" smtClean="0"/>
              <a:t>may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to hard to </a:t>
            </a:r>
            <a:r>
              <a:rPr lang="fr-FR" sz="1200" dirty="0" err="1" smtClean="0"/>
              <a:t>implement</a:t>
            </a:r>
            <a:r>
              <a:rPr lang="fr-FR" sz="1200" dirty="0" smtClean="0"/>
              <a:t> </a:t>
            </a:r>
            <a:r>
              <a:rPr lang="fr-FR" sz="1200" dirty="0" err="1" smtClean="0"/>
              <a:t>ourself</a:t>
            </a:r>
            <a:r>
              <a:rPr lang="fr-FR" sz="1200" dirty="0" smtClean="0"/>
              <a:t>, </a:t>
            </a:r>
          </a:p>
          <a:p>
            <a:pPr algn="ctr"/>
            <a:r>
              <a:rPr lang="fr-FR" sz="1200" dirty="0" err="1" smtClean="0"/>
              <a:t>probably</a:t>
            </a:r>
            <a:r>
              <a:rPr lang="fr-FR" sz="1200" dirty="0" smtClean="0"/>
              <a:t> </a:t>
            </a:r>
            <a:r>
              <a:rPr lang="fr-FR" sz="1200" dirty="0" err="1" smtClean="0"/>
              <a:t>simpler</a:t>
            </a:r>
            <a:r>
              <a:rPr lang="fr-FR" sz="1200" dirty="0" smtClean="0"/>
              <a:t> to use </a:t>
            </a:r>
            <a:r>
              <a:rPr lang="fr-FR" sz="1200" dirty="0" err="1" smtClean="0"/>
              <a:t>this</a:t>
            </a:r>
            <a:r>
              <a:rPr lang="fr-FR" sz="1200" dirty="0" smtClean="0"/>
              <a:t> architecture </a:t>
            </a:r>
          </a:p>
          <a:p>
            <a:pPr algn="ctr"/>
            <a:r>
              <a:rPr lang="fr-FR" sz="1200" dirty="0" err="1" smtClean="0"/>
              <a:t>with</a:t>
            </a:r>
            <a:r>
              <a:rPr lang="fr-FR" sz="1200" dirty="0" smtClean="0"/>
              <a:t> classification and </a:t>
            </a:r>
            <a:r>
              <a:rPr lang="fr-FR" sz="1200" dirty="0" err="1" smtClean="0"/>
              <a:t>detection</a:t>
            </a:r>
            <a:r>
              <a:rPr lang="fr-FR" sz="1200" dirty="0" smtClean="0"/>
              <a:t> </a:t>
            </a:r>
            <a:r>
              <a:rPr lang="fr-FR" sz="1200" dirty="0" err="1" smtClean="0"/>
              <a:t>combined</a:t>
            </a:r>
            <a:r>
              <a:rPr lang="fr-FR" sz="1200" dirty="0" smtClean="0"/>
              <a:t> </a:t>
            </a:r>
          </a:p>
          <a:p>
            <a:pPr algn="ctr"/>
            <a:r>
              <a:rPr lang="fr-FR" sz="1200" dirty="0" smtClean="0"/>
              <a:t>Ex : R-CNN, YOLOv5 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10658563" y="3143842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Array</a:t>
            </a:r>
            <a:r>
              <a:rPr lang="fr-FR" sz="1100" dirty="0" smtClean="0"/>
              <a:t>(label), </a:t>
            </a:r>
            <a:r>
              <a:rPr lang="fr-FR" sz="1100" dirty="0" err="1" smtClean="0"/>
              <a:t>array</a:t>
            </a:r>
            <a:r>
              <a:rPr lang="fr-FR" sz="1100" dirty="0" smtClean="0"/>
              <a:t>(zone) </a:t>
            </a:r>
            <a:endParaRPr lang="fr-FR" sz="11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0921204" y="2490561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Board_Image</a:t>
            </a:r>
            <a:endParaRPr lang="fr-FR" sz="1100" dirty="0"/>
          </a:p>
        </p:txBody>
      </p:sp>
      <p:sp>
        <p:nvSpPr>
          <p:cNvPr id="102" name="Double flèche horizontale 101"/>
          <p:cNvSpPr/>
          <p:nvPr/>
        </p:nvSpPr>
        <p:spPr>
          <a:xfrm rot="5400000">
            <a:off x="10791854" y="1526052"/>
            <a:ext cx="380970" cy="267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10186290" y="46385"/>
            <a:ext cx="154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Object Recognition</a:t>
            </a:r>
            <a:endParaRPr lang="fr-FR" sz="1100" b="1" dirty="0"/>
          </a:p>
        </p:txBody>
      </p:sp>
      <p:sp>
        <p:nvSpPr>
          <p:cNvPr id="111" name="Rectangle 110"/>
          <p:cNvSpPr/>
          <p:nvPr/>
        </p:nvSpPr>
        <p:spPr>
          <a:xfrm>
            <a:off x="7560344" y="5580704"/>
            <a:ext cx="832021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</a:t>
            </a:r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9801137" y="5580704"/>
            <a:ext cx="1453979" cy="59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MainAI</a:t>
            </a:r>
            <a:endParaRPr lang="fr-FR" dirty="0"/>
          </a:p>
        </p:txBody>
      </p:sp>
      <p:cxnSp>
        <p:nvCxnSpPr>
          <p:cNvPr id="113" name="Connecteur en angle 112"/>
          <p:cNvCxnSpPr>
            <a:stCxn id="111" idx="0"/>
            <a:endCxn id="112" idx="0"/>
          </p:cNvCxnSpPr>
          <p:nvPr/>
        </p:nvCxnSpPr>
        <p:spPr>
          <a:xfrm rot="5400000" flipH="1" flipV="1">
            <a:off x="9252241" y="4304818"/>
            <a:ext cx="12700" cy="25517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en angle 113"/>
          <p:cNvCxnSpPr>
            <a:stCxn id="112" idx="2"/>
            <a:endCxn id="111" idx="2"/>
          </p:cNvCxnSpPr>
          <p:nvPr/>
        </p:nvCxnSpPr>
        <p:spPr>
          <a:xfrm rot="5400000">
            <a:off x="9252241" y="4902062"/>
            <a:ext cx="12700" cy="25517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111" idx="3"/>
            <a:endCxn id="112" idx="1"/>
          </p:cNvCxnSpPr>
          <p:nvPr/>
        </p:nvCxnSpPr>
        <p:spPr>
          <a:xfrm>
            <a:off x="8392365" y="5879326"/>
            <a:ext cx="1408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8695576" y="5101678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 : </a:t>
            </a:r>
            <a:r>
              <a:rPr lang="fr-FR" sz="1100" dirty="0" err="1" smtClean="0"/>
              <a:t>array</a:t>
            </a:r>
            <a:r>
              <a:rPr lang="fr-FR" sz="1100" dirty="0" smtClean="0"/>
              <a:t>(Image)</a:t>
            </a:r>
            <a:endParaRPr lang="fr-FR" sz="11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8573002" y="637399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2 : id </a:t>
            </a:r>
            <a:r>
              <a:rPr lang="fr-FR" sz="1100" dirty="0" err="1" smtClean="0"/>
              <a:t>card</a:t>
            </a:r>
            <a:r>
              <a:rPr lang="fr-FR" sz="1100" dirty="0" smtClean="0"/>
              <a:t> to flip</a:t>
            </a:r>
            <a:endParaRPr lang="fr-FR" sz="11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8730981" y="565865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</a:t>
            </a:r>
            <a:r>
              <a:rPr lang="fr-FR" sz="1100" dirty="0" smtClean="0"/>
              <a:t>orrection *</a:t>
            </a:r>
            <a:endParaRPr lang="fr-FR" sz="1100" dirty="0"/>
          </a:p>
        </p:txBody>
      </p:sp>
      <p:cxnSp>
        <p:nvCxnSpPr>
          <p:cNvPr id="123" name="Connecteur droit 122"/>
          <p:cNvCxnSpPr/>
          <p:nvPr/>
        </p:nvCxnSpPr>
        <p:spPr>
          <a:xfrm flipH="1" flipV="1">
            <a:off x="6647935" y="4438819"/>
            <a:ext cx="5528268" cy="2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8522105" y="4481008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First </a:t>
            </a:r>
            <a:r>
              <a:rPr lang="fr-FR" dirty="0" err="1" smtClean="0"/>
              <a:t>try</a:t>
            </a:r>
            <a:r>
              <a:rPr lang="fr-FR" dirty="0" smtClean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7358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gonzalvez</dc:creator>
  <cp:lastModifiedBy>alexandre gonzalvez</cp:lastModifiedBy>
  <cp:revision>5</cp:revision>
  <dcterms:created xsi:type="dcterms:W3CDTF">2021-12-01T12:33:59Z</dcterms:created>
  <dcterms:modified xsi:type="dcterms:W3CDTF">2021-12-01T13:21:49Z</dcterms:modified>
</cp:coreProperties>
</file>