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45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58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8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04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14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8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8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48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2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22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23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6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à coins arrondis 103"/>
          <p:cNvSpPr/>
          <p:nvPr/>
        </p:nvSpPr>
        <p:spPr>
          <a:xfrm>
            <a:off x="10121090" y="2257168"/>
            <a:ext cx="1749936" cy="1800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40939" y="4925853"/>
            <a:ext cx="832021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Game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074289" y="3739603"/>
            <a:ext cx="1453979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Detection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056916" y="4925853"/>
            <a:ext cx="1453979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MainAI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074288" y="6112103"/>
            <a:ext cx="1453979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Classification</a:t>
            </a:r>
            <a:endParaRPr lang="fr-FR" dirty="0"/>
          </a:p>
        </p:txBody>
      </p:sp>
      <p:cxnSp>
        <p:nvCxnSpPr>
          <p:cNvPr id="11" name="Connecteur en angle 10"/>
          <p:cNvCxnSpPr>
            <a:stCxn id="4" idx="0"/>
            <a:endCxn id="6" idx="0"/>
          </p:cNvCxnSpPr>
          <p:nvPr/>
        </p:nvCxnSpPr>
        <p:spPr>
          <a:xfrm rot="5400000" flipH="1" flipV="1">
            <a:off x="2520428" y="3662375"/>
            <a:ext cx="12700" cy="25269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6" idx="2"/>
            <a:endCxn id="4" idx="2"/>
          </p:cNvCxnSpPr>
          <p:nvPr/>
        </p:nvCxnSpPr>
        <p:spPr>
          <a:xfrm rot="5400000">
            <a:off x="2520428" y="4259619"/>
            <a:ext cx="12700" cy="25269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5" idx="2"/>
          </p:cNvCxnSpPr>
          <p:nvPr/>
        </p:nvCxnSpPr>
        <p:spPr>
          <a:xfrm flipV="1">
            <a:off x="4510895" y="4336847"/>
            <a:ext cx="290384" cy="589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7" idx="0"/>
          </p:cNvCxnSpPr>
          <p:nvPr/>
        </p:nvCxnSpPr>
        <p:spPr>
          <a:xfrm>
            <a:off x="4510895" y="5514859"/>
            <a:ext cx="290383" cy="597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4" idx="3"/>
            <a:endCxn id="6" idx="1"/>
          </p:cNvCxnSpPr>
          <p:nvPr/>
        </p:nvCxnSpPr>
        <p:spPr>
          <a:xfrm>
            <a:off x="1672960" y="5224475"/>
            <a:ext cx="1383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976171" y="4446827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1 : </a:t>
            </a:r>
            <a:r>
              <a:rPr lang="fr-FR" sz="1100" dirty="0" err="1" smtClean="0"/>
              <a:t>Board</a:t>
            </a:r>
            <a:r>
              <a:rPr lang="fr-FR" sz="1100" dirty="0" smtClean="0"/>
              <a:t> image</a:t>
            </a:r>
            <a:endParaRPr lang="fr-FR" sz="1100" dirty="0"/>
          </a:p>
        </p:txBody>
      </p:sp>
      <p:sp>
        <p:nvSpPr>
          <p:cNvPr id="30" name="ZoneTexte 29"/>
          <p:cNvSpPr txBox="1"/>
          <p:nvPr/>
        </p:nvSpPr>
        <p:spPr>
          <a:xfrm>
            <a:off x="4691495" y="45555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2</a:t>
            </a:r>
            <a:endParaRPr lang="fr-FR" sz="11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656086" y="555916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3</a:t>
            </a:r>
            <a:endParaRPr lang="fr-FR" sz="11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853597" y="5719147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4 : id </a:t>
            </a:r>
            <a:r>
              <a:rPr lang="fr-FR" sz="1100" dirty="0" err="1" smtClean="0"/>
              <a:t>card</a:t>
            </a:r>
            <a:r>
              <a:rPr lang="fr-FR" sz="1100" dirty="0" smtClean="0"/>
              <a:t> to flip</a:t>
            </a:r>
            <a:endParaRPr lang="fr-FR" sz="11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011576" y="5003799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c</a:t>
            </a:r>
            <a:r>
              <a:rPr lang="fr-FR" sz="1100" dirty="0" smtClean="0"/>
              <a:t>orrection *</a:t>
            </a:r>
            <a:endParaRPr lang="fr-FR" sz="1100" dirty="0"/>
          </a:p>
        </p:txBody>
      </p:sp>
      <p:sp>
        <p:nvSpPr>
          <p:cNvPr id="35" name="Rectangle 34"/>
          <p:cNvSpPr/>
          <p:nvPr/>
        </p:nvSpPr>
        <p:spPr>
          <a:xfrm>
            <a:off x="7035719" y="4571966"/>
            <a:ext cx="832021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Game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10269069" y="3385716"/>
            <a:ext cx="1453979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Detection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9251696" y="4571966"/>
            <a:ext cx="1453979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MainAI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10269069" y="2399585"/>
            <a:ext cx="1453979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Classification</a:t>
            </a:r>
            <a:endParaRPr lang="fr-FR" dirty="0"/>
          </a:p>
        </p:txBody>
      </p:sp>
      <p:cxnSp>
        <p:nvCxnSpPr>
          <p:cNvPr id="39" name="Connecteur en angle 38"/>
          <p:cNvCxnSpPr>
            <a:stCxn id="35" idx="0"/>
            <a:endCxn id="37" idx="0"/>
          </p:cNvCxnSpPr>
          <p:nvPr/>
        </p:nvCxnSpPr>
        <p:spPr>
          <a:xfrm rot="5400000" flipH="1" flipV="1">
            <a:off x="8715208" y="3308488"/>
            <a:ext cx="12700" cy="25269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stCxn id="37" idx="2"/>
            <a:endCxn id="35" idx="2"/>
          </p:cNvCxnSpPr>
          <p:nvPr/>
        </p:nvCxnSpPr>
        <p:spPr>
          <a:xfrm rot="5400000">
            <a:off x="8715208" y="3905732"/>
            <a:ext cx="12700" cy="25269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endCxn id="104" idx="2"/>
          </p:cNvCxnSpPr>
          <p:nvPr/>
        </p:nvCxnSpPr>
        <p:spPr>
          <a:xfrm flipV="1">
            <a:off x="10705675" y="4057256"/>
            <a:ext cx="290383" cy="514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5" idx="3"/>
            <a:endCxn id="37" idx="1"/>
          </p:cNvCxnSpPr>
          <p:nvPr/>
        </p:nvCxnSpPr>
        <p:spPr>
          <a:xfrm>
            <a:off x="7867740" y="4870588"/>
            <a:ext cx="1383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170951" y="4092940"/>
            <a:ext cx="1122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1 : </a:t>
            </a:r>
            <a:r>
              <a:rPr lang="fr-FR" sz="1100" dirty="0" err="1" smtClean="0"/>
              <a:t>Board_Image</a:t>
            </a:r>
            <a:endParaRPr lang="fr-FR" sz="1100" dirty="0"/>
          </a:p>
        </p:txBody>
      </p:sp>
      <p:sp>
        <p:nvSpPr>
          <p:cNvPr id="45" name="ZoneTexte 44"/>
          <p:cNvSpPr txBox="1"/>
          <p:nvPr/>
        </p:nvSpPr>
        <p:spPr>
          <a:xfrm>
            <a:off x="10628764" y="41425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2</a:t>
            </a:r>
            <a:endParaRPr lang="fr-FR" sz="1100" dirty="0"/>
          </a:p>
        </p:txBody>
      </p:sp>
      <p:sp>
        <p:nvSpPr>
          <p:cNvPr id="48" name="ZoneTexte 47"/>
          <p:cNvSpPr txBox="1"/>
          <p:nvPr/>
        </p:nvSpPr>
        <p:spPr>
          <a:xfrm>
            <a:off x="8257652" y="4649912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correction</a:t>
            </a:r>
            <a:endParaRPr lang="fr-FR" sz="1100" dirty="0"/>
          </a:p>
        </p:txBody>
      </p:sp>
      <p:sp>
        <p:nvSpPr>
          <p:cNvPr id="53" name="ZoneTexte 52"/>
          <p:cNvSpPr txBox="1"/>
          <p:nvPr/>
        </p:nvSpPr>
        <p:spPr>
          <a:xfrm>
            <a:off x="4784487" y="4308014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Board_Image</a:t>
            </a:r>
            <a:endParaRPr lang="fr-FR" sz="1100" dirty="0"/>
          </a:p>
        </p:txBody>
      </p:sp>
      <p:sp>
        <p:nvSpPr>
          <p:cNvPr id="54" name="ZoneTexte 53"/>
          <p:cNvSpPr txBox="1"/>
          <p:nvPr/>
        </p:nvSpPr>
        <p:spPr>
          <a:xfrm>
            <a:off x="4469497" y="4882267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Array</a:t>
            </a:r>
            <a:r>
              <a:rPr lang="fr-FR" sz="1100" dirty="0" smtClean="0"/>
              <a:t>(zone)</a:t>
            </a:r>
            <a:endParaRPr lang="fr-FR" sz="11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770449" y="5879326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Array</a:t>
            </a:r>
            <a:r>
              <a:rPr lang="fr-FR" sz="1100" dirty="0" smtClean="0"/>
              <a:t>(Image)</a:t>
            </a:r>
            <a:endParaRPr lang="fr-FR" sz="1100" dirty="0"/>
          </a:p>
        </p:txBody>
      </p:sp>
      <p:sp>
        <p:nvSpPr>
          <p:cNvPr id="56" name="ZoneTexte 55"/>
          <p:cNvSpPr txBox="1"/>
          <p:nvPr/>
        </p:nvSpPr>
        <p:spPr>
          <a:xfrm>
            <a:off x="4483122" y="5311694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Array</a:t>
            </a:r>
            <a:r>
              <a:rPr lang="fr-FR" sz="1100" dirty="0" smtClean="0"/>
              <a:t>(label)</a:t>
            </a:r>
            <a:endParaRPr lang="fr-FR" sz="1100" dirty="0"/>
          </a:p>
        </p:txBody>
      </p:sp>
      <p:sp>
        <p:nvSpPr>
          <p:cNvPr id="58" name="Rectangle 57"/>
          <p:cNvSpPr/>
          <p:nvPr/>
        </p:nvSpPr>
        <p:spPr>
          <a:xfrm>
            <a:off x="132415" y="1808691"/>
            <a:ext cx="832021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Game</a:t>
            </a:r>
            <a:endParaRPr lang="fr-FR" dirty="0"/>
          </a:p>
        </p:txBody>
      </p:sp>
      <p:sp>
        <p:nvSpPr>
          <p:cNvPr id="59" name="Rectangle 58"/>
          <p:cNvSpPr/>
          <p:nvPr/>
        </p:nvSpPr>
        <p:spPr>
          <a:xfrm>
            <a:off x="3365765" y="622441"/>
            <a:ext cx="1453979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Detection</a:t>
            </a:r>
            <a:endParaRPr lang="fr-FR" dirty="0"/>
          </a:p>
        </p:txBody>
      </p:sp>
      <p:sp>
        <p:nvSpPr>
          <p:cNvPr id="60" name="Rectangle 59"/>
          <p:cNvSpPr/>
          <p:nvPr/>
        </p:nvSpPr>
        <p:spPr>
          <a:xfrm>
            <a:off x="2348392" y="1808691"/>
            <a:ext cx="1453979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MainAI</a:t>
            </a:r>
            <a:endParaRPr lang="fr-FR" dirty="0"/>
          </a:p>
        </p:txBody>
      </p:sp>
      <p:sp>
        <p:nvSpPr>
          <p:cNvPr id="61" name="Rectangle 60"/>
          <p:cNvSpPr/>
          <p:nvPr/>
        </p:nvSpPr>
        <p:spPr>
          <a:xfrm>
            <a:off x="4985995" y="1815041"/>
            <a:ext cx="1453979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Classification</a:t>
            </a:r>
            <a:endParaRPr lang="fr-FR" dirty="0"/>
          </a:p>
        </p:txBody>
      </p:sp>
      <p:cxnSp>
        <p:nvCxnSpPr>
          <p:cNvPr id="62" name="Connecteur en angle 61"/>
          <p:cNvCxnSpPr>
            <a:stCxn id="58" idx="0"/>
            <a:endCxn id="59" idx="1"/>
          </p:cNvCxnSpPr>
          <p:nvPr/>
        </p:nvCxnSpPr>
        <p:spPr>
          <a:xfrm rot="5400000" flipH="1" flipV="1">
            <a:off x="1513281" y="-43792"/>
            <a:ext cx="887628" cy="2817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ngle 62"/>
          <p:cNvCxnSpPr>
            <a:stCxn id="60" idx="2"/>
            <a:endCxn id="58" idx="2"/>
          </p:cNvCxnSpPr>
          <p:nvPr/>
        </p:nvCxnSpPr>
        <p:spPr>
          <a:xfrm rot="5400000">
            <a:off x="1811904" y="1142457"/>
            <a:ext cx="12700" cy="25269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58" idx="3"/>
            <a:endCxn id="60" idx="1"/>
          </p:cNvCxnSpPr>
          <p:nvPr/>
        </p:nvCxnSpPr>
        <p:spPr>
          <a:xfrm>
            <a:off x="964436" y="2107313"/>
            <a:ext cx="1383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1453262" y="641832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1 : </a:t>
            </a:r>
            <a:r>
              <a:rPr lang="fr-FR" sz="1100" dirty="0" err="1" smtClean="0"/>
              <a:t>Board</a:t>
            </a:r>
            <a:r>
              <a:rPr lang="fr-FR" sz="1100" dirty="0" smtClean="0"/>
              <a:t> image</a:t>
            </a:r>
            <a:endParaRPr lang="fr-FR" sz="11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644347" y="61520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2</a:t>
            </a:r>
            <a:endParaRPr lang="fr-FR" sz="1100" dirty="0"/>
          </a:p>
        </p:txBody>
      </p:sp>
      <p:sp>
        <p:nvSpPr>
          <p:cNvPr id="69" name="ZoneTexte 68"/>
          <p:cNvSpPr txBox="1"/>
          <p:nvPr/>
        </p:nvSpPr>
        <p:spPr>
          <a:xfrm>
            <a:off x="4204363" y="185205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3</a:t>
            </a:r>
            <a:endParaRPr lang="fr-FR" sz="1100" dirty="0"/>
          </a:p>
        </p:txBody>
      </p:sp>
      <p:sp>
        <p:nvSpPr>
          <p:cNvPr id="70" name="ZoneTexte 69"/>
          <p:cNvSpPr txBox="1"/>
          <p:nvPr/>
        </p:nvSpPr>
        <p:spPr>
          <a:xfrm>
            <a:off x="1145073" y="2601985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4 : id </a:t>
            </a:r>
            <a:r>
              <a:rPr lang="fr-FR" sz="1100" dirty="0" err="1" smtClean="0"/>
              <a:t>card</a:t>
            </a:r>
            <a:r>
              <a:rPr lang="fr-FR" sz="1100" dirty="0" smtClean="0"/>
              <a:t> to flip</a:t>
            </a:r>
            <a:endParaRPr lang="fr-FR" sz="1100" dirty="0"/>
          </a:p>
        </p:txBody>
      </p:sp>
      <p:sp>
        <p:nvSpPr>
          <p:cNvPr id="71" name="ZoneTexte 70"/>
          <p:cNvSpPr txBox="1"/>
          <p:nvPr/>
        </p:nvSpPr>
        <p:spPr>
          <a:xfrm>
            <a:off x="1287022" y="1886637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c</a:t>
            </a:r>
            <a:r>
              <a:rPr lang="fr-FR" sz="1100" dirty="0" smtClean="0"/>
              <a:t>orrection * </a:t>
            </a:r>
            <a:endParaRPr lang="fr-FR" sz="1100" dirty="0"/>
          </a:p>
        </p:txBody>
      </p:sp>
      <p:sp>
        <p:nvSpPr>
          <p:cNvPr id="74" name="ZoneTexte 73"/>
          <p:cNvSpPr txBox="1"/>
          <p:nvPr/>
        </p:nvSpPr>
        <p:spPr>
          <a:xfrm>
            <a:off x="5609044" y="1502834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Array</a:t>
            </a:r>
            <a:r>
              <a:rPr lang="fr-FR" sz="1100" dirty="0" smtClean="0"/>
              <a:t>(Image)</a:t>
            </a:r>
            <a:endParaRPr lang="fr-FR" sz="1100" dirty="0"/>
          </a:p>
        </p:txBody>
      </p:sp>
      <p:sp>
        <p:nvSpPr>
          <p:cNvPr id="75" name="ZoneTexte 74"/>
          <p:cNvSpPr txBox="1"/>
          <p:nvPr/>
        </p:nvSpPr>
        <p:spPr>
          <a:xfrm>
            <a:off x="3774598" y="2144326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Array</a:t>
            </a:r>
            <a:r>
              <a:rPr lang="fr-FR" sz="1100" dirty="0" smtClean="0"/>
              <a:t>(label)</a:t>
            </a:r>
            <a:endParaRPr lang="fr-FR" sz="1100" dirty="0"/>
          </a:p>
        </p:txBody>
      </p:sp>
      <p:cxnSp>
        <p:nvCxnSpPr>
          <p:cNvPr id="77" name="Connecteur en angle 76"/>
          <p:cNvCxnSpPr>
            <a:stCxn id="59" idx="3"/>
            <a:endCxn id="61" idx="0"/>
          </p:cNvCxnSpPr>
          <p:nvPr/>
        </p:nvCxnSpPr>
        <p:spPr>
          <a:xfrm>
            <a:off x="4819744" y="921063"/>
            <a:ext cx="893241" cy="893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ngle 83"/>
          <p:cNvCxnSpPr>
            <a:stCxn id="61" idx="1"/>
            <a:endCxn id="60" idx="3"/>
          </p:cNvCxnSpPr>
          <p:nvPr/>
        </p:nvCxnSpPr>
        <p:spPr>
          <a:xfrm rot="10800000">
            <a:off x="3802371" y="2107313"/>
            <a:ext cx="1183624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124345" y="5421669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3</a:t>
            </a:r>
            <a:r>
              <a:rPr lang="fr-FR" sz="1100" dirty="0" smtClean="0"/>
              <a:t> : id </a:t>
            </a:r>
            <a:r>
              <a:rPr lang="fr-FR" sz="1100" dirty="0" err="1" smtClean="0"/>
              <a:t>card</a:t>
            </a:r>
            <a:r>
              <a:rPr lang="fr-FR" sz="1100" dirty="0" smtClean="0"/>
              <a:t> to flip</a:t>
            </a:r>
            <a:endParaRPr lang="fr-FR" sz="1100" dirty="0"/>
          </a:p>
        </p:txBody>
      </p:sp>
      <p:cxnSp>
        <p:nvCxnSpPr>
          <p:cNvPr id="91" name="Connecteur droit 90"/>
          <p:cNvCxnSpPr/>
          <p:nvPr/>
        </p:nvCxnSpPr>
        <p:spPr>
          <a:xfrm>
            <a:off x="6656173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H="1">
            <a:off x="0" y="3081357"/>
            <a:ext cx="66479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2472259" y="75789"/>
            <a:ext cx="170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Old architecture</a:t>
            </a:r>
          </a:p>
        </p:txBody>
      </p:sp>
      <p:sp>
        <p:nvSpPr>
          <p:cNvPr id="95" name="ZoneTexte 94"/>
          <p:cNvSpPr txBox="1"/>
          <p:nvPr/>
        </p:nvSpPr>
        <p:spPr>
          <a:xfrm>
            <a:off x="2440392" y="3164045"/>
            <a:ext cx="207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Chosen</a:t>
            </a:r>
            <a:r>
              <a:rPr lang="fr-FR" dirty="0" smtClean="0"/>
              <a:t> architecture</a:t>
            </a:r>
          </a:p>
        </p:txBody>
      </p:sp>
      <p:sp>
        <p:nvSpPr>
          <p:cNvPr id="96" name="ZoneTexte 95"/>
          <p:cNvSpPr txBox="1"/>
          <p:nvPr/>
        </p:nvSpPr>
        <p:spPr>
          <a:xfrm>
            <a:off x="7940836" y="399648"/>
            <a:ext cx="29139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Probably</a:t>
            </a:r>
            <a:r>
              <a:rPr lang="fr-FR" dirty="0" smtClean="0"/>
              <a:t> best architecture</a:t>
            </a:r>
          </a:p>
          <a:p>
            <a:pPr algn="ctr"/>
            <a:r>
              <a:rPr lang="fr-FR" sz="1200" dirty="0" smtClean="0"/>
              <a:t>But </a:t>
            </a:r>
            <a:r>
              <a:rPr lang="fr-FR" sz="1200" dirty="0" err="1" smtClean="0"/>
              <a:t>it</a:t>
            </a:r>
            <a:r>
              <a:rPr lang="fr-FR" sz="1200" dirty="0" smtClean="0"/>
              <a:t> </a:t>
            </a:r>
            <a:r>
              <a:rPr lang="fr-FR" sz="1200" dirty="0" err="1" smtClean="0"/>
              <a:t>may</a:t>
            </a:r>
            <a:r>
              <a:rPr lang="fr-FR" sz="1200" dirty="0" smtClean="0"/>
              <a:t> </a:t>
            </a:r>
            <a:r>
              <a:rPr lang="fr-FR" sz="1200" dirty="0" err="1" smtClean="0"/>
              <a:t>be</a:t>
            </a:r>
            <a:r>
              <a:rPr lang="fr-FR" sz="1200" dirty="0" smtClean="0"/>
              <a:t> to hard to </a:t>
            </a:r>
            <a:r>
              <a:rPr lang="fr-FR" sz="1200" dirty="0" err="1" smtClean="0"/>
              <a:t>implement</a:t>
            </a:r>
            <a:r>
              <a:rPr lang="fr-FR" sz="1200" dirty="0" smtClean="0"/>
              <a:t> </a:t>
            </a:r>
            <a:r>
              <a:rPr lang="fr-FR" sz="1200" dirty="0" err="1" smtClean="0"/>
              <a:t>ourself</a:t>
            </a:r>
            <a:r>
              <a:rPr lang="fr-FR" sz="1200" dirty="0" smtClean="0"/>
              <a:t>, </a:t>
            </a:r>
          </a:p>
          <a:p>
            <a:pPr algn="ctr"/>
            <a:r>
              <a:rPr lang="fr-FR" sz="1200" dirty="0" err="1" smtClean="0"/>
              <a:t>probably</a:t>
            </a:r>
            <a:r>
              <a:rPr lang="fr-FR" sz="1200" dirty="0" smtClean="0"/>
              <a:t> </a:t>
            </a:r>
            <a:r>
              <a:rPr lang="fr-FR" sz="1200" dirty="0" err="1" smtClean="0"/>
              <a:t>simpler</a:t>
            </a:r>
            <a:r>
              <a:rPr lang="fr-FR" sz="1200" dirty="0" smtClean="0"/>
              <a:t> to use </a:t>
            </a:r>
            <a:r>
              <a:rPr lang="fr-FR" sz="1200" dirty="0" err="1" smtClean="0"/>
              <a:t>this</a:t>
            </a:r>
            <a:r>
              <a:rPr lang="fr-FR" sz="1200" dirty="0" smtClean="0"/>
              <a:t> architecture </a:t>
            </a:r>
          </a:p>
          <a:p>
            <a:pPr algn="ctr"/>
            <a:r>
              <a:rPr lang="fr-FR" sz="1200" dirty="0" err="1" smtClean="0"/>
              <a:t>with</a:t>
            </a:r>
            <a:r>
              <a:rPr lang="fr-FR" sz="1200" dirty="0" smtClean="0"/>
              <a:t> classification and </a:t>
            </a:r>
            <a:r>
              <a:rPr lang="fr-FR" sz="1200" dirty="0" err="1" smtClean="0"/>
              <a:t>detection</a:t>
            </a:r>
            <a:r>
              <a:rPr lang="fr-FR" sz="1200" dirty="0" smtClean="0"/>
              <a:t> </a:t>
            </a:r>
            <a:r>
              <a:rPr lang="fr-FR" sz="1200" dirty="0" err="1" smtClean="0"/>
              <a:t>combined</a:t>
            </a:r>
            <a:r>
              <a:rPr lang="fr-FR" sz="1200" dirty="0" smtClean="0"/>
              <a:t> </a:t>
            </a:r>
          </a:p>
          <a:p>
            <a:pPr algn="ctr"/>
            <a:r>
              <a:rPr lang="fr-FR" sz="1200" dirty="0" smtClean="0"/>
              <a:t>Ex : R-CNN, YOLOv5 </a:t>
            </a:r>
          </a:p>
        </p:txBody>
      </p:sp>
      <p:sp>
        <p:nvSpPr>
          <p:cNvPr id="97" name="ZoneTexte 96"/>
          <p:cNvSpPr txBox="1"/>
          <p:nvPr/>
        </p:nvSpPr>
        <p:spPr>
          <a:xfrm>
            <a:off x="10629540" y="4519107"/>
            <a:ext cx="1617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Array</a:t>
            </a:r>
            <a:r>
              <a:rPr lang="fr-FR" sz="1100" dirty="0" smtClean="0"/>
              <a:t>(label), </a:t>
            </a:r>
            <a:r>
              <a:rPr lang="fr-FR" sz="1100" dirty="0" err="1" smtClean="0"/>
              <a:t>array</a:t>
            </a:r>
            <a:r>
              <a:rPr lang="fr-FR" sz="1100" dirty="0" smtClean="0"/>
              <a:t>(zone) </a:t>
            </a:r>
            <a:endParaRPr lang="fr-FR" sz="1100" dirty="0"/>
          </a:p>
        </p:txBody>
      </p:sp>
      <p:sp>
        <p:nvSpPr>
          <p:cNvPr id="98" name="ZoneTexte 97"/>
          <p:cNvSpPr txBox="1"/>
          <p:nvPr/>
        </p:nvSpPr>
        <p:spPr>
          <a:xfrm>
            <a:off x="10958817" y="4026116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Board_Image</a:t>
            </a:r>
            <a:endParaRPr lang="fr-FR" sz="1100" dirty="0"/>
          </a:p>
        </p:txBody>
      </p:sp>
      <p:sp>
        <p:nvSpPr>
          <p:cNvPr id="102" name="Double flèche horizontale 101"/>
          <p:cNvSpPr/>
          <p:nvPr/>
        </p:nvSpPr>
        <p:spPr>
          <a:xfrm rot="5400000">
            <a:off x="10829467" y="3061607"/>
            <a:ext cx="380970" cy="2673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/>
          <p:cNvSpPr txBox="1"/>
          <p:nvPr/>
        </p:nvSpPr>
        <p:spPr>
          <a:xfrm>
            <a:off x="10223903" y="1581940"/>
            <a:ext cx="1544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Object Recognition</a:t>
            </a:r>
            <a:endParaRPr lang="fr-FR" sz="1100" b="1" dirty="0"/>
          </a:p>
        </p:txBody>
      </p:sp>
    </p:spTree>
    <p:extLst>
      <p:ext uri="{BB962C8B-B14F-4D97-AF65-F5344CB8AC3E}">
        <p14:creationId xmlns:p14="http://schemas.microsoft.com/office/powerpoint/2010/main" val="33473587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102</Words>
  <Application>Microsoft Office PowerPoint</Application>
  <PresentationFormat>Grand écran</PresentationFormat>
  <Paragraphs>42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gonzalvez</dc:creator>
  <cp:lastModifiedBy>alexandre gonzalvez</cp:lastModifiedBy>
  <cp:revision>4</cp:revision>
  <dcterms:created xsi:type="dcterms:W3CDTF">2021-12-01T12:33:59Z</dcterms:created>
  <dcterms:modified xsi:type="dcterms:W3CDTF">2021-12-01T12:59:32Z</dcterms:modified>
</cp:coreProperties>
</file>