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7" r:id="rId5"/>
    <p:sldId id="262" r:id="rId6"/>
    <p:sldId id="263" r:id="rId7"/>
    <p:sldId id="267" r:id="rId8"/>
    <p:sldId id="268" r:id="rId9"/>
    <p:sldId id="271" r:id="rId10"/>
    <p:sldId id="274" r:id="rId11"/>
    <p:sldId id="276" r:id="rId12"/>
    <p:sldId id="291" r:id="rId13"/>
    <p:sldId id="295" r:id="rId14"/>
    <p:sldId id="296" r:id="rId15"/>
    <p:sldId id="297" r:id="rId16"/>
    <p:sldId id="299" r:id="rId17"/>
    <p:sldId id="396" r:id="rId18"/>
    <p:sldId id="308" r:id="rId19"/>
    <p:sldId id="399" r:id="rId20"/>
    <p:sldId id="401" r:id="rId21"/>
    <p:sldId id="404" r:id="rId22"/>
    <p:sldId id="405" r:id="rId23"/>
    <p:sldId id="408" r:id="rId24"/>
    <p:sldId id="410" r:id="rId25"/>
    <p:sldId id="345" r:id="rId26"/>
    <p:sldId id="350" r:id="rId27"/>
    <p:sldId id="352" r:id="rId28"/>
    <p:sldId id="353" r:id="rId29"/>
    <p:sldId id="354" r:id="rId30"/>
    <p:sldId id="355" r:id="rId31"/>
    <p:sldId id="360" r:id="rId32"/>
    <p:sldId id="363" r:id="rId33"/>
    <p:sldId id="365" r:id="rId34"/>
    <p:sldId id="369" r:id="rId35"/>
    <p:sldId id="389" r:id="rId36"/>
    <p:sldId id="373" r:id="rId37"/>
    <p:sldId id="375" r:id="rId38"/>
    <p:sldId id="374" r:id="rId39"/>
    <p:sldId id="379" r:id="rId40"/>
    <p:sldId id="377" r:id="rId41"/>
    <p:sldId id="378" r:id="rId4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>
      <p:cViewPr varScale="1">
        <p:scale>
          <a:sx n="58" d="100"/>
          <a:sy n="58" d="100"/>
        </p:scale>
        <p:origin x="66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4104005-40B6-4327-9C70-75DAE5A0B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9B1039E-3595-45FB-B8B2-2797D97B9CA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CBF-BFD5-4911-86D5-1B055083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A8A2C-77A1-432C-959B-37971F3A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20CE-3A2F-4BD5-BC1A-5D826EA69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9F2D7-B86A-4D3F-9E83-B1EE02349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57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8A30-7A23-403C-A0C7-D2FB754C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CF798-B319-44A9-89F7-F6B87EFC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9696-D1C1-4336-9BFD-1FB48622C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FDD7D-DB98-4DA2-A044-6D2491327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8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4A239-7F5C-47F8-9645-873F5902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C4637-A018-4EAD-BAA9-2A36BA010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74E1-5E9E-4228-A101-8A9A958EB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8C1F3-713B-465B-B155-142B7309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D467-D944-4F02-99C6-180AE07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CE6D-F141-45F2-8D18-D2AE2A92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5C13-470D-44C9-BC1D-D69C1DDF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8B17E2-42AD-477F-BEE2-7196D3AE2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9452-3440-4D68-BEDB-B0B8D0D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FDC7-4D10-4B92-A5DE-9BDAD87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04EF-2C7D-4AE1-861A-8B55B6415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A9E7F1-91A9-4619-AA42-FF62DFCA8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D218-6430-47DE-B00E-232966B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AC22-B8FF-4257-87F0-9AB9D87A3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C523-9298-479A-8DFC-87450D74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78611-CA3A-4AC1-9E91-00F273544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D33BA-859D-4B41-95CE-D30A8A175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3051-402D-46B9-BE5E-E0B03414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CBB1-79E7-4F40-AD2D-9E25CEF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DAF61-9E32-4688-BBC2-0DF0BC6B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9C33-87B1-4108-8EB8-86662A79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7327A-DEEF-43F2-98F7-08024DEB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4E5-09A3-441C-A424-C04445F5C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EA907-D6E6-45DD-9361-425D68CBE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0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2DDE-9CA7-4ED0-83DA-4375173D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44346-36A4-4572-8486-C43583489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9E0F19-6EA7-4C52-8883-C131E07C4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1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870BA-3898-4341-B714-DFDD13668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154A8-A2E8-4A19-B1B1-0E5AB613E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0CC-7AB5-4FAE-8276-1D2744F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932-A5CF-475A-B1D0-19B89596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31BD-A4D5-4B08-A846-263DF0CF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E48D4-1E72-4C9C-83B1-CB1167482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6F6677-5122-4D7A-A022-9EBD1888C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7F3-FD88-4992-954C-111D39A3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D119-642C-4402-855F-950B6461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DDFEE-45B3-45E3-A1B9-589F96C6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212D-BD1A-470C-BE71-C8DD37F84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ED2FA0-EA92-4488-8DEB-D8DDC094E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43E7869-B943-4F7B-AD90-83F16935E0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B0BCDBE-09FF-49DA-8F0F-72CEF33616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69DC66-59BB-4804-9C38-B56DE6072D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A0B2A443-7C04-42A5-AE18-54AAF9CA15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astreesurgeons.com/services/tree-remova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defini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xkcd.com/2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tsigns.net/two-thumbs-up-emoji-247-decal_p_302.htm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B4E42EE5-4FCC-4DA1-AA74-A480096FD3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000" y="-457200"/>
            <a:ext cx="10464800" cy="3302000"/>
          </a:xfrm>
        </p:spPr>
        <p:txBody>
          <a:bodyPr/>
          <a:lstStyle/>
          <a:p>
            <a:pPr>
              <a:spcBef>
                <a:spcPts val="2300"/>
              </a:spcBef>
            </a:pPr>
            <a:r>
              <a:rPr lang="en-US" altLang="en-US" sz="8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220 / 319: Recursion</a:t>
            </a:r>
            <a:br>
              <a:rPr lang="en-US" altLang="en-US" sz="8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</a:br>
            <a:r>
              <a:rPr lang="en-US" altLang="en-US" sz="49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The Art of Self Reference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F16064-75C3-7843-B26D-A41C3344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689" y="3486426"/>
            <a:ext cx="17606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06D136-5769-0343-8D78-5282FA7E459D}"/>
              </a:ext>
            </a:extLst>
          </p:cNvPr>
          <p:cNvSpPr txBox="1"/>
          <p:nvPr/>
        </p:nvSpPr>
        <p:spPr>
          <a:xfrm>
            <a:off x="10486162" y="7747000"/>
            <a:ext cx="21034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</a:t>
            </a:r>
            <a:endParaRPr lang="en-US" sz="14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45A70-E9E4-199F-9141-703A9FF6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3089967"/>
            <a:ext cx="7003387" cy="5060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5DD53-BAF2-1AF0-E496-90FD8886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0" y="4800600"/>
            <a:ext cx="4298023" cy="31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82590-D082-F7F4-1D13-65C27C11E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5985197"/>
            <a:ext cx="2438400" cy="1761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C3DBDD-ED99-2AD7-F4FB-0521610E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913" y="6811042"/>
            <a:ext cx="1295400" cy="9359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47AAC888-08CA-42E1-82A9-E68DFC0C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2D758099-9CC5-4489-A727-6180054453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8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5C43F8B5-3BE8-47C3-9958-93CA534CCC9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222750" y="7392988"/>
            <a:ext cx="428625" cy="784225"/>
            <a:chOff x="0" y="0"/>
            <a:chExt cx="428774" cy="785149"/>
          </a:xfrm>
        </p:grpSpPr>
        <p:sp>
          <p:nvSpPr>
            <p:cNvPr id="21509" name="AutoShape 5">
              <a:extLst>
                <a:ext uri="{FF2B5EF4-FFF2-40B4-BE49-F238E27FC236}">
                  <a16:creationId xmlns:a16="http://schemas.microsoft.com/office/drawing/2014/main" id="{FC6A7368-9142-43FD-BA16-F9A08C4F1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444BDC63-1C27-467F-89CD-E9E21CA70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B7F49E49-B679-4B8F-8FC4-65F231F6315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00750" y="7392988"/>
            <a:ext cx="428625" cy="784225"/>
            <a:chOff x="0" y="0"/>
            <a:chExt cx="428774" cy="785149"/>
          </a:xfrm>
        </p:grpSpPr>
        <p:sp>
          <p:nvSpPr>
            <p:cNvPr id="21512" name="AutoShape 8">
              <a:extLst>
                <a:ext uri="{FF2B5EF4-FFF2-40B4-BE49-F238E27FC236}">
                  <a16:creationId xmlns:a16="http://schemas.microsoft.com/office/drawing/2014/main" id="{2132DE0C-AD48-4C4E-ACED-44BA7DD0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3" name="Oval 9">
              <a:extLst>
                <a:ext uri="{FF2B5EF4-FFF2-40B4-BE49-F238E27FC236}">
                  <a16:creationId xmlns:a16="http://schemas.microsoft.com/office/drawing/2014/main" id="{3D0FDF9A-132A-42D4-8BDE-AD4EDC18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B4CFCA99-393B-46BA-803E-7780A8271E2A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651750" y="7392988"/>
            <a:ext cx="428625" cy="784225"/>
            <a:chOff x="0" y="0"/>
            <a:chExt cx="428774" cy="785149"/>
          </a:xfrm>
        </p:grpSpPr>
        <p:sp>
          <p:nvSpPr>
            <p:cNvPr id="21515" name="AutoShape 11">
              <a:extLst>
                <a:ext uri="{FF2B5EF4-FFF2-40B4-BE49-F238E27FC236}">
                  <a16:creationId xmlns:a16="http://schemas.microsoft.com/office/drawing/2014/main" id="{4A69A839-E00A-4626-9A39-FACAEBBB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6" name="Oval 12">
              <a:extLst>
                <a:ext uri="{FF2B5EF4-FFF2-40B4-BE49-F238E27FC236}">
                  <a16:creationId xmlns:a16="http://schemas.microsoft.com/office/drawing/2014/main" id="{47347C2F-E17B-489F-B561-A178EBB35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CA99B4D-5336-4F14-A0E0-AC23CA0CF434}"/>
              </a:ext>
            </a:extLst>
          </p:cNvPr>
          <p:cNvSpPr>
            <a:spLocks/>
          </p:cNvSpPr>
          <p:nvPr/>
        </p:nvSpPr>
        <p:spPr bwMode="auto">
          <a:xfrm>
            <a:off x="8985250" y="6032500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FF2285D0-9F83-4463-9725-678B3C52ED6E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2454525C-C98C-43F7-9576-6FF6CD1AD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29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5EA7D2E0-B388-4551-B925-C34E65A9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70775"/>
            <a:ext cx="103188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B77698EF-FAC0-4FAD-A71C-EAD32BB8A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62838"/>
            <a:ext cx="428625" cy="6365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6584CFA0-1383-6147-8E29-FF2F3264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D6334F1-2046-774C-A641-E003A137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32D2624C-40EA-EB44-8B6B-2A3BC1D75BC2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4EEB9370-3AF0-BE40-8C6C-2AA86E9DA1B2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B1A4696E-F25B-604D-AF39-91238BE020B2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F71C9C2D-50A2-490B-8019-D8AADC1E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7C97BC89-275E-46F5-9AAB-DBD1271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8F9E8A47-D4B9-4EEC-8059-9195F36A0441}"/>
              </a:ext>
            </a:extLst>
          </p:cNvPr>
          <p:cNvSpPr>
            <a:spLocks/>
          </p:cNvSpPr>
          <p:nvPr/>
        </p:nvSpPr>
        <p:spPr bwMode="auto">
          <a:xfrm>
            <a:off x="3384550" y="5430838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1B622EC-1E54-4279-9E4F-ED20A07E5D0C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747A24D-4608-FE40-8EDC-FC121DF4C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0AF9DFF-A2E1-9846-B935-49B46B54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F933637-79CE-B745-A4EB-BD31E7D0059C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2BFDCFE6-1320-6D43-BD31-BD3758C5510A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473B6C5-C936-3A48-977B-33338694517D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7B6DBE4-1D9B-4725-8760-657E8174CAB9}"/>
              </a:ext>
            </a:extLst>
          </p:cNvPr>
          <p:cNvSpPr>
            <a:spLocks/>
          </p:cNvSpPr>
          <p:nvPr/>
        </p:nvSpPr>
        <p:spPr bwMode="auto">
          <a:xfrm>
            <a:off x="23876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C739BA6-458F-4E72-8770-3C2C0B2CD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FDEAB94-73D7-46BB-A1DA-447025EE2A0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392237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A function that calls itself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61A85FB5-D731-4FA8-94A9-BD58683DF27A}"/>
              </a:ext>
            </a:extLst>
          </p:cNvPr>
          <p:cNvSpPr txBox="1">
            <a:spLocks/>
          </p:cNvSpPr>
          <p:nvPr/>
        </p:nvSpPr>
        <p:spPr bwMode="auto">
          <a:xfrm>
            <a:off x="2676525" y="4684713"/>
            <a:ext cx="3857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</a:t>
            </a:r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AEB1FC9F-079E-4E23-9679-33BD3FCA23EA}"/>
              </a:ext>
            </a:extLst>
          </p:cNvPr>
          <p:cNvSpPr>
            <a:spLocks/>
          </p:cNvSpPr>
          <p:nvPr/>
        </p:nvSpPr>
        <p:spPr bwMode="auto">
          <a:xfrm>
            <a:off x="2682875" y="5784850"/>
            <a:ext cx="498475" cy="525463"/>
          </a:xfrm>
          <a:custGeom>
            <a:avLst/>
            <a:gdLst>
              <a:gd name="T0" fmla="*/ 10800 w 21600"/>
              <a:gd name="T1" fmla="*/ 8105 h 16211"/>
              <a:gd name="T2" fmla="*/ 10800 w 21600"/>
              <a:gd name="T3" fmla="*/ 8105 h 16211"/>
              <a:gd name="T4" fmla="*/ 10800 w 21600"/>
              <a:gd name="T5" fmla="*/ 8105 h 16211"/>
              <a:gd name="T6" fmla="*/ 10800 w 21600"/>
              <a:gd name="T7" fmla="*/ 8105 h 1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11">
                <a:moveTo>
                  <a:pt x="21600" y="1678"/>
                </a:moveTo>
                <a:cubicBezTo>
                  <a:pt x="15218" y="21600"/>
                  <a:pt x="8018" y="21041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B7C508F6-E3CB-4ECE-88C3-65B0E34CABA2}"/>
              </a:ext>
            </a:extLst>
          </p:cNvPr>
          <p:cNvSpPr txBox="1">
            <a:spLocks/>
          </p:cNvSpPr>
          <p:nvPr/>
        </p:nvSpPr>
        <p:spPr bwMode="auto">
          <a:xfrm>
            <a:off x="2511425" y="634206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E335BF3D-1FC2-4943-A9E8-086B7E5C0F7D}"/>
              </a:ext>
            </a:extLst>
          </p:cNvPr>
          <p:cNvSpPr txBox="1">
            <a:spLocks/>
          </p:cNvSpPr>
          <p:nvPr/>
        </p:nvSpPr>
        <p:spPr bwMode="auto">
          <a:xfrm>
            <a:off x="6654800" y="4462463"/>
            <a:ext cx="51069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</a:t>
            </a:r>
            <a:r>
              <a:rPr lang="en-US" altLang="en-US" sz="2400" dirty="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 dirty="0">
                <a:latin typeface="Menlo" charset="0"/>
                <a:ea typeface="Menlo" charset="0"/>
                <a:cs typeface="Menlo" charset="0"/>
                <a:sym typeface="Menlo" charset="0"/>
              </a:rPr>
              <a:t>    f()</a:t>
            </a:r>
          </a:p>
          <a:p>
            <a:pPr algn="l"/>
            <a:r>
              <a:rPr lang="en-US" altLang="en-US" sz="24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7DEF5538-AB19-4F84-8358-8E8E3768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858E14-B6DF-4510-B919-8B860924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087563"/>
            <a:ext cx="11926888" cy="5411787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it?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A function that calls itself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Motivation: don’t know how big the data is before execution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Need either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iteration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or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recursion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theory, these techniques are equally powerful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Why use recursion?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simple and elegant solution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 corresponds to recursive data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reduce a big problem into a smaller problem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6180EC26-A7F4-4615-A3E7-DC18E337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5176838"/>
            <a:ext cx="3976688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Text Box 4">
            <a:extLst>
              <a:ext uri="{FF2B5EF4-FFF2-40B4-BE49-F238E27FC236}">
                <a16:creationId xmlns:a16="http://schemas.microsoft.com/office/drawing/2014/main" id="{B94BF237-6F21-40ED-9F74-E4908A935602}"/>
              </a:ext>
            </a:extLst>
          </p:cNvPr>
          <p:cNvSpPr txBox="1">
            <a:spLocks/>
          </p:cNvSpPr>
          <p:nvPr/>
        </p:nvSpPr>
        <p:spPr bwMode="auto">
          <a:xfrm>
            <a:off x="9675813" y="7851775"/>
            <a:ext cx="2247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2300"/>
              </a:lnSpc>
            </a:pPr>
            <a:r>
              <a:rPr lang="en-US" altLang="en-US" sz="800" u="sng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  <a:hlinkClick r:id="rId3"/>
              </a:rPr>
              <a:t>https://texastreesurgeons.com/services/tree-removal/</a:t>
            </a:r>
            <a:endParaRPr lang="en-US" altLang="en-US" sz="800" u="sng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  <a:sym typeface="Times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D416F50-7773-445B-96BE-6CE67AB4A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grpSp>
        <p:nvGrpSpPr>
          <p:cNvPr id="44034" name="Group 2">
            <a:extLst>
              <a:ext uri="{FF2B5EF4-FFF2-40B4-BE49-F238E27FC236}">
                <a16:creationId xmlns:a16="http://schemas.microsoft.com/office/drawing/2014/main" id="{48ED6AEB-DB5C-4CE2-A27F-8C2F898B156F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F06ADD8D-7237-4648-B247-4FB996FD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6" name="Oval 4">
              <a:extLst>
                <a:ext uri="{FF2B5EF4-FFF2-40B4-BE49-F238E27FC236}">
                  <a16:creationId xmlns:a16="http://schemas.microsoft.com/office/drawing/2014/main" id="{35AF2D3B-792A-431D-BEE6-E0EAF577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7" name="Oval 5">
              <a:extLst>
                <a:ext uri="{FF2B5EF4-FFF2-40B4-BE49-F238E27FC236}">
                  <a16:creationId xmlns:a16="http://schemas.microsoft.com/office/drawing/2014/main" id="{09C96CC8-8519-4A96-992F-83705503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8" name="AutoShape 6">
              <a:extLst>
                <a:ext uri="{FF2B5EF4-FFF2-40B4-BE49-F238E27FC236}">
                  <a16:creationId xmlns:a16="http://schemas.microsoft.com/office/drawing/2014/main" id="{9A179B13-6E93-4718-BB7B-DAE46455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4CF93996-B37A-448B-8219-072B59C0EB07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1C8CB6CD-5479-469D-947D-A5AF6FE54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12872325-59EC-45AF-876E-7F01E9E6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2" name="Oval 10">
              <a:extLst>
                <a:ext uri="{FF2B5EF4-FFF2-40B4-BE49-F238E27FC236}">
                  <a16:creationId xmlns:a16="http://schemas.microsoft.com/office/drawing/2014/main" id="{21F6B67B-F609-443F-8E9C-1159E9DD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3" name="AutoShape 11">
              <a:extLst>
                <a:ext uri="{FF2B5EF4-FFF2-40B4-BE49-F238E27FC236}">
                  <a16:creationId xmlns:a16="http://schemas.microsoft.com/office/drawing/2014/main" id="{1F80024D-0E31-4C9B-93FD-DB8784A13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4" name="Group 12">
            <a:extLst>
              <a:ext uri="{FF2B5EF4-FFF2-40B4-BE49-F238E27FC236}">
                <a16:creationId xmlns:a16="http://schemas.microsoft.com/office/drawing/2014/main" id="{A4926F83-3745-473B-B178-2F5DC2787526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4045" name="Oval 13">
              <a:extLst>
                <a:ext uri="{FF2B5EF4-FFF2-40B4-BE49-F238E27FC236}">
                  <a16:creationId xmlns:a16="http://schemas.microsoft.com/office/drawing/2014/main" id="{FB0E6F10-8CAE-4CA1-977A-FD8FF7B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id="{77271215-5F5C-463E-86E0-65DFB23D3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6F21526C-57DD-4F8C-B9DA-D5D086AF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8" name="AutoShape 16">
              <a:extLst>
                <a:ext uri="{FF2B5EF4-FFF2-40B4-BE49-F238E27FC236}">
                  <a16:creationId xmlns:a16="http://schemas.microsoft.com/office/drawing/2014/main" id="{D09B16F4-D028-431F-BB07-E1BDFAD1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EAF9D2CF-9C6C-4B92-9909-C82984BFD9C3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4050" name="Oval 18">
              <a:extLst>
                <a:ext uri="{FF2B5EF4-FFF2-40B4-BE49-F238E27FC236}">
                  <a16:creationId xmlns:a16="http://schemas.microsoft.com/office/drawing/2014/main" id="{91F71EA5-E20D-46D9-8A78-52AB301EB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1" name="Oval 19">
              <a:extLst>
                <a:ext uri="{FF2B5EF4-FFF2-40B4-BE49-F238E27FC236}">
                  <a16:creationId xmlns:a16="http://schemas.microsoft.com/office/drawing/2014/main" id="{2AC88F9F-E58F-435F-BF8C-16758FED4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2" name="Oval 20">
              <a:extLst>
                <a:ext uri="{FF2B5EF4-FFF2-40B4-BE49-F238E27FC236}">
                  <a16:creationId xmlns:a16="http://schemas.microsoft.com/office/drawing/2014/main" id="{734A7200-5755-4F05-A87D-C3815040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3" name="AutoShape 21">
              <a:extLst>
                <a:ext uri="{FF2B5EF4-FFF2-40B4-BE49-F238E27FC236}">
                  <a16:creationId xmlns:a16="http://schemas.microsoft.com/office/drawing/2014/main" id="{B196F111-B997-46E1-B17C-3784CA63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4" name="Oval 22">
            <a:extLst>
              <a:ext uri="{FF2B5EF4-FFF2-40B4-BE49-F238E27FC236}">
                <a16:creationId xmlns:a16="http://schemas.microsoft.com/office/drawing/2014/main" id="{A9C1DB1E-C315-4777-8634-920424E98C5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5" name="Oval 23">
            <a:extLst>
              <a:ext uri="{FF2B5EF4-FFF2-40B4-BE49-F238E27FC236}">
                <a16:creationId xmlns:a16="http://schemas.microsoft.com/office/drawing/2014/main" id="{1DC61D2E-F1A9-4D29-9EB2-AD03568B142D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6" name="Oval 24">
            <a:extLst>
              <a:ext uri="{FF2B5EF4-FFF2-40B4-BE49-F238E27FC236}">
                <a16:creationId xmlns:a16="http://schemas.microsoft.com/office/drawing/2014/main" id="{92B59B0D-3088-46E8-9C4D-176A1D867576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7" name="AutoShape 25">
            <a:extLst>
              <a:ext uri="{FF2B5EF4-FFF2-40B4-BE49-F238E27FC236}">
                <a16:creationId xmlns:a16="http://schemas.microsoft.com/office/drawing/2014/main" id="{9948BD6E-697D-4754-9699-38D54AC6BDEF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58" name="Group 26">
            <a:extLst>
              <a:ext uri="{FF2B5EF4-FFF2-40B4-BE49-F238E27FC236}">
                <a16:creationId xmlns:a16="http://schemas.microsoft.com/office/drawing/2014/main" id="{D3209C7E-3489-4469-AF02-0378C4BFED9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4059" name="Group 27">
              <a:extLst>
                <a:ext uri="{FF2B5EF4-FFF2-40B4-BE49-F238E27FC236}">
                  <a16:creationId xmlns:a16="http://schemas.microsoft.com/office/drawing/2014/main" id="{D379A3A0-85D6-427E-A027-71EA3898B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60" name="Oval 28">
                <a:extLst>
                  <a:ext uri="{FF2B5EF4-FFF2-40B4-BE49-F238E27FC236}">
                    <a16:creationId xmlns:a16="http://schemas.microsoft.com/office/drawing/2014/main" id="{5A0FA7A1-A34A-4751-972B-A268FB57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1" name="Oval 29">
                <a:extLst>
                  <a:ext uri="{FF2B5EF4-FFF2-40B4-BE49-F238E27FC236}">
                    <a16:creationId xmlns:a16="http://schemas.microsoft.com/office/drawing/2014/main" id="{4251D4D5-E13E-4E31-A61D-58141701B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2" name="Oval 30">
                <a:extLst>
                  <a:ext uri="{FF2B5EF4-FFF2-40B4-BE49-F238E27FC236}">
                    <a16:creationId xmlns:a16="http://schemas.microsoft.com/office/drawing/2014/main" id="{E2438E54-1D66-4294-8005-88C40CAF0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3" name="AutoShape 31">
                <a:extLst>
                  <a:ext uri="{FF2B5EF4-FFF2-40B4-BE49-F238E27FC236}">
                    <a16:creationId xmlns:a16="http://schemas.microsoft.com/office/drawing/2014/main" id="{4DA02A8D-A431-4B5B-B503-3C656A8C7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4" name="Group 32">
              <a:extLst>
                <a:ext uri="{FF2B5EF4-FFF2-40B4-BE49-F238E27FC236}">
                  <a16:creationId xmlns:a16="http://schemas.microsoft.com/office/drawing/2014/main" id="{E1ACB40F-B89B-475F-AC14-A734EA78F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65" name="Oval 33">
                <a:extLst>
                  <a:ext uri="{FF2B5EF4-FFF2-40B4-BE49-F238E27FC236}">
                    <a16:creationId xmlns:a16="http://schemas.microsoft.com/office/drawing/2014/main" id="{722FB21A-BE95-4F02-8A03-96CC752F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6" name="Oval 34">
                <a:extLst>
                  <a:ext uri="{FF2B5EF4-FFF2-40B4-BE49-F238E27FC236}">
                    <a16:creationId xmlns:a16="http://schemas.microsoft.com/office/drawing/2014/main" id="{0B3E5352-7A76-4CD5-890B-093EDEF2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7" name="Oval 35">
                <a:extLst>
                  <a:ext uri="{FF2B5EF4-FFF2-40B4-BE49-F238E27FC236}">
                    <a16:creationId xmlns:a16="http://schemas.microsoft.com/office/drawing/2014/main" id="{A695F9B2-3E40-4FE1-ABF5-9769ECA1D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8" name="AutoShape 36">
                <a:extLst>
                  <a:ext uri="{FF2B5EF4-FFF2-40B4-BE49-F238E27FC236}">
                    <a16:creationId xmlns:a16="http://schemas.microsoft.com/office/drawing/2014/main" id="{3E0BFA92-4C25-4596-9FA7-AE5F34D4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9" name="Group 37">
              <a:extLst>
                <a:ext uri="{FF2B5EF4-FFF2-40B4-BE49-F238E27FC236}">
                  <a16:creationId xmlns:a16="http://schemas.microsoft.com/office/drawing/2014/main" id="{3A105A73-9296-4D05-A24C-65D82B3D9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70" name="Oval 38">
                <a:extLst>
                  <a:ext uri="{FF2B5EF4-FFF2-40B4-BE49-F238E27FC236}">
                    <a16:creationId xmlns:a16="http://schemas.microsoft.com/office/drawing/2014/main" id="{FDCFDB7E-C0DA-47AD-96BF-B1E916015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1" name="Oval 39">
                <a:extLst>
                  <a:ext uri="{FF2B5EF4-FFF2-40B4-BE49-F238E27FC236}">
                    <a16:creationId xmlns:a16="http://schemas.microsoft.com/office/drawing/2014/main" id="{CAC41E8B-7E84-4FB1-AA8A-945A20A00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2" name="Oval 40">
                <a:extLst>
                  <a:ext uri="{FF2B5EF4-FFF2-40B4-BE49-F238E27FC236}">
                    <a16:creationId xmlns:a16="http://schemas.microsoft.com/office/drawing/2014/main" id="{E855C9AA-68C1-4AD0-AC56-96F97338E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3" name="AutoShape 41">
                <a:extLst>
                  <a:ext uri="{FF2B5EF4-FFF2-40B4-BE49-F238E27FC236}">
                    <a16:creationId xmlns:a16="http://schemas.microsoft.com/office/drawing/2014/main" id="{42516DC2-7582-4002-9CE5-6E750F766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4" name="Group 42">
              <a:extLst>
                <a:ext uri="{FF2B5EF4-FFF2-40B4-BE49-F238E27FC236}">
                  <a16:creationId xmlns:a16="http://schemas.microsoft.com/office/drawing/2014/main" id="{A14254D3-03C8-4B04-A012-64C9FE041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075" name="Oval 43">
                <a:extLst>
                  <a:ext uri="{FF2B5EF4-FFF2-40B4-BE49-F238E27FC236}">
                    <a16:creationId xmlns:a16="http://schemas.microsoft.com/office/drawing/2014/main" id="{A7F8CE04-6763-4E3D-9876-BE9E00DCF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6" name="Oval 44">
                <a:extLst>
                  <a:ext uri="{FF2B5EF4-FFF2-40B4-BE49-F238E27FC236}">
                    <a16:creationId xmlns:a16="http://schemas.microsoft.com/office/drawing/2014/main" id="{315FC1B8-A68B-4D1F-9DF6-EDFA51071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7" name="Oval 45">
                <a:extLst>
                  <a:ext uri="{FF2B5EF4-FFF2-40B4-BE49-F238E27FC236}">
                    <a16:creationId xmlns:a16="http://schemas.microsoft.com/office/drawing/2014/main" id="{2CF2F1AE-0820-431B-8043-59716000E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8" name="AutoShape 46">
                <a:extLst>
                  <a:ext uri="{FF2B5EF4-FFF2-40B4-BE49-F238E27FC236}">
                    <a16:creationId xmlns:a16="http://schemas.microsoft.com/office/drawing/2014/main" id="{C3875A8D-E740-4BD2-B645-E8D9313D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9" name="Group 47">
              <a:extLst>
                <a:ext uri="{FF2B5EF4-FFF2-40B4-BE49-F238E27FC236}">
                  <a16:creationId xmlns:a16="http://schemas.microsoft.com/office/drawing/2014/main" id="{CCF3AA20-4673-4925-B0EC-A693131A2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080" name="Oval 48">
                <a:extLst>
                  <a:ext uri="{FF2B5EF4-FFF2-40B4-BE49-F238E27FC236}">
                    <a16:creationId xmlns:a16="http://schemas.microsoft.com/office/drawing/2014/main" id="{70F9F3A0-119D-456D-8BE3-D6DCB348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1" name="Oval 49">
                <a:extLst>
                  <a:ext uri="{FF2B5EF4-FFF2-40B4-BE49-F238E27FC236}">
                    <a16:creationId xmlns:a16="http://schemas.microsoft.com/office/drawing/2014/main" id="{08A32199-57A6-43B0-9F20-0363972B1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2" name="Oval 50">
                <a:extLst>
                  <a:ext uri="{FF2B5EF4-FFF2-40B4-BE49-F238E27FC236}">
                    <a16:creationId xmlns:a16="http://schemas.microsoft.com/office/drawing/2014/main" id="{C197F0FF-4A66-449F-81F1-79DBA893A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3" name="AutoShape 51">
                <a:extLst>
                  <a:ext uri="{FF2B5EF4-FFF2-40B4-BE49-F238E27FC236}">
                    <a16:creationId xmlns:a16="http://schemas.microsoft.com/office/drawing/2014/main" id="{BAE0B1D8-9DFE-40A5-B492-18DA1E0F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084" name="Group 52">
            <a:extLst>
              <a:ext uri="{FF2B5EF4-FFF2-40B4-BE49-F238E27FC236}">
                <a16:creationId xmlns:a16="http://schemas.microsoft.com/office/drawing/2014/main" id="{B9702031-CFE4-47ED-AB2D-8E549881A4C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4085" name="Group 53">
              <a:extLst>
                <a:ext uri="{FF2B5EF4-FFF2-40B4-BE49-F238E27FC236}">
                  <a16:creationId xmlns:a16="http://schemas.microsoft.com/office/drawing/2014/main" id="{EC95F8CD-0347-4AA5-80B7-9E1414943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86" name="Oval 54">
                <a:extLst>
                  <a:ext uri="{FF2B5EF4-FFF2-40B4-BE49-F238E27FC236}">
                    <a16:creationId xmlns:a16="http://schemas.microsoft.com/office/drawing/2014/main" id="{FCCE5F10-C0DC-4AF1-B3F8-B3434B736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7" name="Oval 55">
                <a:extLst>
                  <a:ext uri="{FF2B5EF4-FFF2-40B4-BE49-F238E27FC236}">
                    <a16:creationId xmlns:a16="http://schemas.microsoft.com/office/drawing/2014/main" id="{0D5674F0-CCCB-4EE9-9A0A-AF2FD1D1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8" name="Oval 56">
                <a:extLst>
                  <a:ext uri="{FF2B5EF4-FFF2-40B4-BE49-F238E27FC236}">
                    <a16:creationId xmlns:a16="http://schemas.microsoft.com/office/drawing/2014/main" id="{F9177756-7E12-479F-80D8-C309D2DB1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9" name="AutoShape 57">
                <a:extLst>
                  <a:ext uri="{FF2B5EF4-FFF2-40B4-BE49-F238E27FC236}">
                    <a16:creationId xmlns:a16="http://schemas.microsoft.com/office/drawing/2014/main" id="{2CD339CE-5C30-4DE3-93AA-2BE2F3FFB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0" name="Group 58">
              <a:extLst>
                <a:ext uri="{FF2B5EF4-FFF2-40B4-BE49-F238E27FC236}">
                  <a16:creationId xmlns:a16="http://schemas.microsoft.com/office/drawing/2014/main" id="{A0DE5B28-8D23-42EB-BB7A-14A7B5304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91" name="Oval 59">
                <a:extLst>
                  <a:ext uri="{FF2B5EF4-FFF2-40B4-BE49-F238E27FC236}">
                    <a16:creationId xmlns:a16="http://schemas.microsoft.com/office/drawing/2014/main" id="{B4C815EB-D752-4A02-A6B4-AF68C3AD9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2" name="Oval 60">
                <a:extLst>
                  <a:ext uri="{FF2B5EF4-FFF2-40B4-BE49-F238E27FC236}">
                    <a16:creationId xmlns:a16="http://schemas.microsoft.com/office/drawing/2014/main" id="{1BF0649A-20E6-4DDC-B2C2-EC592CF90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3" name="Oval 61">
                <a:extLst>
                  <a:ext uri="{FF2B5EF4-FFF2-40B4-BE49-F238E27FC236}">
                    <a16:creationId xmlns:a16="http://schemas.microsoft.com/office/drawing/2014/main" id="{5197237E-33DF-4B22-B2A1-BC93B0D13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4" name="AutoShape 62">
                <a:extLst>
                  <a:ext uri="{FF2B5EF4-FFF2-40B4-BE49-F238E27FC236}">
                    <a16:creationId xmlns:a16="http://schemas.microsoft.com/office/drawing/2014/main" id="{60FEBB64-B202-431D-886B-DA4CD3A18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5" name="Group 63">
              <a:extLst>
                <a:ext uri="{FF2B5EF4-FFF2-40B4-BE49-F238E27FC236}">
                  <a16:creationId xmlns:a16="http://schemas.microsoft.com/office/drawing/2014/main" id="{EEEEF723-1AD1-4D66-8F9F-A109BC5D6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96" name="Oval 64">
                <a:extLst>
                  <a:ext uri="{FF2B5EF4-FFF2-40B4-BE49-F238E27FC236}">
                    <a16:creationId xmlns:a16="http://schemas.microsoft.com/office/drawing/2014/main" id="{E10FD24C-41E5-4E70-A891-4E79F591E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7" name="Oval 65">
                <a:extLst>
                  <a:ext uri="{FF2B5EF4-FFF2-40B4-BE49-F238E27FC236}">
                    <a16:creationId xmlns:a16="http://schemas.microsoft.com/office/drawing/2014/main" id="{021F9B65-9337-4D5F-955E-0C69B6E3A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8" name="Oval 66">
                <a:extLst>
                  <a:ext uri="{FF2B5EF4-FFF2-40B4-BE49-F238E27FC236}">
                    <a16:creationId xmlns:a16="http://schemas.microsoft.com/office/drawing/2014/main" id="{7DB79FF6-765C-451C-8B0D-C2910D3EB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9" name="AutoShape 67">
                <a:extLst>
                  <a:ext uri="{FF2B5EF4-FFF2-40B4-BE49-F238E27FC236}">
                    <a16:creationId xmlns:a16="http://schemas.microsoft.com/office/drawing/2014/main" id="{68CB2D5C-E835-4262-8345-64096B7E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0" name="Group 68">
              <a:extLst>
                <a:ext uri="{FF2B5EF4-FFF2-40B4-BE49-F238E27FC236}">
                  <a16:creationId xmlns:a16="http://schemas.microsoft.com/office/drawing/2014/main" id="{E59D9CC2-C343-463A-B0C0-F8CA0FDDF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01" name="Oval 69">
                <a:extLst>
                  <a:ext uri="{FF2B5EF4-FFF2-40B4-BE49-F238E27FC236}">
                    <a16:creationId xmlns:a16="http://schemas.microsoft.com/office/drawing/2014/main" id="{BB95B25C-59C4-4A1D-959E-C33B1A3EF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2" name="Oval 70">
                <a:extLst>
                  <a:ext uri="{FF2B5EF4-FFF2-40B4-BE49-F238E27FC236}">
                    <a16:creationId xmlns:a16="http://schemas.microsoft.com/office/drawing/2014/main" id="{811F2CAC-0693-4830-8F65-CF118A2FA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3" name="Oval 71">
                <a:extLst>
                  <a:ext uri="{FF2B5EF4-FFF2-40B4-BE49-F238E27FC236}">
                    <a16:creationId xmlns:a16="http://schemas.microsoft.com/office/drawing/2014/main" id="{F7668937-4CE9-4989-A5F4-5068E7CD9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4" name="AutoShape 72">
                <a:extLst>
                  <a:ext uri="{FF2B5EF4-FFF2-40B4-BE49-F238E27FC236}">
                    <a16:creationId xmlns:a16="http://schemas.microsoft.com/office/drawing/2014/main" id="{AEE4F00D-3481-48A5-A9D3-86E8AD797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5" name="Group 73">
              <a:extLst>
                <a:ext uri="{FF2B5EF4-FFF2-40B4-BE49-F238E27FC236}">
                  <a16:creationId xmlns:a16="http://schemas.microsoft.com/office/drawing/2014/main" id="{9161C4F2-C92D-4148-BE2E-F75330B58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06" name="Oval 74">
                <a:extLst>
                  <a:ext uri="{FF2B5EF4-FFF2-40B4-BE49-F238E27FC236}">
                    <a16:creationId xmlns:a16="http://schemas.microsoft.com/office/drawing/2014/main" id="{7AA430A0-1902-483E-B880-F044DC334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7" name="Oval 75">
                <a:extLst>
                  <a:ext uri="{FF2B5EF4-FFF2-40B4-BE49-F238E27FC236}">
                    <a16:creationId xmlns:a16="http://schemas.microsoft.com/office/drawing/2014/main" id="{59E634B4-D952-4B1D-A98B-2425D0BA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8" name="Oval 76">
                <a:extLst>
                  <a:ext uri="{FF2B5EF4-FFF2-40B4-BE49-F238E27FC236}">
                    <a16:creationId xmlns:a16="http://schemas.microsoft.com/office/drawing/2014/main" id="{08FC2756-50AB-4D52-95B8-8380770E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9" name="AutoShape 77">
                <a:extLst>
                  <a:ext uri="{FF2B5EF4-FFF2-40B4-BE49-F238E27FC236}">
                    <a16:creationId xmlns:a16="http://schemas.microsoft.com/office/drawing/2014/main" id="{074ADD66-71A4-4A2A-BD0E-71D13BF2E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10" name="Group 78">
            <a:extLst>
              <a:ext uri="{FF2B5EF4-FFF2-40B4-BE49-F238E27FC236}">
                <a16:creationId xmlns:a16="http://schemas.microsoft.com/office/drawing/2014/main" id="{4D8A5A9A-F138-4E66-B620-F0C2A3FF717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4111" name="Group 79">
              <a:extLst>
                <a:ext uri="{FF2B5EF4-FFF2-40B4-BE49-F238E27FC236}">
                  <a16:creationId xmlns:a16="http://schemas.microsoft.com/office/drawing/2014/main" id="{1A8F79F2-8E29-4971-A377-58B6CF423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12" name="Oval 80">
                <a:extLst>
                  <a:ext uri="{FF2B5EF4-FFF2-40B4-BE49-F238E27FC236}">
                    <a16:creationId xmlns:a16="http://schemas.microsoft.com/office/drawing/2014/main" id="{2B6189F7-6AD8-4EEB-A276-B04F2CF7F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3" name="Oval 81">
                <a:extLst>
                  <a:ext uri="{FF2B5EF4-FFF2-40B4-BE49-F238E27FC236}">
                    <a16:creationId xmlns:a16="http://schemas.microsoft.com/office/drawing/2014/main" id="{0C87F31F-5FE8-4EE1-9312-85228684D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4" name="Oval 82">
                <a:extLst>
                  <a:ext uri="{FF2B5EF4-FFF2-40B4-BE49-F238E27FC236}">
                    <a16:creationId xmlns:a16="http://schemas.microsoft.com/office/drawing/2014/main" id="{140722B4-9827-4DEB-9897-F4CD167F3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5" name="AutoShape 83">
                <a:extLst>
                  <a:ext uri="{FF2B5EF4-FFF2-40B4-BE49-F238E27FC236}">
                    <a16:creationId xmlns:a16="http://schemas.microsoft.com/office/drawing/2014/main" id="{06D43940-8F13-4CE5-9D1F-40C95E83D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16" name="Group 84">
              <a:extLst>
                <a:ext uri="{FF2B5EF4-FFF2-40B4-BE49-F238E27FC236}">
                  <a16:creationId xmlns:a16="http://schemas.microsoft.com/office/drawing/2014/main" id="{3A2B2F32-6DB0-40E5-BF42-0BC6CCED6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17" name="Oval 85">
                <a:extLst>
                  <a:ext uri="{FF2B5EF4-FFF2-40B4-BE49-F238E27FC236}">
                    <a16:creationId xmlns:a16="http://schemas.microsoft.com/office/drawing/2014/main" id="{1E87FBF4-2290-4D61-9785-63EF6821F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8" name="Oval 86">
                <a:extLst>
                  <a:ext uri="{FF2B5EF4-FFF2-40B4-BE49-F238E27FC236}">
                    <a16:creationId xmlns:a16="http://schemas.microsoft.com/office/drawing/2014/main" id="{550D6EC4-34E0-46AF-9F42-D86B4E4D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9" name="Oval 87">
                <a:extLst>
                  <a:ext uri="{FF2B5EF4-FFF2-40B4-BE49-F238E27FC236}">
                    <a16:creationId xmlns:a16="http://schemas.microsoft.com/office/drawing/2014/main" id="{B26E774C-44E2-465E-9645-82450490A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0" name="AutoShape 88">
                <a:extLst>
                  <a:ext uri="{FF2B5EF4-FFF2-40B4-BE49-F238E27FC236}">
                    <a16:creationId xmlns:a16="http://schemas.microsoft.com/office/drawing/2014/main" id="{788E7CD2-4695-4D8F-B981-EBD2DF186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1" name="Group 89">
              <a:extLst>
                <a:ext uri="{FF2B5EF4-FFF2-40B4-BE49-F238E27FC236}">
                  <a16:creationId xmlns:a16="http://schemas.microsoft.com/office/drawing/2014/main" id="{83B4E9F7-7E50-4A97-95CC-6B4D8149F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22" name="Oval 90">
                <a:extLst>
                  <a:ext uri="{FF2B5EF4-FFF2-40B4-BE49-F238E27FC236}">
                    <a16:creationId xmlns:a16="http://schemas.microsoft.com/office/drawing/2014/main" id="{18817EBE-F0C2-46ED-8B17-AF3F8DFAE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3" name="Oval 91">
                <a:extLst>
                  <a:ext uri="{FF2B5EF4-FFF2-40B4-BE49-F238E27FC236}">
                    <a16:creationId xmlns:a16="http://schemas.microsoft.com/office/drawing/2014/main" id="{DFB9F27D-E88B-4DAB-A280-470B67982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4" name="Oval 92">
                <a:extLst>
                  <a:ext uri="{FF2B5EF4-FFF2-40B4-BE49-F238E27FC236}">
                    <a16:creationId xmlns:a16="http://schemas.microsoft.com/office/drawing/2014/main" id="{1E1346A5-4892-46CF-9858-CF2F0F9D0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5" name="AutoShape 93">
                <a:extLst>
                  <a:ext uri="{FF2B5EF4-FFF2-40B4-BE49-F238E27FC236}">
                    <a16:creationId xmlns:a16="http://schemas.microsoft.com/office/drawing/2014/main" id="{7557EC11-DF3E-4F9A-B310-145474505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6" name="Group 94">
              <a:extLst>
                <a:ext uri="{FF2B5EF4-FFF2-40B4-BE49-F238E27FC236}">
                  <a16:creationId xmlns:a16="http://schemas.microsoft.com/office/drawing/2014/main" id="{B81D2B87-5840-4180-BC13-F52344DFD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27" name="Oval 95">
                <a:extLst>
                  <a:ext uri="{FF2B5EF4-FFF2-40B4-BE49-F238E27FC236}">
                    <a16:creationId xmlns:a16="http://schemas.microsoft.com/office/drawing/2014/main" id="{45080DDA-8A0A-46CB-9BE0-F19BEC68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8" name="Oval 96">
                <a:extLst>
                  <a:ext uri="{FF2B5EF4-FFF2-40B4-BE49-F238E27FC236}">
                    <a16:creationId xmlns:a16="http://schemas.microsoft.com/office/drawing/2014/main" id="{1040BD73-38AA-41F5-8E34-624BE00E2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9" name="Oval 97">
                <a:extLst>
                  <a:ext uri="{FF2B5EF4-FFF2-40B4-BE49-F238E27FC236}">
                    <a16:creationId xmlns:a16="http://schemas.microsoft.com/office/drawing/2014/main" id="{37A66EF8-A19F-4C69-AA3F-CEC90FBF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0" name="AutoShape 98">
                <a:extLst>
                  <a:ext uri="{FF2B5EF4-FFF2-40B4-BE49-F238E27FC236}">
                    <a16:creationId xmlns:a16="http://schemas.microsoft.com/office/drawing/2014/main" id="{C4BCE0A6-43AF-4DD8-8431-21E7F62D8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31" name="Group 99">
              <a:extLst>
                <a:ext uri="{FF2B5EF4-FFF2-40B4-BE49-F238E27FC236}">
                  <a16:creationId xmlns:a16="http://schemas.microsoft.com/office/drawing/2014/main" id="{A1B84680-97B5-48AB-8C81-E663E125F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32" name="Oval 100">
                <a:extLst>
                  <a:ext uri="{FF2B5EF4-FFF2-40B4-BE49-F238E27FC236}">
                    <a16:creationId xmlns:a16="http://schemas.microsoft.com/office/drawing/2014/main" id="{C07AD944-945A-47CD-8767-7C3034BB4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3" name="Oval 101">
                <a:extLst>
                  <a:ext uri="{FF2B5EF4-FFF2-40B4-BE49-F238E27FC236}">
                    <a16:creationId xmlns:a16="http://schemas.microsoft.com/office/drawing/2014/main" id="{1098488E-F8BD-47DB-B621-F21D4FECF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4" name="Oval 102">
                <a:extLst>
                  <a:ext uri="{FF2B5EF4-FFF2-40B4-BE49-F238E27FC236}">
                    <a16:creationId xmlns:a16="http://schemas.microsoft.com/office/drawing/2014/main" id="{4514C737-A81F-4601-9BC6-79699C9B6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5" name="AutoShape 103">
                <a:extLst>
                  <a:ext uri="{FF2B5EF4-FFF2-40B4-BE49-F238E27FC236}">
                    <a16:creationId xmlns:a16="http://schemas.microsoft.com/office/drawing/2014/main" id="{A5D79428-91DF-4054-9580-762B683CB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36" name="Group 104">
            <a:extLst>
              <a:ext uri="{FF2B5EF4-FFF2-40B4-BE49-F238E27FC236}">
                <a16:creationId xmlns:a16="http://schemas.microsoft.com/office/drawing/2014/main" id="{B069BFD9-055D-41DB-8F50-F84832F05718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4137" name="Group 105">
              <a:extLst>
                <a:ext uri="{FF2B5EF4-FFF2-40B4-BE49-F238E27FC236}">
                  <a16:creationId xmlns:a16="http://schemas.microsoft.com/office/drawing/2014/main" id="{7CE6E53D-A3F6-4CC8-8EE4-B07505E01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38" name="Oval 106">
                <a:extLst>
                  <a:ext uri="{FF2B5EF4-FFF2-40B4-BE49-F238E27FC236}">
                    <a16:creationId xmlns:a16="http://schemas.microsoft.com/office/drawing/2014/main" id="{F0CC4D19-EC63-4DDA-AC64-E8472E73A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9" name="Oval 107">
                <a:extLst>
                  <a:ext uri="{FF2B5EF4-FFF2-40B4-BE49-F238E27FC236}">
                    <a16:creationId xmlns:a16="http://schemas.microsoft.com/office/drawing/2014/main" id="{10B1CF89-7CFC-4EDF-A4ED-8DDD5BED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0" name="Oval 108">
                <a:extLst>
                  <a:ext uri="{FF2B5EF4-FFF2-40B4-BE49-F238E27FC236}">
                    <a16:creationId xmlns:a16="http://schemas.microsoft.com/office/drawing/2014/main" id="{D81B46DC-FAFF-4FBB-80C3-31DC85D5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1" name="AutoShape 109">
                <a:extLst>
                  <a:ext uri="{FF2B5EF4-FFF2-40B4-BE49-F238E27FC236}">
                    <a16:creationId xmlns:a16="http://schemas.microsoft.com/office/drawing/2014/main" id="{9BFE715B-35FB-4881-B807-BB112D732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2" name="Group 110">
              <a:extLst>
                <a:ext uri="{FF2B5EF4-FFF2-40B4-BE49-F238E27FC236}">
                  <a16:creationId xmlns:a16="http://schemas.microsoft.com/office/drawing/2014/main" id="{4CFBD76A-DE9C-43DC-A3B5-AC31E1C9A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43" name="Oval 111">
                <a:extLst>
                  <a:ext uri="{FF2B5EF4-FFF2-40B4-BE49-F238E27FC236}">
                    <a16:creationId xmlns:a16="http://schemas.microsoft.com/office/drawing/2014/main" id="{C403D8CE-0059-439A-AB42-E3EABA8C7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4" name="Oval 112">
                <a:extLst>
                  <a:ext uri="{FF2B5EF4-FFF2-40B4-BE49-F238E27FC236}">
                    <a16:creationId xmlns:a16="http://schemas.microsoft.com/office/drawing/2014/main" id="{A41F0A30-0DDB-4A81-9C8A-BDD977D0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5" name="Oval 113">
                <a:extLst>
                  <a:ext uri="{FF2B5EF4-FFF2-40B4-BE49-F238E27FC236}">
                    <a16:creationId xmlns:a16="http://schemas.microsoft.com/office/drawing/2014/main" id="{06B83AF3-D65C-491C-9E22-8DC85416E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6" name="AutoShape 114">
                <a:extLst>
                  <a:ext uri="{FF2B5EF4-FFF2-40B4-BE49-F238E27FC236}">
                    <a16:creationId xmlns:a16="http://schemas.microsoft.com/office/drawing/2014/main" id="{05C1B9FC-FC6C-4BA9-A7DC-CC0E5DBFD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7" name="Group 115">
              <a:extLst>
                <a:ext uri="{FF2B5EF4-FFF2-40B4-BE49-F238E27FC236}">
                  <a16:creationId xmlns:a16="http://schemas.microsoft.com/office/drawing/2014/main" id="{3227880F-115D-4125-B2E6-293321F73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48" name="Oval 116">
                <a:extLst>
                  <a:ext uri="{FF2B5EF4-FFF2-40B4-BE49-F238E27FC236}">
                    <a16:creationId xmlns:a16="http://schemas.microsoft.com/office/drawing/2014/main" id="{8FD6D4CD-3480-4FBA-AC03-E161F5099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9" name="Oval 117">
                <a:extLst>
                  <a:ext uri="{FF2B5EF4-FFF2-40B4-BE49-F238E27FC236}">
                    <a16:creationId xmlns:a16="http://schemas.microsoft.com/office/drawing/2014/main" id="{1FC0008D-F2AA-4A32-B873-709D5A64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0" name="Oval 118">
                <a:extLst>
                  <a:ext uri="{FF2B5EF4-FFF2-40B4-BE49-F238E27FC236}">
                    <a16:creationId xmlns:a16="http://schemas.microsoft.com/office/drawing/2014/main" id="{33B5A45D-20F7-44E7-AE2C-EAE0EA78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1" name="AutoShape 119">
                <a:extLst>
                  <a:ext uri="{FF2B5EF4-FFF2-40B4-BE49-F238E27FC236}">
                    <a16:creationId xmlns:a16="http://schemas.microsoft.com/office/drawing/2014/main" id="{18929406-153A-45DE-9ED6-E1D8A5DEF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2" name="Group 120">
              <a:extLst>
                <a:ext uri="{FF2B5EF4-FFF2-40B4-BE49-F238E27FC236}">
                  <a16:creationId xmlns:a16="http://schemas.microsoft.com/office/drawing/2014/main" id="{D4250D51-3660-4867-9464-12A1C3D62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53" name="Oval 121">
                <a:extLst>
                  <a:ext uri="{FF2B5EF4-FFF2-40B4-BE49-F238E27FC236}">
                    <a16:creationId xmlns:a16="http://schemas.microsoft.com/office/drawing/2014/main" id="{389018A3-D0BC-4D29-8A4F-1D0F66035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4" name="Oval 122">
                <a:extLst>
                  <a:ext uri="{FF2B5EF4-FFF2-40B4-BE49-F238E27FC236}">
                    <a16:creationId xmlns:a16="http://schemas.microsoft.com/office/drawing/2014/main" id="{3E534CA8-984B-4DFD-9EF0-F046A44F1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5" name="Oval 123">
                <a:extLst>
                  <a:ext uri="{FF2B5EF4-FFF2-40B4-BE49-F238E27FC236}">
                    <a16:creationId xmlns:a16="http://schemas.microsoft.com/office/drawing/2014/main" id="{A777A8BC-FB85-44C0-BE43-796B73BF3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6" name="AutoShape 124">
                <a:extLst>
                  <a:ext uri="{FF2B5EF4-FFF2-40B4-BE49-F238E27FC236}">
                    <a16:creationId xmlns:a16="http://schemas.microsoft.com/office/drawing/2014/main" id="{6409387D-78B4-486F-BB24-30B226F7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7" name="Group 125">
              <a:extLst>
                <a:ext uri="{FF2B5EF4-FFF2-40B4-BE49-F238E27FC236}">
                  <a16:creationId xmlns:a16="http://schemas.microsoft.com/office/drawing/2014/main" id="{56823267-7688-4ABD-BB32-3755D2A43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58" name="Oval 126">
                <a:extLst>
                  <a:ext uri="{FF2B5EF4-FFF2-40B4-BE49-F238E27FC236}">
                    <a16:creationId xmlns:a16="http://schemas.microsoft.com/office/drawing/2014/main" id="{976243A0-187D-4EC2-B30F-2AD690AC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9" name="Oval 127">
                <a:extLst>
                  <a:ext uri="{FF2B5EF4-FFF2-40B4-BE49-F238E27FC236}">
                    <a16:creationId xmlns:a16="http://schemas.microsoft.com/office/drawing/2014/main" id="{E6EDE702-9758-4426-94B1-3522F161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0" name="Oval 128">
                <a:extLst>
                  <a:ext uri="{FF2B5EF4-FFF2-40B4-BE49-F238E27FC236}">
                    <a16:creationId xmlns:a16="http://schemas.microsoft.com/office/drawing/2014/main" id="{CECBD6D0-37D6-46DA-BD32-285CEEBA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1" name="AutoShape 129">
                <a:extLst>
                  <a:ext uri="{FF2B5EF4-FFF2-40B4-BE49-F238E27FC236}">
                    <a16:creationId xmlns:a16="http://schemas.microsoft.com/office/drawing/2014/main" id="{60D827E0-612D-4753-8F1A-83975EED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62" name="Group 130">
            <a:extLst>
              <a:ext uri="{FF2B5EF4-FFF2-40B4-BE49-F238E27FC236}">
                <a16:creationId xmlns:a16="http://schemas.microsoft.com/office/drawing/2014/main" id="{6B6CF22D-6B27-423C-80AD-C616BBDC1CB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4163" name="Oval 131">
              <a:extLst>
                <a:ext uri="{FF2B5EF4-FFF2-40B4-BE49-F238E27FC236}">
                  <a16:creationId xmlns:a16="http://schemas.microsoft.com/office/drawing/2014/main" id="{B8821681-6452-40CE-9D67-ECCB6E30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164" name="Line 132">
              <a:extLst>
                <a:ext uri="{FF2B5EF4-FFF2-40B4-BE49-F238E27FC236}">
                  <a16:creationId xmlns:a16="http://schemas.microsoft.com/office/drawing/2014/main" id="{5C1F5629-CFB7-4E1E-82E7-2EBBB4933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5" name="Line 133">
              <a:extLst>
                <a:ext uri="{FF2B5EF4-FFF2-40B4-BE49-F238E27FC236}">
                  <a16:creationId xmlns:a16="http://schemas.microsoft.com/office/drawing/2014/main" id="{C31E6403-D77D-437B-B671-53694142E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6" name="Line 134">
              <a:extLst>
                <a:ext uri="{FF2B5EF4-FFF2-40B4-BE49-F238E27FC236}">
                  <a16:creationId xmlns:a16="http://schemas.microsoft.com/office/drawing/2014/main" id="{327F6FDC-59B4-4556-9D3A-FE09C9BEF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7" name="Line 135">
              <a:extLst>
                <a:ext uri="{FF2B5EF4-FFF2-40B4-BE49-F238E27FC236}">
                  <a16:creationId xmlns:a16="http://schemas.microsoft.com/office/drawing/2014/main" id="{4D66ACE7-8EF9-4DB5-9D07-6342D5F73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8" name="Line 136">
              <a:extLst>
                <a:ext uri="{FF2B5EF4-FFF2-40B4-BE49-F238E27FC236}">
                  <a16:creationId xmlns:a16="http://schemas.microsoft.com/office/drawing/2014/main" id="{8073CCE4-F367-4EF2-9659-9F6D0FEC1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4169" name="Rectangle 137">
            <a:extLst>
              <a:ext uri="{FF2B5EF4-FFF2-40B4-BE49-F238E27FC236}">
                <a16:creationId xmlns:a16="http://schemas.microsoft.com/office/drawing/2014/main" id="{9FCA2147-1848-4EB8-B276-FF9706A0D564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0" name="Rectangle 138">
            <a:extLst>
              <a:ext uri="{FF2B5EF4-FFF2-40B4-BE49-F238E27FC236}">
                <a16:creationId xmlns:a16="http://schemas.microsoft.com/office/drawing/2014/main" id="{995B5E63-016F-4CAA-A802-6F08A8E5AAF3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1" name="Text Box 139">
            <a:extLst>
              <a:ext uri="{FF2B5EF4-FFF2-40B4-BE49-F238E27FC236}">
                <a16:creationId xmlns:a16="http://schemas.microsoft.com/office/drawing/2014/main" id="{F49C53C7-1A30-4B94-A57B-9300A352CB28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4172" name="Text Box 140">
            <a:extLst>
              <a:ext uri="{FF2B5EF4-FFF2-40B4-BE49-F238E27FC236}">
                <a16:creationId xmlns:a16="http://schemas.microsoft.com/office/drawing/2014/main" id="{9E748AF9-07AD-4B7E-8071-62DB7446F02E}"/>
              </a:ext>
            </a:extLst>
          </p:cNvPr>
          <p:cNvSpPr txBox="1">
            <a:spLocks/>
          </p:cNvSpPr>
          <p:nvPr/>
        </p:nvSpPr>
        <p:spPr bwMode="auto">
          <a:xfrm>
            <a:off x="2582690" y="4098469"/>
            <a:ext cx="3104824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CS220 students</a:t>
            </a:r>
          </a:p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in the front row</a:t>
            </a:r>
          </a:p>
        </p:txBody>
      </p:sp>
      <p:sp>
        <p:nvSpPr>
          <p:cNvPr id="44173" name="Text Box 141">
            <a:extLst>
              <a:ext uri="{FF2B5EF4-FFF2-40B4-BE49-F238E27FC236}">
                <a16:creationId xmlns:a16="http://schemas.microsoft.com/office/drawing/2014/main" id="{6D67532A-E490-4660-8052-B20EA9D4863D}"/>
              </a:ext>
            </a:extLst>
          </p:cNvPr>
          <p:cNvSpPr txBox="1">
            <a:spLocks/>
          </p:cNvSpPr>
          <p:nvPr/>
        </p:nvSpPr>
        <p:spPr bwMode="auto">
          <a:xfrm>
            <a:off x="4630539" y="6236018"/>
            <a:ext cx="4890826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Professor with a question</a:t>
            </a:r>
          </a:p>
        </p:txBody>
      </p:sp>
      <p:sp>
        <p:nvSpPr>
          <p:cNvPr id="44174" name="AutoShape 142">
            <a:extLst>
              <a:ext uri="{FF2B5EF4-FFF2-40B4-BE49-F238E27FC236}">
                <a16:creationId xmlns:a16="http://schemas.microsoft.com/office/drawing/2014/main" id="{1CD16466-2CA9-4952-8F5D-C82E33E4E22B}"/>
              </a:ext>
            </a:extLst>
          </p:cNvPr>
          <p:cNvSpPr>
            <a:spLocks/>
          </p:cNvSpPr>
          <p:nvPr/>
        </p:nvSpPr>
        <p:spPr bwMode="auto">
          <a:xfrm>
            <a:off x="6443663" y="4216400"/>
            <a:ext cx="1169987" cy="868363"/>
          </a:xfrm>
          <a:prstGeom prst="rightArrow">
            <a:avLst>
              <a:gd name="adj1" fmla="val 32000"/>
              <a:gd name="adj2" fmla="val 9359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5" name="AutoShape 143">
            <a:extLst>
              <a:ext uri="{FF2B5EF4-FFF2-40B4-BE49-F238E27FC236}">
                <a16:creationId xmlns:a16="http://schemas.microsoft.com/office/drawing/2014/main" id="{51A1DCEF-555B-434E-ACE2-83C97D40AE0E}"/>
              </a:ext>
            </a:extLst>
          </p:cNvPr>
          <p:cNvSpPr>
            <a:spLocks/>
          </p:cNvSpPr>
          <p:nvPr/>
        </p:nvSpPr>
        <p:spPr bwMode="auto">
          <a:xfrm>
            <a:off x="9948863" y="6129338"/>
            <a:ext cx="1169987" cy="869950"/>
          </a:xfrm>
          <a:prstGeom prst="rightArrow">
            <a:avLst>
              <a:gd name="adj1" fmla="val 32000"/>
              <a:gd name="adj2" fmla="val 93420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6" name="AutoShape 144">
            <a:extLst>
              <a:ext uri="{FF2B5EF4-FFF2-40B4-BE49-F238E27FC236}">
                <a16:creationId xmlns:a16="http://schemas.microsoft.com/office/drawing/2014/main" id="{1DF71C00-DB0A-475C-BC0F-8B729940C80A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D55111E-4423-4A4E-848A-256504A3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7CD1D55-1C8C-47A2-9E24-BD07E57817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2399" y="2562165"/>
            <a:ext cx="5903399" cy="6134100"/>
          </a:xfrm>
        </p:spPr>
        <p:txBody>
          <a:bodyPr anchor="t"/>
          <a:lstStyle/>
          <a:p>
            <a:pPr marL="393700" indent="-260350" defTabSz="577850">
              <a:spcBef>
                <a:spcPts val="3500"/>
              </a:spcBef>
              <a:buSzTx/>
              <a:buFontTx/>
              <a:buNone/>
            </a:pPr>
            <a: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  <a:t>Constraints: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  <a:t>You can only talk to the student behind / in front of you</a:t>
            </a:r>
          </a:p>
          <a:p>
            <a:pPr marL="133350" indent="0" defTabSz="577850">
              <a:spcBef>
                <a:spcPts val="700"/>
              </a:spcBef>
              <a:buNone/>
            </a:pPr>
            <a:b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100" b="1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should each student ask the person behind them?</a:t>
            </a:r>
            <a:endParaRPr lang="en-US" altLang="en-US" sz="3100" b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824B37A7-1337-4EAE-9FF3-9E0C9D9897D9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5060" name="Oval 4">
              <a:extLst>
                <a:ext uri="{FF2B5EF4-FFF2-40B4-BE49-F238E27FC236}">
                  <a16:creationId xmlns:a16="http://schemas.microsoft.com/office/drawing/2014/main" id="{BB7A9D53-4613-48AC-900F-1F9240CF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B272283E-A809-4B9A-80B8-0AD998EFF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4557FD70-0339-41D7-9551-C236A399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3" name="AutoShape 7">
              <a:extLst>
                <a:ext uri="{FF2B5EF4-FFF2-40B4-BE49-F238E27FC236}">
                  <a16:creationId xmlns:a16="http://schemas.microsoft.com/office/drawing/2014/main" id="{B47E7223-DE24-4ED4-802A-17721B58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4" name="Group 8">
            <a:extLst>
              <a:ext uri="{FF2B5EF4-FFF2-40B4-BE49-F238E27FC236}">
                <a16:creationId xmlns:a16="http://schemas.microsoft.com/office/drawing/2014/main" id="{D640FFA6-2C4F-42B6-A783-59A1D27E1ADB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5E60CF27-D18C-4E23-8B7D-82A20068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6" name="Oval 10">
              <a:extLst>
                <a:ext uri="{FF2B5EF4-FFF2-40B4-BE49-F238E27FC236}">
                  <a16:creationId xmlns:a16="http://schemas.microsoft.com/office/drawing/2014/main" id="{ADEBD113-3112-4DA2-A46F-30F90DAD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7D918EE7-130F-40AB-AB5D-EA73332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069101DE-1855-4ADB-AD5C-3DC9068C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0D6F9673-D3C3-4042-B3CC-5D49AF640595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5070" name="Oval 14">
              <a:extLst>
                <a:ext uri="{FF2B5EF4-FFF2-40B4-BE49-F238E27FC236}">
                  <a16:creationId xmlns:a16="http://schemas.microsoft.com/office/drawing/2014/main" id="{2EE90ADE-3047-449D-8CCE-DCC48697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58B6FAB6-D5E0-4E88-8E27-82803795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2" name="Oval 16">
              <a:extLst>
                <a:ext uri="{FF2B5EF4-FFF2-40B4-BE49-F238E27FC236}">
                  <a16:creationId xmlns:a16="http://schemas.microsoft.com/office/drawing/2014/main" id="{9BEA070A-B181-4008-A73D-CE56643B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3" name="AutoShape 17">
              <a:extLst>
                <a:ext uri="{FF2B5EF4-FFF2-40B4-BE49-F238E27FC236}">
                  <a16:creationId xmlns:a16="http://schemas.microsoft.com/office/drawing/2014/main" id="{BB2D429E-823C-4A58-BB34-D78D1DD1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4" name="Group 18">
            <a:extLst>
              <a:ext uri="{FF2B5EF4-FFF2-40B4-BE49-F238E27FC236}">
                <a16:creationId xmlns:a16="http://schemas.microsoft.com/office/drawing/2014/main" id="{952DD40D-26BA-4552-B1E9-A73FC47E4394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5075" name="Oval 19">
              <a:extLst>
                <a:ext uri="{FF2B5EF4-FFF2-40B4-BE49-F238E27FC236}">
                  <a16:creationId xmlns:a16="http://schemas.microsoft.com/office/drawing/2014/main" id="{42B2B619-46A8-4470-BA47-A2DF45D0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6" name="Oval 20">
              <a:extLst>
                <a:ext uri="{FF2B5EF4-FFF2-40B4-BE49-F238E27FC236}">
                  <a16:creationId xmlns:a16="http://schemas.microsoft.com/office/drawing/2014/main" id="{5860971D-8AAA-4214-BDE7-6FEEBF45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7" name="Oval 21">
              <a:extLst>
                <a:ext uri="{FF2B5EF4-FFF2-40B4-BE49-F238E27FC236}">
                  <a16:creationId xmlns:a16="http://schemas.microsoft.com/office/drawing/2014/main" id="{3DE8D82D-3F18-4A0C-AE47-BD068FBD5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8" name="AutoShape 22">
              <a:extLst>
                <a:ext uri="{FF2B5EF4-FFF2-40B4-BE49-F238E27FC236}">
                  <a16:creationId xmlns:a16="http://schemas.microsoft.com/office/drawing/2014/main" id="{FA15F83C-8244-498C-9A92-26D0E614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9" name="Oval 23">
            <a:extLst>
              <a:ext uri="{FF2B5EF4-FFF2-40B4-BE49-F238E27FC236}">
                <a16:creationId xmlns:a16="http://schemas.microsoft.com/office/drawing/2014/main" id="{25E9D3BA-A3B8-4034-8217-32C59807081C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0" name="Oval 24">
            <a:extLst>
              <a:ext uri="{FF2B5EF4-FFF2-40B4-BE49-F238E27FC236}">
                <a16:creationId xmlns:a16="http://schemas.microsoft.com/office/drawing/2014/main" id="{0E8E344D-B1E1-42D0-B61B-01F3E38A3248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1" name="Oval 25">
            <a:extLst>
              <a:ext uri="{FF2B5EF4-FFF2-40B4-BE49-F238E27FC236}">
                <a16:creationId xmlns:a16="http://schemas.microsoft.com/office/drawing/2014/main" id="{2C5DC1D3-0954-4945-90B5-CE4BCCB9F508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2" name="AutoShape 26">
            <a:extLst>
              <a:ext uri="{FF2B5EF4-FFF2-40B4-BE49-F238E27FC236}">
                <a16:creationId xmlns:a16="http://schemas.microsoft.com/office/drawing/2014/main" id="{15BEF5DF-9B8F-48B8-A973-F7533E3D6B78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3" name="Group 27">
            <a:extLst>
              <a:ext uri="{FF2B5EF4-FFF2-40B4-BE49-F238E27FC236}">
                <a16:creationId xmlns:a16="http://schemas.microsoft.com/office/drawing/2014/main" id="{B6C8E4CC-029E-4055-A59E-5FB8B0E2F4AB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5084" name="Group 28">
              <a:extLst>
                <a:ext uri="{FF2B5EF4-FFF2-40B4-BE49-F238E27FC236}">
                  <a16:creationId xmlns:a16="http://schemas.microsoft.com/office/drawing/2014/main" id="{F3CF80F3-2A22-4F88-AAB7-42A9D1ECE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085" name="Oval 29">
                <a:extLst>
                  <a:ext uri="{FF2B5EF4-FFF2-40B4-BE49-F238E27FC236}">
                    <a16:creationId xmlns:a16="http://schemas.microsoft.com/office/drawing/2014/main" id="{1F2508D9-8A2F-40F2-8F03-509BC752F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6" name="Oval 30">
                <a:extLst>
                  <a:ext uri="{FF2B5EF4-FFF2-40B4-BE49-F238E27FC236}">
                    <a16:creationId xmlns:a16="http://schemas.microsoft.com/office/drawing/2014/main" id="{2E0E6CAC-9CD1-4DFC-A8FD-1700B0D8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7" name="Oval 31">
                <a:extLst>
                  <a:ext uri="{FF2B5EF4-FFF2-40B4-BE49-F238E27FC236}">
                    <a16:creationId xmlns:a16="http://schemas.microsoft.com/office/drawing/2014/main" id="{86E52940-FA7C-4023-B475-3FB7EDE6A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8" name="AutoShape 32">
                <a:extLst>
                  <a:ext uri="{FF2B5EF4-FFF2-40B4-BE49-F238E27FC236}">
                    <a16:creationId xmlns:a16="http://schemas.microsoft.com/office/drawing/2014/main" id="{F067F53F-0607-4C1D-ADAB-73397F212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89" name="Group 33">
              <a:extLst>
                <a:ext uri="{FF2B5EF4-FFF2-40B4-BE49-F238E27FC236}">
                  <a16:creationId xmlns:a16="http://schemas.microsoft.com/office/drawing/2014/main" id="{1A233A7E-12D1-4B04-9409-E5DC637BB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090" name="Oval 34">
                <a:extLst>
                  <a:ext uri="{FF2B5EF4-FFF2-40B4-BE49-F238E27FC236}">
                    <a16:creationId xmlns:a16="http://schemas.microsoft.com/office/drawing/2014/main" id="{05F5EA0E-C2C6-42C4-97F1-AEFEE8DA3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1" name="Oval 35">
                <a:extLst>
                  <a:ext uri="{FF2B5EF4-FFF2-40B4-BE49-F238E27FC236}">
                    <a16:creationId xmlns:a16="http://schemas.microsoft.com/office/drawing/2014/main" id="{8708B752-B018-491A-A534-56D799C61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2" name="Oval 36">
                <a:extLst>
                  <a:ext uri="{FF2B5EF4-FFF2-40B4-BE49-F238E27FC236}">
                    <a16:creationId xmlns:a16="http://schemas.microsoft.com/office/drawing/2014/main" id="{AA11564B-FD29-45AF-8CC1-76BFFDF0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3" name="AutoShape 37">
                <a:extLst>
                  <a:ext uri="{FF2B5EF4-FFF2-40B4-BE49-F238E27FC236}">
                    <a16:creationId xmlns:a16="http://schemas.microsoft.com/office/drawing/2014/main" id="{189EFAEB-59CB-47F0-864D-017D1371F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4" name="Group 38">
              <a:extLst>
                <a:ext uri="{FF2B5EF4-FFF2-40B4-BE49-F238E27FC236}">
                  <a16:creationId xmlns:a16="http://schemas.microsoft.com/office/drawing/2014/main" id="{2F1D19B3-EB44-4ACE-8849-44EE489BF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095" name="Oval 39">
                <a:extLst>
                  <a:ext uri="{FF2B5EF4-FFF2-40B4-BE49-F238E27FC236}">
                    <a16:creationId xmlns:a16="http://schemas.microsoft.com/office/drawing/2014/main" id="{407D4560-370B-4FE2-BF2F-1271D88BE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6" name="Oval 40">
                <a:extLst>
                  <a:ext uri="{FF2B5EF4-FFF2-40B4-BE49-F238E27FC236}">
                    <a16:creationId xmlns:a16="http://schemas.microsoft.com/office/drawing/2014/main" id="{81A6AC31-DF67-4213-8C00-3A5ACEF62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7" name="Oval 41">
                <a:extLst>
                  <a:ext uri="{FF2B5EF4-FFF2-40B4-BE49-F238E27FC236}">
                    <a16:creationId xmlns:a16="http://schemas.microsoft.com/office/drawing/2014/main" id="{1BFB5D80-B311-4D2B-ADBC-9337E23D3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8" name="AutoShape 42">
                <a:extLst>
                  <a:ext uri="{FF2B5EF4-FFF2-40B4-BE49-F238E27FC236}">
                    <a16:creationId xmlns:a16="http://schemas.microsoft.com/office/drawing/2014/main" id="{ADE55D3F-34F2-4E3A-9607-FEE14B338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9" name="Group 43">
              <a:extLst>
                <a:ext uri="{FF2B5EF4-FFF2-40B4-BE49-F238E27FC236}">
                  <a16:creationId xmlns:a16="http://schemas.microsoft.com/office/drawing/2014/main" id="{4674570E-6AE0-4781-AE49-AD42FE062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00" name="Oval 44">
                <a:extLst>
                  <a:ext uri="{FF2B5EF4-FFF2-40B4-BE49-F238E27FC236}">
                    <a16:creationId xmlns:a16="http://schemas.microsoft.com/office/drawing/2014/main" id="{1A8E1EBF-F4C6-4C72-BF41-F16B6A5CB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1" name="Oval 45">
                <a:extLst>
                  <a:ext uri="{FF2B5EF4-FFF2-40B4-BE49-F238E27FC236}">
                    <a16:creationId xmlns:a16="http://schemas.microsoft.com/office/drawing/2014/main" id="{68D402DB-2F32-4829-BCA0-EE9AD57DF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2" name="Oval 46">
                <a:extLst>
                  <a:ext uri="{FF2B5EF4-FFF2-40B4-BE49-F238E27FC236}">
                    <a16:creationId xmlns:a16="http://schemas.microsoft.com/office/drawing/2014/main" id="{70126640-AE47-4222-BD39-05AB7CD86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3" name="AutoShape 47">
                <a:extLst>
                  <a:ext uri="{FF2B5EF4-FFF2-40B4-BE49-F238E27FC236}">
                    <a16:creationId xmlns:a16="http://schemas.microsoft.com/office/drawing/2014/main" id="{BB594301-CCFD-4824-B5AB-1731F514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4" name="Group 48">
              <a:extLst>
                <a:ext uri="{FF2B5EF4-FFF2-40B4-BE49-F238E27FC236}">
                  <a16:creationId xmlns:a16="http://schemas.microsoft.com/office/drawing/2014/main" id="{A4D918FC-EB7F-4B3F-826B-BA50AE69A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05" name="Oval 49">
                <a:extLst>
                  <a:ext uri="{FF2B5EF4-FFF2-40B4-BE49-F238E27FC236}">
                    <a16:creationId xmlns:a16="http://schemas.microsoft.com/office/drawing/2014/main" id="{D388B46E-434C-498A-88BF-954092467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6" name="Oval 50">
                <a:extLst>
                  <a:ext uri="{FF2B5EF4-FFF2-40B4-BE49-F238E27FC236}">
                    <a16:creationId xmlns:a16="http://schemas.microsoft.com/office/drawing/2014/main" id="{D56F9D79-B382-42E1-B204-82AE4B457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7" name="Oval 51">
                <a:extLst>
                  <a:ext uri="{FF2B5EF4-FFF2-40B4-BE49-F238E27FC236}">
                    <a16:creationId xmlns:a16="http://schemas.microsoft.com/office/drawing/2014/main" id="{94711799-6A62-4E8F-88CD-9B7727A55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8" name="AutoShape 52">
                <a:extLst>
                  <a:ext uri="{FF2B5EF4-FFF2-40B4-BE49-F238E27FC236}">
                    <a16:creationId xmlns:a16="http://schemas.microsoft.com/office/drawing/2014/main" id="{ECCF92B5-66BE-4923-9ABE-1A6A15542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09" name="Group 53">
            <a:extLst>
              <a:ext uri="{FF2B5EF4-FFF2-40B4-BE49-F238E27FC236}">
                <a16:creationId xmlns:a16="http://schemas.microsoft.com/office/drawing/2014/main" id="{C06A9529-0168-4F10-BA7F-07F63991D5DA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5110" name="Group 54">
              <a:extLst>
                <a:ext uri="{FF2B5EF4-FFF2-40B4-BE49-F238E27FC236}">
                  <a16:creationId xmlns:a16="http://schemas.microsoft.com/office/drawing/2014/main" id="{3F5C8D59-8449-4394-9FF9-F687FE068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11" name="Oval 55">
                <a:extLst>
                  <a:ext uri="{FF2B5EF4-FFF2-40B4-BE49-F238E27FC236}">
                    <a16:creationId xmlns:a16="http://schemas.microsoft.com/office/drawing/2014/main" id="{CEA95358-D88B-4609-B0A0-B5DB8575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2" name="Oval 56">
                <a:extLst>
                  <a:ext uri="{FF2B5EF4-FFF2-40B4-BE49-F238E27FC236}">
                    <a16:creationId xmlns:a16="http://schemas.microsoft.com/office/drawing/2014/main" id="{55F48D83-83EE-4990-A994-48D85C0D7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3" name="Oval 57">
                <a:extLst>
                  <a:ext uri="{FF2B5EF4-FFF2-40B4-BE49-F238E27FC236}">
                    <a16:creationId xmlns:a16="http://schemas.microsoft.com/office/drawing/2014/main" id="{89A8EF6E-2A0E-4438-B55C-E97E5126E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4" name="AutoShape 58">
                <a:extLst>
                  <a:ext uri="{FF2B5EF4-FFF2-40B4-BE49-F238E27FC236}">
                    <a16:creationId xmlns:a16="http://schemas.microsoft.com/office/drawing/2014/main" id="{355EC863-B45D-450F-A474-AA1748CE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15" name="Group 59">
              <a:extLst>
                <a:ext uri="{FF2B5EF4-FFF2-40B4-BE49-F238E27FC236}">
                  <a16:creationId xmlns:a16="http://schemas.microsoft.com/office/drawing/2014/main" id="{89373A67-CACC-44A8-83D2-7F3A288B0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16" name="Oval 60">
                <a:extLst>
                  <a:ext uri="{FF2B5EF4-FFF2-40B4-BE49-F238E27FC236}">
                    <a16:creationId xmlns:a16="http://schemas.microsoft.com/office/drawing/2014/main" id="{3D560070-F8D8-481B-9D50-75D694280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7" name="Oval 61">
                <a:extLst>
                  <a:ext uri="{FF2B5EF4-FFF2-40B4-BE49-F238E27FC236}">
                    <a16:creationId xmlns:a16="http://schemas.microsoft.com/office/drawing/2014/main" id="{EDAB1A14-C52C-46D5-9488-5F8F83F30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8" name="Oval 62">
                <a:extLst>
                  <a:ext uri="{FF2B5EF4-FFF2-40B4-BE49-F238E27FC236}">
                    <a16:creationId xmlns:a16="http://schemas.microsoft.com/office/drawing/2014/main" id="{86C04304-ABC2-40DC-A766-87E3B7518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9" name="AutoShape 63">
                <a:extLst>
                  <a:ext uri="{FF2B5EF4-FFF2-40B4-BE49-F238E27FC236}">
                    <a16:creationId xmlns:a16="http://schemas.microsoft.com/office/drawing/2014/main" id="{4DFA4A14-F60F-480E-AD3D-44FED3268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0" name="Group 64">
              <a:extLst>
                <a:ext uri="{FF2B5EF4-FFF2-40B4-BE49-F238E27FC236}">
                  <a16:creationId xmlns:a16="http://schemas.microsoft.com/office/drawing/2014/main" id="{C70A7FCB-A575-4253-A0B3-D8808DED8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21" name="Oval 65">
                <a:extLst>
                  <a:ext uri="{FF2B5EF4-FFF2-40B4-BE49-F238E27FC236}">
                    <a16:creationId xmlns:a16="http://schemas.microsoft.com/office/drawing/2014/main" id="{C4262FED-E4F1-47A0-8B83-BF830A57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2" name="Oval 66">
                <a:extLst>
                  <a:ext uri="{FF2B5EF4-FFF2-40B4-BE49-F238E27FC236}">
                    <a16:creationId xmlns:a16="http://schemas.microsoft.com/office/drawing/2014/main" id="{880ABE10-FB86-4DC2-9A77-9F8C0F05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3" name="Oval 67">
                <a:extLst>
                  <a:ext uri="{FF2B5EF4-FFF2-40B4-BE49-F238E27FC236}">
                    <a16:creationId xmlns:a16="http://schemas.microsoft.com/office/drawing/2014/main" id="{DC52AF4E-6B34-4E5E-BD71-73DA303A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4" name="AutoShape 68">
                <a:extLst>
                  <a:ext uri="{FF2B5EF4-FFF2-40B4-BE49-F238E27FC236}">
                    <a16:creationId xmlns:a16="http://schemas.microsoft.com/office/drawing/2014/main" id="{A4F3F1C0-B43C-4960-B5B8-216D72AB9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5" name="Group 69">
              <a:extLst>
                <a:ext uri="{FF2B5EF4-FFF2-40B4-BE49-F238E27FC236}">
                  <a16:creationId xmlns:a16="http://schemas.microsoft.com/office/drawing/2014/main" id="{F2D1D77A-CF90-481E-AFA7-A3902A2F9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26" name="Oval 70">
                <a:extLst>
                  <a:ext uri="{FF2B5EF4-FFF2-40B4-BE49-F238E27FC236}">
                    <a16:creationId xmlns:a16="http://schemas.microsoft.com/office/drawing/2014/main" id="{F0B10001-A060-49DA-8687-623B144C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7" name="Oval 71">
                <a:extLst>
                  <a:ext uri="{FF2B5EF4-FFF2-40B4-BE49-F238E27FC236}">
                    <a16:creationId xmlns:a16="http://schemas.microsoft.com/office/drawing/2014/main" id="{88E90607-AB4C-4DC9-AB44-F03A3349E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8" name="Oval 72">
                <a:extLst>
                  <a:ext uri="{FF2B5EF4-FFF2-40B4-BE49-F238E27FC236}">
                    <a16:creationId xmlns:a16="http://schemas.microsoft.com/office/drawing/2014/main" id="{63364D89-E0D2-423F-9831-7B3E2EA2A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9" name="AutoShape 73">
                <a:extLst>
                  <a:ext uri="{FF2B5EF4-FFF2-40B4-BE49-F238E27FC236}">
                    <a16:creationId xmlns:a16="http://schemas.microsoft.com/office/drawing/2014/main" id="{5FA2125B-B969-43C3-89C6-9E57E03AF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30" name="Group 74">
              <a:extLst>
                <a:ext uri="{FF2B5EF4-FFF2-40B4-BE49-F238E27FC236}">
                  <a16:creationId xmlns:a16="http://schemas.microsoft.com/office/drawing/2014/main" id="{DAC2CD97-9B46-4BE7-8F76-ABC7DB699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31" name="Oval 75">
                <a:extLst>
                  <a:ext uri="{FF2B5EF4-FFF2-40B4-BE49-F238E27FC236}">
                    <a16:creationId xmlns:a16="http://schemas.microsoft.com/office/drawing/2014/main" id="{800AD2A4-4292-4C76-ADFE-2BFAC7B8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2" name="Oval 76">
                <a:extLst>
                  <a:ext uri="{FF2B5EF4-FFF2-40B4-BE49-F238E27FC236}">
                    <a16:creationId xmlns:a16="http://schemas.microsoft.com/office/drawing/2014/main" id="{A15C470E-7852-42F8-8FD6-11A9CBB24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3" name="Oval 77">
                <a:extLst>
                  <a:ext uri="{FF2B5EF4-FFF2-40B4-BE49-F238E27FC236}">
                    <a16:creationId xmlns:a16="http://schemas.microsoft.com/office/drawing/2014/main" id="{DB197CE9-47C5-4624-866A-6973DEBEE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4" name="AutoShape 78">
                <a:extLst>
                  <a:ext uri="{FF2B5EF4-FFF2-40B4-BE49-F238E27FC236}">
                    <a16:creationId xmlns:a16="http://schemas.microsoft.com/office/drawing/2014/main" id="{7110FC6D-57E7-4BBF-95D6-68CBEB38D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35" name="Group 79">
            <a:extLst>
              <a:ext uri="{FF2B5EF4-FFF2-40B4-BE49-F238E27FC236}">
                <a16:creationId xmlns:a16="http://schemas.microsoft.com/office/drawing/2014/main" id="{0634CC5D-572D-42C9-A053-E7317A0CE15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5136" name="Group 80">
              <a:extLst>
                <a:ext uri="{FF2B5EF4-FFF2-40B4-BE49-F238E27FC236}">
                  <a16:creationId xmlns:a16="http://schemas.microsoft.com/office/drawing/2014/main" id="{07229FFD-B052-4ACD-AD5A-95D8D73CF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37" name="Oval 81">
                <a:extLst>
                  <a:ext uri="{FF2B5EF4-FFF2-40B4-BE49-F238E27FC236}">
                    <a16:creationId xmlns:a16="http://schemas.microsoft.com/office/drawing/2014/main" id="{6D2CC7CB-3988-4B0B-BA9D-48F4A6F57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8" name="Oval 82">
                <a:extLst>
                  <a:ext uri="{FF2B5EF4-FFF2-40B4-BE49-F238E27FC236}">
                    <a16:creationId xmlns:a16="http://schemas.microsoft.com/office/drawing/2014/main" id="{41588969-E5CC-4BAB-B4B6-092AA1D0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9" name="Oval 83">
                <a:extLst>
                  <a:ext uri="{FF2B5EF4-FFF2-40B4-BE49-F238E27FC236}">
                    <a16:creationId xmlns:a16="http://schemas.microsoft.com/office/drawing/2014/main" id="{07D6ECB7-C9A9-4BF5-B804-1709A693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0" name="AutoShape 84">
                <a:extLst>
                  <a:ext uri="{FF2B5EF4-FFF2-40B4-BE49-F238E27FC236}">
                    <a16:creationId xmlns:a16="http://schemas.microsoft.com/office/drawing/2014/main" id="{4A99F4D3-F46B-47D2-B9AE-A6F55709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1" name="Group 85">
              <a:extLst>
                <a:ext uri="{FF2B5EF4-FFF2-40B4-BE49-F238E27FC236}">
                  <a16:creationId xmlns:a16="http://schemas.microsoft.com/office/drawing/2014/main" id="{7C6F20A7-9468-4553-8CDE-9C9AA08EC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42" name="Oval 86">
                <a:extLst>
                  <a:ext uri="{FF2B5EF4-FFF2-40B4-BE49-F238E27FC236}">
                    <a16:creationId xmlns:a16="http://schemas.microsoft.com/office/drawing/2014/main" id="{E217B32D-2DCF-473E-BB56-9099257BF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3" name="Oval 87">
                <a:extLst>
                  <a:ext uri="{FF2B5EF4-FFF2-40B4-BE49-F238E27FC236}">
                    <a16:creationId xmlns:a16="http://schemas.microsoft.com/office/drawing/2014/main" id="{61906781-888A-44AE-AE28-A2CD2A864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4" name="Oval 88">
                <a:extLst>
                  <a:ext uri="{FF2B5EF4-FFF2-40B4-BE49-F238E27FC236}">
                    <a16:creationId xmlns:a16="http://schemas.microsoft.com/office/drawing/2014/main" id="{63C0FF1A-CE1A-4E67-8127-67AC8506A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5" name="AutoShape 89">
                <a:extLst>
                  <a:ext uri="{FF2B5EF4-FFF2-40B4-BE49-F238E27FC236}">
                    <a16:creationId xmlns:a16="http://schemas.microsoft.com/office/drawing/2014/main" id="{FA41990D-AF1C-483C-B3E2-5F74F3D2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6" name="Group 90">
              <a:extLst>
                <a:ext uri="{FF2B5EF4-FFF2-40B4-BE49-F238E27FC236}">
                  <a16:creationId xmlns:a16="http://schemas.microsoft.com/office/drawing/2014/main" id="{BC4C9D29-ADB7-4E6B-A874-D67E18E26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47" name="Oval 91">
                <a:extLst>
                  <a:ext uri="{FF2B5EF4-FFF2-40B4-BE49-F238E27FC236}">
                    <a16:creationId xmlns:a16="http://schemas.microsoft.com/office/drawing/2014/main" id="{F9E6E45E-AD56-4812-906E-BC801BC8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8" name="Oval 92">
                <a:extLst>
                  <a:ext uri="{FF2B5EF4-FFF2-40B4-BE49-F238E27FC236}">
                    <a16:creationId xmlns:a16="http://schemas.microsoft.com/office/drawing/2014/main" id="{78FC8C5F-62E9-4BF1-82CB-3CB3E30F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9" name="Oval 93">
                <a:extLst>
                  <a:ext uri="{FF2B5EF4-FFF2-40B4-BE49-F238E27FC236}">
                    <a16:creationId xmlns:a16="http://schemas.microsoft.com/office/drawing/2014/main" id="{066517F3-117F-484B-B804-AA51ACADC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0" name="AutoShape 94">
                <a:extLst>
                  <a:ext uri="{FF2B5EF4-FFF2-40B4-BE49-F238E27FC236}">
                    <a16:creationId xmlns:a16="http://schemas.microsoft.com/office/drawing/2014/main" id="{99A1A388-77FA-473C-9D7A-909FC9D4D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1" name="Group 95">
              <a:extLst>
                <a:ext uri="{FF2B5EF4-FFF2-40B4-BE49-F238E27FC236}">
                  <a16:creationId xmlns:a16="http://schemas.microsoft.com/office/drawing/2014/main" id="{5D6CAC3B-4637-423A-A996-B96D14053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52" name="Oval 96">
                <a:extLst>
                  <a:ext uri="{FF2B5EF4-FFF2-40B4-BE49-F238E27FC236}">
                    <a16:creationId xmlns:a16="http://schemas.microsoft.com/office/drawing/2014/main" id="{5E503D2A-980D-4186-8D3F-70A3A9778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3" name="Oval 97">
                <a:extLst>
                  <a:ext uri="{FF2B5EF4-FFF2-40B4-BE49-F238E27FC236}">
                    <a16:creationId xmlns:a16="http://schemas.microsoft.com/office/drawing/2014/main" id="{D7F432DA-5C1A-408B-8997-2D9BF4D11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4" name="Oval 98">
                <a:extLst>
                  <a:ext uri="{FF2B5EF4-FFF2-40B4-BE49-F238E27FC236}">
                    <a16:creationId xmlns:a16="http://schemas.microsoft.com/office/drawing/2014/main" id="{1E0EA914-D8CB-4CCB-8F0A-AC86EF465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5" name="AutoShape 99">
                <a:extLst>
                  <a:ext uri="{FF2B5EF4-FFF2-40B4-BE49-F238E27FC236}">
                    <a16:creationId xmlns:a16="http://schemas.microsoft.com/office/drawing/2014/main" id="{A369C22E-BD52-405E-A0AB-E73DCD93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6" name="Group 100">
              <a:extLst>
                <a:ext uri="{FF2B5EF4-FFF2-40B4-BE49-F238E27FC236}">
                  <a16:creationId xmlns:a16="http://schemas.microsoft.com/office/drawing/2014/main" id="{32D66337-18AB-409F-AE2C-E874513EA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57" name="Oval 101">
                <a:extLst>
                  <a:ext uri="{FF2B5EF4-FFF2-40B4-BE49-F238E27FC236}">
                    <a16:creationId xmlns:a16="http://schemas.microsoft.com/office/drawing/2014/main" id="{98BE6055-141A-4723-9401-E631EBAE5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8" name="Oval 102">
                <a:extLst>
                  <a:ext uri="{FF2B5EF4-FFF2-40B4-BE49-F238E27FC236}">
                    <a16:creationId xmlns:a16="http://schemas.microsoft.com/office/drawing/2014/main" id="{615B12D0-2EAC-4A0D-8B5B-66958A7B2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9" name="Oval 103">
                <a:extLst>
                  <a:ext uri="{FF2B5EF4-FFF2-40B4-BE49-F238E27FC236}">
                    <a16:creationId xmlns:a16="http://schemas.microsoft.com/office/drawing/2014/main" id="{58909E09-9EAB-4B0E-92B4-53EB608C5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0" name="AutoShape 104">
                <a:extLst>
                  <a:ext uri="{FF2B5EF4-FFF2-40B4-BE49-F238E27FC236}">
                    <a16:creationId xmlns:a16="http://schemas.microsoft.com/office/drawing/2014/main" id="{7A61D068-CE97-4957-B3FD-62B6DCF98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61" name="Group 105">
            <a:extLst>
              <a:ext uri="{FF2B5EF4-FFF2-40B4-BE49-F238E27FC236}">
                <a16:creationId xmlns:a16="http://schemas.microsoft.com/office/drawing/2014/main" id="{BBD184C4-DAC3-40B1-AF88-D072F3EBCF52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5162" name="Group 106">
              <a:extLst>
                <a:ext uri="{FF2B5EF4-FFF2-40B4-BE49-F238E27FC236}">
                  <a16:creationId xmlns:a16="http://schemas.microsoft.com/office/drawing/2014/main" id="{49F4B115-E936-4F46-8E75-4210C4358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63" name="Oval 107">
                <a:extLst>
                  <a:ext uri="{FF2B5EF4-FFF2-40B4-BE49-F238E27FC236}">
                    <a16:creationId xmlns:a16="http://schemas.microsoft.com/office/drawing/2014/main" id="{99DE153A-22D6-4EAF-A4CA-7D70FCFF9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4" name="Oval 108">
                <a:extLst>
                  <a:ext uri="{FF2B5EF4-FFF2-40B4-BE49-F238E27FC236}">
                    <a16:creationId xmlns:a16="http://schemas.microsoft.com/office/drawing/2014/main" id="{AB02E2AF-9B19-4E88-BA56-1BB1F810D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5" name="Oval 109">
                <a:extLst>
                  <a:ext uri="{FF2B5EF4-FFF2-40B4-BE49-F238E27FC236}">
                    <a16:creationId xmlns:a16="http://schemas.microsoft.com/office/drawing/2014/main" id="{3D83CDD1-4086-4EEB-BA70-96DE605F3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6" name="AutoShape 110">
                <a:extLst>
                  <a:ext uri="{FF2B5EF4-FFF2-40B4-BE49-F238E27FC236}">
                    <a16:creationId xmlns:a16="http://schemas.microsoft.com/office/drawing/2014/main" id="{39846DF2-9824-4A68-A35B-3110BBFB8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7" name="Group 111">
              <a:extLst>
                <a:ext uri="{FF2B5EF4-FFF2-40B4-BE49-F238E27FC236}">
                  <a16:creationId xmlns:a16="http://schemas.microsoft.com/office/drawing/2014/main" id="{7BBE504A-DDB0-408F-B429-E8DB0C683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68" name="Oval 112">
                <a:extLst>
                  <a:ext uri="{FF2B5EF4-FFF2-40B4-BE49-F238E27FC236}">
                    <a16:creationId xmlns:a16="http://schemas.microsoft.com/office/drawing/2014/main" id="{7A483EC8-EA47-4708-B9CF-2BED2E646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9" name="Oval 113">
                <a:extLst>
                  <a:ext uri="{FF2B5EF4-FFF2-40B4-BE49-F238E27FC236}">
                    <a16:creationId xmlns:a16="http://schemas.microsoft.com/office/drawing/2014/main" id="{71E23D02-6239-47D3-87DB-1590776D9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0" name="Oval 114">
                <a:extLst>
                  <a:ext uri="{FF2B5EF4-FFF2-40B4-BE49-F238E27FC236}">
                    <a16:creationId xmlns:a16="http://schemas.microsoft.com/office/drawing/2014/main" id="{C4A9E36E-4FBC-4572-B166-BAD58D650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1" name="AutoShape 115">
                <a:extLst>
                  <a:ext uri="{FF2B5EF4-FFF2-40B4-BE49-F238E27FC236}">
                    <a16:creationId xmlns:a16="http://schemas.microsoft.com/office/drawing/2014/main" id="{89D2046B-9E96-4B70-AADF-FA8B8C5D0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2" name="Group 116">
              <a:extLst>
                <a:ext uri="{FF2B5EF4-FFF2-40B4-BE49-F238E27FC236}">
                  <a16:creationId xmlns:a16="http://schemas.microsoft.com/office/drawing/2014/main" id="{FDCEB084-202A-42D3-B621-C052AB152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73" name="Oval 117">
                <a:extLst>
                  <a:ext uri="{FF2B5EF4-FFF2-40B4-BE49-F238E27FC236}">
                    <a16:creationId xmlns:a16="http://schemas.microsoft.com/office/drawing/2014/main" id="{CC2C002D-1D5A-4123-B946-36473670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4" name="Oval 118">
                <a:extLst>
                  <a:ext uri="{FF2B5EF4-FFF2-40B4-BE49-F238E27FC236}">
                    <a16:creationId xmlns:a16="http://schemas.microsoft.com/office/drawing/2014/main" id="{D1271C7A-143C-4C38-8C61-688E9BB2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5" name="Oval 119">
                <a:extLst>
                  <a:ext uri="{FF2B5EF4-FFF2-40B4-BE49-F238E27FC236}">
                    <a16:creationId xmlns:a16="http://schemas.microsoft.com/office/drawing/2014/main" id="{4F928459-DF3B-481D-A007-64BB6227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6" name="AutoShape 120">
                <a:extLst>
                  <a:ext uri="{FF2B5EF4-FFF2-40B4-BE49-F238E27FC236}">
                    <a16:creationId xmlns:a16="http://schemas.microsoft.com/office/drawing/2014/main" id="{C23709B1-8FBB-4DDB-8420-1F5E76BDF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7" name="Group 121">
              <a:extLst>
                <a:ext uri="{FF2B5EF4-FFF2-40B4-BE49-F238E27FC236}">
                  <a16:creationId xmlns:a16="http://schemas.microsoft.com/office/drawing/2014/main" id="{071F18E5-1905-4E15-A45B-185BD145B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78" name="Oval 122">
                <a:extLst>
                  <a:ext uri="{FF2B5EF4-FFF2-40B4-BE49-F238E27FC236}">
                    <a16:creationId xmlns:a16="http://schemas.microsoft.com/office/drawing/2014/main" id="{52033AB9-3ECB-4EA0-9A22-F3F7327BD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9" name="Oval 123">
                <a:extLst>
                  <a:ext uri="{FF2B5EF4-FFF2-40B4-BE49-F238E27FC236}">
                    <a16:creationId xmlns:a16="http://schemas.microsoft.com/office/drawing/2014/main" id="{89BED1C9-BC36-4F86-A4F0-E12C9F6A2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0" name="Oval 124">
                <a:extLst>
                  <a:ext uri="{FF2B5EF4-FFF2-40B4-BE49-F238E27FC236}">
                    <a16:creationId xmlns:a16="http://schemas.microsoft.com/office/drawing/2014/main" id="{575F187E-5B87-45A5-A883-02B9A55EC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1" name="AutoShape 125">
                <a:extLst>
                  <a:ext uri="{FF2B5EF4-FFF2-40B4-BE49-F238E27FC236}">
                    <a16:creationId xmlns:a16="http://schemas.microsoft.com/office/drawing/2014/main" id="{407AD1BD-BABF-41AE-9954-30A2E5D1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82" name="Group 126">
              <a:extLst>
                <a:ext uri="{FF2B5EF4-FFF2-40B4-BE49-F238E27FC236}">
                  <a16:creationId xmlns:a16="http://schemas.microsoft.com/office/drawing/2014/main" id="{C780BD7E-8E38-42EF-8F1B-48863D660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83" name="Oval 127">
                <a:extLst>
                  <a:ext uri="{FF2B5EF4-FFF2-40B4-BE49-F238E27FC236}">
                    <a16:creationId xmlns:a16="http://schemas.microsoft.com/office/drawing/2014/main" id="{BF86E7D3-9296-4D7F-8FBD-BC3CC6245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4" name="Oval 128">
                <a:extLst>
                  <a:ext uri="{FF2B5EF4-FFF2-40B4-BE49-F238E27FC236}">
                    <a16:creationId xmlns:a16="http://schemas.microsoft.com/office/drawing/2014/main" id="{7347CB8B-029A-4BC0-887A-6A3A25E8E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5" name="Oval 129">
                <a:extLst>
                  <a:ext uri="{FF2B5EF4-FFF2-40B4-BE49-F238E27FC236}">
                    <a16:creationId xmlns:a16="http://schemas.microsoft.com/office/drawing/2014/main" id="{20B0C941-0588-4B6C-908C-63E4F6091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6" name="AutoShape 130">
                <a:extLst>
                  <a:ext uri="{FF2B5EF4-FFF2-40B4-BE49-F238E27FC236}">
                    <a16:creationId xmlns:a16="http://schemas.microsoft.com/office/drawing/2014/main" id="{68FC1BD8-3F12-4811-B4F4-B91CBFD2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87" name="Group 131">
            <a:extLst>
              <a:ext uri="{FF2B5EF4-FFF2-40B4-BE49-F238E27FC236}">
                <a16:creationId xmlns:a16="http://schemas.microsoft.com/office/drawing/2014/main" id="{8F1FDA6F-56C7-4576-93A8-EE60943997A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5188" name="Oval 132">
              <a:extLst>
                <a:ext uri="{FF2B5EF4-FFF2-40B4-BE49-F238E27FC236}">
                  <a16:creationId xmlns:a16="http://schemas.microsoft.com/office/drawing/2014/main" id="{A64A2D92-8B72-4934-9989-A1964F5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189" name="Line 133">
              <a:extLst>
                <a:ext uri="{FF2B5EF4-FFF2-40B4-BE49-F238E27FC236}">
                  <a16:creationId xmlns:a16="http://schemas.microsoft.com/office/drawing/2014/main" id="{98ADDC4E-C29A-45B3-AC9F-8A336EB7B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0" name="Line 134">
              <a:extLst>
                <a:ext uri="{FF2B5EF4-FFF2-40B4-BE49-F238E27FC236}">
                  <a16:creationId xmlns:a16="http://schemas.microsoft.com/office/drawing/2014/main" id="{54790E7B-5361-4200-9FE1-92D3335A5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1" name="Line 135">
              <a:extLst>
                <a:ext uri="{FF2B5EF4-FFF2-40B4-BE49-F238E27FC236}">
                  <a16:creationId xmlns:a16="http://schemas.microsoft.com/office/drawing/2014/main" id="{D3F78CD6-FCE4-43CF-BF50-A36EE1180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2" name="Line 136">
              <a:extLst>
                <a:ext uri="{FF2B5EF4-FFF2-40B4-BE49-F238E27FC236}">
                  <a16:creationId xmlns:a16="http://schemas.microsoft.com/office/drawing/2014/main" id="{E263350D-B4DE-470D-8196-9FCA5B2B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3" name="Line 137">
              <a:extLst>
                <a:ext uri="{FF2B5EF4-FFF2-40B4-BE49-F238E27FC236}">
                  <a16:creationId xmlns:a16="http://schemas.microsoft.com/office/drawing/2014/main" id="{C357C3D7-FE15-4CBF-8B9D-6B3AA50CB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5194" name="Rectangle 138">
            <a:extLst>
              <a:ext uri="{FF2B5EF4-FFF2-40B4-BE49-F238E27FC236}">
                <a16:creationId xmlns:a16="http://schemas.microsoft.com/office/drawing/2014/main" id="{F44518A7-5489-440A-BC1B-6B113D3A9680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5" name="Rectangle 139">
            <a:extLst>
              <a:ext uri="{FF2B5EF4-FFF2-40B4-BE49-F238E27FC236}">
                <a16:creationId xmlns:a16="http://schemas.microsoft.com/office/drawing/2014/main" id="{99AB975A-0DAF-4829-8214-44AD55E19FC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6" name="AutoShape 140">
            <a:extLst>
              <a:ext uri="{FF2B5EF4-FFF2-40B4-BE49-F238E27FC236}">
                <a16:creationId xmlns:a16="http://schemas.microsoft.com/office/drawing/2014/main" id="{AFCC3F58-B8E1-4E9C-BACC-2CCA026ED292}"/>
              </a:ext>
            </a:extLst>
          </p:cNvPr>
          <p:cNvSpPr>
            <a:spLocks/>
          </p:cNvSpPr>
          <p:nvPr/>
        </p:nvSpPr>
        <p:spPr bwMode="auto">
          <a:xfrm>
            <a:off x="8026400" y="5718175"/>
            <a:ext cx="3622676" cy="12684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51" y="0"/>
                </a:moveTo>
                <a:cubicBezTo>
                  <a:pt x="202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202" y="21600"/>
                  <a:pt x="451" y="21600"/>
                </a:cubicBezTo>
                <a:lnTo>
                  <a:pt x="14767" y="21600"/>
                </a:lnTo>
                <a:cubicBezTo>
                  <a:pt x="15016" y="21600"/>
                  <a:pt x="15218" y="21115"/>
                  <a:pt x="15218" y="20518"/>
                </a:cubicBezTo>
                <a:lnTo>
                  <a:pt x="15218" y="8327"/>
                </a:lnTo>
                <a:lnTo>
                  <a:pt x="21600" y="6163"/>
                </a:lnTo>
                <a:lnTo>
                  <a:pt x="15218" y="4005"/>
                </a:lnTo>
                <a:lnTo>
                  <a:pt x="15218" y="1082"/>
                </a:lnTo>
                <a:cubicBezTo>
                  <a:pt x="15218" y="485"/>
                  <a:pt x="15016" y="0"/>
                  <a:pt x="14767" y="0"/>
                </a:cubicBezTo>
                <a:lnTo>
                  <a:pt x="451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b="1" dirty="0"/>
              <a:t>How many students</a:t>
            </a:r>
          </a:p>
          <a:p>
            <a:pPr algn="l"/>
            <a:r>
              <a:rPr lang="en-US" altLang="en-US" sz="2000" b="1" dirty="0"/>
              <a:t>are in this column?</a:t>
            </a:r>
          </a:p>
        </p:txBody>
      </p:sp>
      <p:sp>
        <p:nvSpPr>
          <p:cNvPr id="45197" name="Text Box 141">
            <a:extLst>
              <a:ext uri="{FF2B5EF4-FFF2-40B4-BE49-F238E27FC236}">
                <a16:creationId xmlns:a16="http://schemas.microsoft.com/office/drawing/2014/main" id="{2A1D5994-057A-4A8E-9BA7-770F0DB2EEF3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5198" name="AutoShape 142">
            <a:extLst>
              <a:ext uri="{FF2B5EF4-FFF2-40B4-BE49-F238E27FC236}">
                <a16:creationId xmlns:a16="http://schemas.microsoft.com/office/drawing/2014/main" id="{5F06DC74-7EDF-436E-9514-8BEB8038EF6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69433" y="256216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Strategy: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reframe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question as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Process: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if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nobody is behind you: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0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else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ask them,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their answer+1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F736D828-3251-4483-9C65-9E47E4926C3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A0DB930D-1B61-48A7-9FFF-201B7FB8913B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1EE94590-F1EB-4E21-BDB4-A3E01B51DFE4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0" name="AutoShape 6">
            <a:extLst>
              <a:ext uri="{FF2B5EF4-FFF2-40B4-BE49-F238E27FC236}">
                <a16:creationId xmlns:a16="http://schemas.microsoft.com/office/drawing/2014/main" id="{BB81D37D-7BAB-4F80-B9E6-F3213456AE16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1" name="Group 7">
            <a:extLst>
              <a:ext uri="{FF2B5EF4-FFF2-40B4-BE49-F238E27FC236}">
                <a16:creationId xmlns:a16="http://schemas.microsoft.com/office/drawing/2014/main" id="{B85E4399-A2D3-4E67-AFB6-E09DCD9ADEEB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7112" name="Oval 8">
              <a:extLst>
                <a:ext uri="{FF2B5EF4-FFF2-40B4-BE49-F238E27FC236}">
                  <a16:creationId xmlns:a16="http://schemas.microsoft.com/office/drawing/2014/main" id="{682FE877-5B42-43F8-ABDF-143F53DD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E9F72693-1822-4553-972D-804896110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4" name="Oval 10">
              <a:extLst>
                <a:ext uri="{FF2B5EF4-FFF2-40B4-BE49-F238E27FC236}">
                  <a16:creationId xmlns:a16="http://schemas.microsoft.com/office/drawing/2014/main" id="{CB3A946F-CDB7-4CF5-84DC-2384A826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5" name="AutoShape 11">
              <a:extLst>
                <a:ext uri="{FF2B5EF4-FFF2-40B4-BE49-F238E27FC236}">
                  <a16:creationId xmlns:a16="http://schemas.microsoft.com/office/drawing/2014/main" id="{EB349F07-31A1-4935-A95A-92675670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6" name="Group 12">
            <a:extLst>
              <a:ext uri="{FF2B5EF4-FFF2-40B4-BE49-F238E27FC236}">
                <a16:creationId xmlns:a16="http://schemas.microsoft.com/office/drawing/2014/main" id="{4ECB0E80-A40C-4260-9B15-733B7BC6A6D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7117" name="Oval 13">
              <a:extLst>
                <a:ext uri="{FF2B5EF4-FFF2-40B4-BE49-F238E27FC236}">
                  <a16:creationId xmlns:a16="http://schemas.microsoft.com/office/drawing/2014/main" id="{3CF3FB12-004D-4C11-BC7C-15D4EEBEA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id="{01F163C2-8519-461B-829D-A359AB13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EC0E4C11-06A1-443F-AC84-2B764337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0" name="AutoShape 16">
              <a:extLst>
                <a:ext uri="{FF2B5EF4-FFF2-40B4-BE49-F238E27FC236}">
                  <a16:creationId xmlns:a16="http://schemas.microsoft.com/office/drawing/2014/main" id="{DC6BF1C4-BEF3-4E58-9F5A-B0F5E946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1" name="Group 17">
            <a:extLst>
              <a:ext uri="{FF2B5EF4-FFF2-40B4-BE49-F238E27FC236}">
                <a16:creationId xmlns:a16="http://schemas.microsoft.com/office/drawing/2014/main" id="{030CB2B4-0B5E-4956-B17B-9E95CF13DDC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7122" name="Oval 18">
              <a:extLst>
                <a:ext uri="{FF2B5EF4-FFF2-40B4-BE49-F238E27FC236}">
                  <a16:creationId xmlns:a16="http://schemas.microsoft.com/office/drawing/2014/main" id="{70125985-C4EB-4BC6-A419-0BDF6057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3" name="Oval 19">
              <a:extLst>
                <a:ext uri="{FF2B5EF4-FFF2-40B4-BE49-F238E27FC236}">
                  <a16:creationId xmlns:a16="http://schemas.microsoft.com/office/drawing/2014/main" id="{E8D1D529-5F3B-482A-8359-8385FE1B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4" name="Oval 20">
              <a:extLst>
                <a:ext uri="{FF2B5EF4-FFF2-40B4-BE49-F238E27FC236}">
                  <a16:creationId xmlns:a16="http://schemas.microsoft.com/office/drawing/2014/main" id="{078030CF-67A4-4AAF-8B2E-A3536E26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5" name="AutoShape 21">
              <a:extLst>
                <a:ext uri="{FF2B5EF4-FFF2-40B4-BE49-F238E27FC236}">
                  <a16:creationId xmlns:a16="http://schemas.microsoft.com/office/drawing/2014/main" id="{5BAD32B2-8439-43D5-8F4C-283A8599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6" name="Group 22">
            <a:extLst>
              <a:ext uri="{FF2B5EF4-FFF2-40B4-BE49-F238E27FC236}">
                <a16:creationId xmlns:a16="http://schemas.microsoft.com/office/drawing/2014/main" id="{FD641043-786E-448E-9CB7-3098773ADC6C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7127" name="Oval 23">
              <a:extLst>
                <a:ext uri="{FF2B5EF4-FFF2-40B4-BE49-F238E27FC236}">
                  <a16:creationId xmlns:a16="http://schemas.microsoft.com/office/drawing/2014/main" id="{26F26DCF-88C1-4760-98DF-E1645599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8" name="Oval 24">
              <a:extLst>
                <a:ext uri="{FF2B5EF4-FFF2-40B4-BE49-F238E27FC236}">
                  <a16:creationId xmlns:a16="http://schemas.microsoft.com/office/drawing/2014/main" id="{5799A00E-5555-435C-9526-46798A91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9" name="Oval 25">
              <a:extLst>
                <a:ext uri="{FF2B5EF4-FFF2-40B4-BE49-F238E27FC236}">
                  <a16:creationId xmlns:a16="http://schemas.microsoft.com/office/drawing/2014/main" id="{05003940-09A2-44EC-AFBC-C16C8866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0" name="AutoShape 26">
              <a:extLst>
                <a:ext uri="{FF2B5EF4-FFF2-40B4-BE49-F238E27FC236}">
                  <a16:creationId xmlns:a16="http://schemas.microsoft.com/office/drawing/2014/main" id="{BBE7F50E-B1BD-4DE5-8CC7-EDE19C38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31" name="Group 27">
            <a:extLst>
              <a:ext uri="{FF2B5EF4-FFF2-40B4-BE49-F238E27FC236}">
                <a16:creationId xmlns:a16="http://schemas.microsoft.com/office/drawing/2014/main" id="{319C630C-32D5-4527-BAD5-C638C24FC015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7132" name="Oval 28">
              <a:extLst>
                <a:ext uri="{FF2B5EF4-FFF2-40B4-BE49-F238E27FC236}">
                  <a16:creationId xmlns:a16="http://schemas.microsoft.com/office/drawing/2014/main" id="{0170DB6B-E46D-4229-87C6-C6D1C4F88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4EB06211-094D-4D8E-80B9-5207AE50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552BE4D9-84C4-416B-AE79-FE43DA4E4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B4B5D929-6F2E-4D6A-B2B9-FEB221E84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FD9D372E-4257-4B66-B4E4-0CB117E0C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2252582F-B1A8-4ACF-A52C-9FA1525A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7138" name="Rectangle 34">
            <a:extLst>
              <a:ext uri="{FF2B5EF4-FFF2-40B4-BE49-F238E27FC236}">
                <a16:creationId xmlns:a16="http://schemas.microsoft.com/office/drawing/2014/main" id="{28E708ED-F151-4710-B403-E63066743E1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30251943-7051-40A5-8D37-0E096E1AB2A1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41" name="AutoShape 37">
            <a:extLst>
              <a:ext uri="{FF2B5EF4-FFF2-40B4-BE49-F238E27FC236}">
                <a16:creationId xmlns:a16="http://schemas.microsoft.com/office/drawing/2014/main" id="{888BBA1F-A24A-4C98-9D21-3624E016D5AF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9322793E-81E6-49F7-A8EB-6B4CD8268C3A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70F55435-E152-4B76-9F3C-71BE0E975E08}"/>
              </a:ext>
            </a:extLst>
          </p:cNvPr>
          <p:cNvSpPr txBox="1">
            <a:spLocks/>
          </p:cNvSpPr>
          <p:nvPr/>
        </p:nvSpPr>
        <p:spPr bwMode="auto">
          <a:xfrm>
            <a:off x="1379043" y="4310168"/>
            <a:ext cx="567206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Reframing is the hardest part!</a:t>
            </a:r>
          </a:p>
        </p:txBody>
      </p:sp>
      <p:sp>
        <p:nvSpPr>
          <p:cNvPr id="47144" name="AutoShape 40">
            <a:extLst>
              <a:ext uri="{FF2B5EF4-FFF2-40B4-BE49-F238E27FC236}">
                <a16:creationId xmlns:a16="http://schemas.microsoft.com/office/drawing/2014/main" id="{0FFCF5B5-6D42-463E-98DF-28B050C9E2F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F75DB454-EA37-BA45-8AD2-FDF9E96F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69433" y="256216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Strategy: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reframe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question as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Process: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if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nobody is behind you: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0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else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ask them,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their answer+1</a:t>
            </a:r>
          </a:p>
          <a:p>
            <a:pPr marL="238125" indent="-157163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Observations: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Each student runs the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“code”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Each student has their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own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“state”</a:t>
            </a:r>
          </a:p>
          <a:p>
            <a:pPr marL="0" indent="0">
              <a:spcBef>
                <a:spcPts val="3600"/>
              </a:spcBef>
              <a:buSz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F75DB454-EA37-BA45-8AD2-FDF9E96F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id="{17A5691D-B876-D648-93EC-E47A29F85C5D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3" name="Oval 3">
            <a:extLst>
              <a:ext uri="{FF2B5EF4-FFF2-40B4-BE49-F238E27FC236}">
                <a16:creationId xmlns:a16="http://schemas.microsoft.com/office/drawing/2014/main" id="{8FA44EA2-58C9-0D4D-A3C3-AF85245C0412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52ABF3FA-1960-8C45-8394-96E8414D8398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5" name="AutoShape 5">
            <a:extLst>
              <a:ext uri="{FF2B5EF4-FFF2-40B4-BE49-F238E27FC236}">
                <a16:creationId xmlns:a16="http://schemas.microsoft.com/office/drawing/2014/main" id="{B4CD2C5D-DCFE-834D-A8E4-489556AAFD93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405466CB-8B86-364C-B161-BD701431BBC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B64650B9-2D87-8848-BFDA-31F30892D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9CF252E3-1899-E640-A04C-D4BA56984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9" name="Oval 9">
              <a:extLst>
                <a:ext uri="{FF2B5EF4-FFF2-40B4-BE49-F238E27FC236}">
                  <a16:creationId xmlns:a16="http://schemas.microsoft.com/office/drawing/2014/main" id="{2E229D71-13EE-CA4F-9318-4D62C5B9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0" name="AutoShape 10">
              <a:extLst>
                <a:ext uri="{FF2B5EF4-FFF2-40B4-BE49-F238E27FC236}">
                  <a16:creationId xmlns:a16="http://schemas.microsoft.com/office/drawing/2014/main" id="{AB7BDB8A-2CAF-2E44-859F-CBBB2A6D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1">
            <a:extLst>
              <a:ext uri="{FF2B5EF4-FFF2-40B4-BE49-F238E27FC236}">
                <a16:creationId xmlns:a16="http://schemas.microsoft.com/office/drawing/2014/main" id="{16ED7691-59DA-5E4C-A62B-90558261960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FC994067-8B49-9548-862C-83DB49D7D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82B74E91-0BCE-BE42-82D9-BBE88D76A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4" name="Oval 14">
              <a:extLst>
                <a:ext uri="{FF2B5EF4-FFF2-40B4-BE49-F238E27FC236}">
                  <a16:creationId xmlns:a16="http://schemas.microsoft.com/office/drawing/2014/main" id="{8417CCE8-0420-AB41-98FE-B1964AD8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5" name="AutoShape 15">
              <a:extLst>
                <a:ext uri="{FF2B5EF4-FFF2-40B4-BE49-F238E27FC236}">
                  <a16:creationId xmlns:a16="http://schemas.microsoft.com/office/drawing/2014/main" id="{9CE7E6FA-53B4-A447-87E4-CEA5B030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6">
            <a:extLst>
              <a:ext uri="{FF2B5EF4-FFF2-40B4-BE49-F238E27FC236}">
                <a16:creationId xmlns:a16="http://schemas.microsoft.com/office/drawing/2014/main" id="{91BF771E-C739-F34C-98F0-3136287525B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97" name="Oval 17">
              <a:extLst>
                <a:ext uri="{FF2B5EF4-FFF2-40B4-BE49-F238E27FC236}">
                  <a16:creationId xmlns:a16="http://schemas.microsoft.com/office/drawing/2014/main" id="{F6544D98-97F3-854B-9901-B994916C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84CF6897-ACBD-A446-8175-DC528981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9" name="Oval 19">
              <a:extLst>
                <a:ext uri="{FF2B5EF4-FFF2-40B4-BE49-F238E27FC236}">
                  <a16:creationId xmlns:a16="http://schemas.microsoft.com/office/drawing/2014/main" id="{01CECA29-FBCF-D04E-8E04-8DBDEFC98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0" name="AutoShape 20">
              <a:extLst>
                <a:ext uri="{FF2B5EF4-FFF2-40B4-BE49-F238E27FC236}">
                  <a16:creationId xmlns:a16="http://schemas.microsoft.com/office/drawing/2014/main" id="{2E28CF06-29EF-3844-85B8-0ECA21CC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6EBBCB86-D32F-0A4D-8B97-17062214042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102" name="Oval 22">
              <a:extLst>
                <a:ext uri="{FF2B5EF4-FFF2-40B4-BE49-F238E27FC236}">
                  <a16:creationId xmlns:a16="http://schemas.microsoft.com/office/drawing/2014/main" id="{009794DF-F331-6043-97BA-C7F190135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" name="Oval 23">
              <a:extLst>
                <a:ext uri="{FF2B5EF4-FFF2-40B4-BE49-F238E27FC236}">
                  <a16:creationId xmlns:a16="http://schemas.microsoft.com/office/drawing/2014/main" id="{78954886-5901-F649-A7FC-CF01B5E44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" name="Oval 24">
              <a:extLst>
                <a:ext uri="{FF2B5EF4-FFF2-40B4-BE49-F238E27FC236}">
                  <a16:creationId xmlns:a16="http://schemas.microsoft.com/office/drawing/2014/main" id="{780D2DFD-E580-C846-A133-3CE38163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5" name="AutoShape 25">
              <a:extLst>
                <a:ext uri="{FF2B5EF4-FFF2-40B4-BE49-F238E27FC236}">
                  <a16:creationId xmlns:a16="http://schemas.microsoft.com/office/drawing/2014/main" id="{CC4D0D7A-45B4-0345-A2C2-F921C7F7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6">
            <a:extLst>
              <a:ext uri="{FF2B5EF4-FFF2-40B4-BE49-F238E27FC236}">
                <a16:creationId xmlns:a16="http://schemas.microsoft.com/office/drawing/2014/main" id="{D64BA338-69C3-1646-B447-1705BEB6D8EC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107" name="Oval 27">
              <a:extLst>
                <a:ext uri="{FF2B5EF4-FFF2-40B4-BE49-F238E27FC236}">
                  <a16:creationId xmlns:a16="http://schemas.microsoft.com/office/drawing/2014/main" id="{D6A02977-AC5B-6048-BCC9-AC2703D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8" name="Line 28">
              <a:extLst>
                <a:ext uri="{FF2B5EF4-FFF2-40B4-BE49-F238E27FC236}">
                  <a16:creationId xmlns:a16="http://schemas.microsoft.com/office/drawing/2014/main" id="{82C08509-01BF-9A40-AABB-3B2A2862B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09" name="Line 29">
              <a:extLst>
                <a:ext uri="{FF2B5EF4-FFF2-40B4-BE49-F238E27FC236}">
                  <a16:creationId xmlns:a16="http://schemas.microsoft.com/office/drawing/2014/main" id="{0BA3863C-1C01-D04D-ABF8-06F0BF73A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3306871A-ACCD-3245-B790-03760925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AEEB4C65-0019-4F47-ABAF-9CA3FD688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2" name="Line 32">
              <a:extLst>
                <a:ext uri="{FF2B5EF4-FFF2-40B4-BE49-F238E27FC236}">
                  <a16:creationId xmlns:a16="http://schemas.microsoft.com/office/drawing/2014/main" id="{4E5332C0-4D40-1E4F-A599-2292443B7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113" name="Rectangle 35">
            <a:extLst>
              <a:ext uri="{FF2B5EF4-FFF2-40B4-BE49-F238E27FC236}">
                <a16:creationId xmlns:a16="http://schemas.microsoft.com/office/drawing/2014/main" id="{593D6E83-6A76-F74E-B656-E748C47A2D19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4" name="AutoShape 36">
            <a:extLst>
              <a:ext uri="{FF2B5EF4-FFF2-40B4-BE49-F238E27FC236}">
                <a16:creationId xmlns:a16="http://schemas.microsoft.com/office/drawing/2014/main" id="{11C891ED-6F7F-344B-932F-0F9B44BC17F0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3FCD51DD-C14D-0345-84B4-12D903105963}"/>
              </a:ext>
            </a:extLst>
          </p:cNvPr>
          <p:cNvSpPr txBox="1">
            <a:spLocks/>
          </p:cNvSpPr>
          <p:nvPr/>
        </p:nvSpPr>
        <p:spPr bwMode="auto">
          <a:xfrm>
            <a:off x="10339388" y="38766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23</a:t>
            </a:r>
          </a:p>
        </p:txBody>
      </p:sp>
      <p:sp>
        <p:nvSpPr>
          <p:cNvPr id="116" name="AutoShape 38">
            <a:extLst>
              <a:ext uri="{FF2B5EF4-FFF2-40B4-BE49-F238E27FC236}">
                <a16:creationId xmlns:a16="http://schemas.microsoft.com/office/drawing/2014/main" id="{6E96AB83-6098-9D46-8E6F-892A054EF64F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 Box 39">
            <a:extLst>
              <a:ext uri="{FF2B5EF4-FFF2-40B4-BE49-F238E27FC236}">
                <a16:creationId xmlns:a16="http://schemas.microsoft.com/office/drawing/2014/main" id="{6C54D6D6-279A-A94C-9481-7AFAA30A6EA9}"/>
              </a:ext>
            </a:extLst>
          </p:cNvPr>
          <p:cNvSpPr txBox="1">
            <a:spLocks/>
          </p:cNvSpPr>
          <p:nvPr/>
        </p:nvSpPr>
        <p:spPr bwMode="auto">
          <a:xfrm>
            <a:off x="10348913" y="29495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22</a:t>
            </a:r>
          </a:p>
        </p:txBody>
      </p:sp>
      <p:sp>
        <p:nvSpPr>
          <p:cNvPr id="118" name="AutoShape 40">
            <a:extLst>
              <a:ext uri="{FF2B5EF4-FFF2-40B4-BE49-F238E27FC236}">
                <a16:creationId xmlns:a16="http://schemas.microsoft.com/office/drawing/2014/main" id="{C5CA0F55-DDE6-864A-B53B-449360924784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Text Box 41">
            <a:extLst>
              <a:ext uri="{FF2B5EF4-FFF2-40B4-BE49-F238E27FC236}">
                <a16:creationId xmlns:a16="http://schemas.microsoft.com/office/drawing/2014/main" id="{63BC65BA-67FC-F040-91EA-D2750355FB0C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120" name="AutoShape 42">
            <a:extLst>
              <a:ext uri="{FF2B5EF4-FFF2-40B4-BE49-F238E27FC236}">
                <a16:creationId xmlns:a16="http://schemas.microsoft.com/office/drawing/2014/main" id="{3B8B72AA-5A93-1449-BD8F-A6846A91B238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 Box 43">
            <a:extLst>
              <a:ext uri="{FF2B5EF4-FFF2-40B4-BE49-F238E27FC236}">
                <a16:creationId xmlns:a16="http://schemas.microsoft.com/office/drawing/2014/main" id="{8EF05361-F530-7C44-9A3F-51F231E3DC8B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122" name="AutoShape 44">
            <a:extLst>
              <a:ext uri="{FF2B5EF4-FFF2-40B4-BE49-F238E27FC236}">
                <a16:creationId xmlns:a16="http://schemas.microsoft.com/office/drawing/2014/main" id="{A58739D8-FA28-4143-B8B6-F69BFFCF9149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Text Box 45">
            <a:extLst>
              <a:ext uri="{FF2B5EF4-FFF2-40B4-BE49-F238E27FC236}">
                <a16:creationId xmlns:a16="http://schemas.microsoft.com/office/drawing/2014/main" id="{35EA4EB5-2FE9-BF47-B23B-287577F5E746}"/>
              </a:ext>
            </a:extLst>
          </p:cNvPr>
          <p:cNvSpPr txBox="1">
            <a:spLocks/>
          </p:cNvSpPr>
          <p:nvPr/>
        </p:nvSpPr>
        <p:spPr bwMode="auto">
          <a:xfrm>
            <a:off x="10348913" y="50323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24</a:t>
            </a:r>
          </a:p>
        </p:txBody>
      </p:sp>
      <p:sp>
        <p:nvSpPr>
          <p:cNvPr id="124" name="AutoShape 47">
            <a:extLst>
              <a:ext uri="{FF2B5EF4-FFF2-40B4-BE49-F238E27FC236}">
                <a16:creationId xmlns:a16="http://schemas.microsoft.com/office/drawing/2014/main" id="{B639BDE6-D221-D44C-8F67-C5F15CE8343A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25" name="AutoShape 48">
            <a:extLst>
              <a:ext uri="{FF2B5EF4-FFF2-40B4-BE49-F238E27FC236}">
                <a16:creationId xmlns:a16="http://schemas.microsoft.com/office/drawing/2014/main" id="{F712A673-5766-C442-8067-C5EA5E2344D4}"/>
              </a:ext>
            </a:extLst>
          </p:cNvPr>
          <p:cNvSpPr>
            <a:spLocks/>
          </p:cNvSpPr>
          <p:nvPr/>
        </p:nvSpPr>
        <p:spPr bwMode="auto">
          <a:xfrm>
            <a:off x="7489825" y="5718175"/>
            <a:ext cx="3809585" cy="1471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dirty="0"/>
              <a:t> Aha! Clearly there must</a:t>
            </a:r>
          </a:p>
          <a:p>
            <a:pPr algn="l"/>
            <a:r>
              <a:rPr lang="en-US" altLang="en-US" sz="2000" dirty="0"/>
              <a:t> be  25 students in this </a:t>
            </a:r>
          </a:p>
          <a:p>
            <a:pPr algn="l"/>
            <a:r>
              <a:rPr lang="en-US" altLang="en-US" sz="2000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42302443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1AF7B3B-CCCC-48D4-8945-4F8209841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035300"/>
            <a:ext cx="11099800" cy="1239838"/>
          </a:xfrm>
        </p:spPr>
        <p:txBody>
          <a:bodyPr/>
          <a:lstStyle/>
          <a:p>
            <a:r>
              <a:rPr lang="en-US" altLang="en-US" sz="6000" dirty="0">
                <a:latin typeface="Gill Sans" panose="020B0502020104020203" pitchFamily="34" charset="-79"/>
                <a:cs typeface="Gill Sans" panose="020B0502020104020203" pitchFamily="34" charset="-79"/>
              </a:rPr>
              <a:t>Practice: Reframing Factorials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CA9E0167-133B-4CA2-AB19-8F5EA856A4F5}"/>
              </a:ext>
            </a:extLst>
          </p:cNvPr>
          <p:cNvSpPr txBox="1">
            <a:spLocks/>
          </p:cNvSpPr>
          <p:nvPr/>
        </p:nvSpPr>
        <p:spPr bwMode="auto">
          <a:xfrm>
            <a:off x="2686459" y="5139055"/>
            <a:ext cx="7630294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N! = 1 x 2 x 3 x … x (N-2) x (N-1) x 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FD8107F-9C2E-CC4B-8BAA-5CFC90C94B97}"/>
              </a:ext>
            </a:extLst>
          </p:cNvPr>
          <p:cNvSpPr txBox="1">
            <a:spLocks/>
          </p:cNvSpPr>
          <p:nvPr/>
        </p:nvSpPr>
        <p:spPr bwMode="auto">
          <a:xfrm>
            <a:off x="1257881" y="5893746"/>
            <a:ext cx="3744808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look for patterns that allow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rewrites with self reference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958328D-05BD-DA43-851D-BE3F9BF0FCD4}"/>
              </a:ext>
            </a:extLst>
          </p:cNvPr>
          <p:cNvSpPr txBox="1">
            <a:spLocks/>
          </p:cNvSpPr>
          <p:nvPr/>
        </p:nvSpPr>
        <p:spPr bwMode="auto">
          <a:xfrm>
            <a:off x="1652739" y="8411212"/>
            <a:ext cx="969932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Goal: work from examples to get to recursive code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46E059A-18EA-8C4C-8345-50633598AC03}"/>
              </a:ext>
            </a:extLst>
          </p:cNvPr>
          <p:cNvSpPr txBox="1">
            <a:spLocks/>
          </p:cNvSpPr>
          <p:nvPr/>
        </p:nvSpPr>
        <p:spPr bwMode="auto">
          <a:xfrm>
            <a:off x="2707956" y="2795548"/>
            <a:ext cx="243656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simplest example</a:t>
            </a:r>
          </a:p>
        </p:txBody>
      </p:sp>
    </p:spTree>
    <p:extLst>
      <p:ext uri="{BB962C8B-B14F-4D97-AF65-F5344CB8AC3E}">
        <p14:creationId xmlns:p14="http://schemas.microsoft.com/office/powerpoint/2010/main" val="42304862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30BCF55-A88D-4C8E-B5EF-E3AA6AC05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494188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Hofstadter's Law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“It always takes longer than you expect, even when you take into account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Hofstadter's Law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(From Gödel, Escher, Bach)</a:t>
            </a:r>
            <a:endParaRPr lang="en-US" altLang="en-US" sz="26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mountain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“a landmass that projects conspicuously above its surroundings and is higher than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hill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hill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“a usually rounded natural elevation of land lower than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mountain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(Example of </a:t>
            </a:r>
            <a:r>
              <a:rPr lang="en-US" altLang="en-US" sz="2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unhelpful</a:t>
            </a: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self reference from Merriam-Webster dictionary)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704D405-3992-48EE-9424-C9187D2AEC68}"/>
              </a:ext>
            </a:extLst>
          </p:cNvPr>
          <p:cNvSpPr txBox="1">
            <a:spLocks/>
          </p:cNvSpPr>
          <p:nvPr/>
        </p:nvSpPr>
        <p:spPr bwMode="auto">
          <a:xfrm>
            <a:off x="5195159" y="8150573"/>
            <a:ext cx="2612895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>
                <a:latin typeface="Gill Sans" panose="020B0502020104020203" pitchFamily="34" charset="-79"/>
                <a:cs typeface="Gill Sans" panose="020B0502020104020203" pitchFamily="34" charset="-79"/>
                <a:hlinkClick r:id="rId2"/>
              </a:rPr>
              <a:t>https://en.wikipedia.org/wiki/Circular_definition</a:t>
            </a:r>
            <a:r>
              <a:rPr lang="en-US" altLang="en-US" sz="10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E8BF25-BBF1-4588-B23B-948D16867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Goal: use self-reference is a meaningful way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4!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7DA9C94-1A18-AE4E-A50D-8DE979FA8558}"/>
              </a:ext>
            </a:extLst>
          </p:cNvPr>
          <p:cNvSpPr>
            <a:spLocks/>
          </p:cNvSpPr>
          <p:nvPr/>
        </p:nvSpPr>
        <p:spPr bwMode="auto">
          <a:xfrm>
            <a:off x="473075" y="4434737"/>
            <a:ext cx="1573212" cy="723900"/>
          </a:xfrm>
          <a:custGeom>
            <a:avLst/>
            <a:gdLst>
              <a:gd name="T0" fmla="+- 0 12979 4358"/>
              <a:gd name="T1" fmla="*/ T0 w 17242"/>
              <a:gd name="T2" fmla="*/ 8612 h 17225"/>
              <a:gd name="T3" fmla="+- 0 12979 4358"/>
              <a:gd name="T4" fmla="*/ T3 w 17242"/>
              <a:gd name="T5" fmla="*/ 8612 h 17225"/>
              <a:gd name="T6" fmla="+- 0 12979 4358"/>
              <a:gd name="T7" fmla="*/ T6 w 17242"/>
              <a:gd name="T8" fmla="*/ 8612 h 17225"/>
              <a:gd name="T9" fmla="+- 0 12979 4358"/>
              <a:gd name="T10" fmla="*/ T9 w 17242"/>
              <a:gd name="T11" fmla="*/ 8612 h 1722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7242" h="17225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7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A5A9790-5BA8-E646-9F0B-DDC098D770D7}"/>
              </a:ext>
            </a:extLst>
          </p:cNvPr>
          <p:cNvSpPr txBox="1">
            <a:spLocks/>
          </p:cNvSpPr>
          <p:nvPr/>
        </p:nvSpPr>
        <p:spPr bwMode="auto">
          <a:xfrm>
            <a:off x="3366161" y="5805904"/>
            <a:ext cx="287258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don’t need a pattern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at the start</a:t>
            </a:r>
          </a:p>
        </p:txBody>
      </p:sp>
    </p:spTree>
    <p:extLst>
      <p:ext uri="{BB962C8B-B14F-4D97-AF65-F5344CB8AC3E}">
        <p14:creationId xmlns:p14="http://schemas.microsoft.com/office/powerpoint/2010/main" val="233485634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EACC3BC2-3BE8-6447-B0E7-A244337E0251}"/>
              </a:ext>
            </a:extLst>
          </p:cNvPr>
          <p:cNvSpPr txBox="1">
            <a:spLocks/>
          </p:cNvSpPr>
          <p:nvPr/>
        </p:nvSpPr>
        <p:spPr bwMode="auto">
          <a:xfrm>
            <a:off x="6959600" y="2800350"/>
            <a:ext cx="4227696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convert self-referring examples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to a 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10047060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AutoShape 9">
            <a:extLst>
              <a:ext uri="{FF2B5EF4-FFF2-40B4-BE49-F238E27FC236}">
                <a16:creationId xmlns:a16="http://schemas.microsoft.com/office/drawing/2014/main" id="{E452CC3E-99D5-7040-B090-D13C52D175D5}"/>
              </a:ext>
            </a:extLst>
          </p:cNvPr>
          <p:cNvSpPr>
            <a:spLocks/>
          </p:cNvSpPr>
          <p:nvPr/>
        </p:nvSpPr>
        <p:spPr bwMode="auto">
          <a:xfrm>
            <a:off x="3577167" y="3553355"/>
            <a:ext cx="312261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8B0B7F7-06DC-A145-9D40-031C62B86311}"/>
              </a:ext>
            </a:extLst>
          </p:cNvPr>
          <p:cNvSpPr>
            <a:spLocks/>
          </p:cNvSpPr>
          <p:nvPr/>
        </p:nvSpPr>
        <p:spPr bwMode="auto">
          <a:xfrm>
            <a:off x="872068" y="6400800"/>
            <a:ext cx="2694496" cy="1798638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EB431286-DE50-7845-8EAB-29844F926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E4DEDDB9-7FC1-1D45-83CD-96D3ACFC5F62}"/>
              </a:ext>
            </a:extLst>
          </p:cNvPr>
          <p:cNvSpPr>
            <a:spLocks/>
          </p:cNvSpPr>
          <p:nvPr/>
        </p:nvSpPr>
        <p:spPr bwMode="auto">
          <a:xfrm>
            <a:off x="2514092" y="2962275"/>
            <a:ext cx="419576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047525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34C65E5C-11EA-7F49-B1A9-CCCFCBCC0612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527381" y="5091510"/>
            <a:ext cx="254000" cy="468313"/>
            <a:chOff x="0" y="-1"/>
            <a:chExt cx="255398" cy="467672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F91610A0-369A-9440-8288-EF484A74F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02AC3347-4893-BE41-8508-A20A4C96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" name="Line 28">
            <a:extLst>
              <a:ext uri="{FF2B5EF4-FFF2-40B4-BE49-F238E27FC236}">
                <a16:creationId xmlns:a16="http://schemas.microsoft.com/office/drawing/2014/main" id="{19FA3B33-5D99-2D49-9BE3-32C5AEBA78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D447EF2E-A7EA-284C-A3DE-1458632AED5C}"/>
              </a:ext>
            </a:extLst>
          </p:cNvPr>
          <p:cNvSpPr txBox="1">
            <a:spLocks/>
          </p:cNvSpPr>
          <p:nvPr/>
        </p:nvSpPr>
        <p:spPr bwMode="auto">
          <a:xfrm>
            <a:off x="2414589" y="8218487"/>
            <a:ext cx="860742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Rule 1: Base case should always be defined and be terminal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Rule 2: Recursive case should make progress towards base case</a:t>
            </a:r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C12A888F-5B1D-7640-941C-16438C7F0F73}"/>
              </a:ext>
            </a:extLst>
          </p:cNvPr>
          <p:cNvSpPr>
            <a:spLocks/>
          </p:cNvSpPr>
          <p:nvPr/>
        </p:nvSpPr>
        <p:spPr bwMode="auto">
          <a:xfrm>
            <a:off x="5543550" y="3389313"/>
            <a:ext cx="1685925" cy="3033712"/>
          </a:xfrm>
          <a:custGeom>
            <a:avLst/>
            <a:gdLst>
              <a:gd name="T0" fmla="+- 0 11518 1436"/>
              <a:gd name="T1" fmla="*/ T0 w 20164"/>
              <a:gd name="T2" fmla="*/ 10800 h 21600"/>
              <a:gd name="T3" fmla="+- 0 11518 1436"/>
              <a:gd name="T4" fmla="*/ T3 w 20164"/>
              <a:gd name="T5" fmla="*/ 10800 h 21600"/>
              <a:gd name="T6" fmla="+- 0 11518 1436"/>
              <a:gd name="T7" fmla="*/ T6 w 20164"/>
              <a:gd name="T8" fmla="*/ 10800 h 21600"/>
              <a:gd name="T9" fmla="+- 0 11518 1436"/>
              <a:gd name="T10" fmla="*/ T9 w 2016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64" h="21600">
                <a:moveTo>
                  <a:pt x="12646" y="0"/>
                </a:moveTo>
                <a:cubicBezTo>
                  <a:pt x="9725" y="698"/>
                  <a:pt x="7167" y="1731"/>
                  <a:pt x="5177" y="3027"/>
                </a:cubicBezTo>
                <a:cubicBezTo>
                  <a:pt x="-464" y="6698"/>
                  <a:pt x="-1436" y="11311"/>
                  <a:pt x="1972" y="15141"/>
                </a:cubicBezTo>
                <a:cubicBezTo>
                  <a:pt x="5228" y="18800"/>
                  <a:pt x="12139" y="21302"/>
                  <a:pt x="20164" y="2160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FC16A7D3-B2C4-2A46-95BB-710BE838D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3364" y="5904706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3" name="AutoShape 10">
            <a:extLst>
              <a:ext uri="{FF2B5EF4-FFF2-40B4-BE49-F238E27FC236}">
                <a16:creationId xmlns:a16="http://schemas.microsoft.com/office/drawing/2014/main" id="{8588A257-3A7A-2341-A693-85FD48EAB869}"/>
              </a:ext>
            </a:extLst>
          </p:cNvPr>
          <p:cNvSpPr>
            <a:spLocks/>
          </p:cNvSpPr>
          <p:nvPr/>
        </p:nvSpPr>
        <p:spPr bwMode="auto">
          <a:xfrm>
            <a:off x="5909871" y="3025457"/>
            <a:ext cx="2266950" cy="2663825"/>
          </a:xfrm>
          <a:custGeom>
            <a:avLst/>
            <a:gdLst>
              <a:gd name="T0" fmla="+- 0 11338 1076"/>
              <a:gd name="T1" fmla="*/ T0 w 20524"/>
              <a:gd name="T2" fmla="*/ 10749 h 21498"/>
              <a:gd name="T3" fmla="+- 0 11338 1076"/>
              <a:gd name="T4" fmla="*/ T3 w 20524"/>
              <a:gd name="T5" fmla="*/ 10749 h 21498"/>
              <a:gd name="T6" fmla="+- 0 11338 1076"/>
              <a:gd name="T7" fmla="*/ T6 w 20524"/>
              <a:gd name="T8" fmla="*/ 10749 h 21498"/>
              <a:gd name="T9" fmla="+- 0 11338 1076"/>
              <a:gd name="T10" fmla="*/ T9 w 20524"/>
              <a:gd name="T11" fmla="*/ 10749 h 21498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524" h="21498">
                <a:moveTo>
                  <a:pt x="6950" y="0"/>
                </a:moveTo>
                <a:cubicBezTo>
                  <a:pt x="4520" y="563"/>
                  <a:pt x="2464" y="2019"/>
                  <a:pt x="1297" y="4000"/>
                </a:cubicBezTo>
                <a:cubicBezTo>
                  <a:pt x="-1076" y="8024"/>
                  <a:pt x="30" y="12375"/>
                  <a:pt x="2824" y="15442"/>
                </a:cubicBezTo>
                <a:cubicBezTo>
                  <a:pt x="4768" y="17577"/>
                  <a:pt x="7456" y="19039"/>
                  <a:pt x="10337" y="20017"/>
                </a:cubicBezTo>
                <a:cubicBezTo>
                  <a:pt x="13438" y="21071"/>
                  <a:pt x="16851" y="21600"/>
                  <a:pt x="20524" y="21482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773411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E5B0680-2822-4255-A99C-12D6F4A8B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680376"/>
            <a:ext cx="5922963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Tracing Factorial</a:t>
            </a:r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7F440D7E-566B-4247-B4A3-3DBD63FEDA85}"/>
              </a:ext>
            </a:extLst>
          </p:cNvPr>
          <p:cNvSpPr txBox="1">
            <a:spLocks/>
          </p:cNvSpPr>
          <p:nvPr/>
        </p:nvSpPr>
        <p:spPr bwMode="auto">
          <a:xfrm>
            <a:off x="1701800" y="2264305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06613412-99FD-439A-8543-2F9640A43D3E}"/>
              </a:ext>
            </a:extLst>
          </p:cNvPr>
          <p:cNvSpPr txBox="1">
            <a:spLocks/>
          </p:cNvSpPr>
          <p:nvPr/>
        </p:nvSpPr>
        <p:spPr bwMode="auto">
          <a:xfrm>
            <a:off x="4450363" y="7415472"/>
            <a:ext cx="410407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frames to the rescue!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FD5DA20-682F-44E6-A05A-AB5581F38F4D}"/>
              </a:ext>
            </a:extLst>
          </p:cNvPr>
          <p:cNvSpPr txBox="1">
            <a:spLocks/>
          </p:cNvSpPr>
          <p:nvPr/>
        </p:nvSpPr>
        <p:spPr bwMode="auto">
          <a:xfrm>
            <a:off x="715963" y="5590719"/>
            <a:ext cx="11501437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How does Python keep</a:t>
            </a:r>
          </a:p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all the variables separate?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8497BEC9-417F-D247-AA48-F632F2D50D2B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494917" y="2555215"/>
            <a:ext cx="254000" cy="468313"/>
            <a:chOff x="0" y="-1"/>
            <a:chExt cx="255398" cy="467672"/>
          </a:xfrm>
        </p:grpSpPr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E4B7F8CB-4B88-5045-AC6D-7B030D8DE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E7D7A61B-8637-9548-8AFA-D26036F0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Line 28">
            <a:extLst>
              <a:ext uri="{FF2B5EF4-FFF2-40B4-BE49-F238E27FC236}">
                <a16:creationId xmlns:a16="http://schemas.microsoft.com/office/drawing/2014/main" id="{A6255CB9-286F-514B-8BEA-FD9A89321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2687" y="3368412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EF46804B-27D5-4CBE-AB8C-E8CF5BD48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499" y="568061"/>
            <a:ext cx="11099800" cy="90487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 Invocation State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8C1C6EE-F924-4ECF-9B50-EED2BEFC8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6018" y="1892300"/>
            <a:ext cx="10672763" cy="4587875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recursion, each function invocation has its </a:t>
            </a:r>
            <a:r>
              <a:rPr lang="en-US" altLang="en-US" sz="2800" dirty="0">
                <a:solidFill>
                  <a:srgbClr val="C0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own state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, but multiple invocations 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share code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Variables for an invocation exist in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frame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frames are stored in the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stack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one invocation is active at a time: its frame is on the top of stack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multiple frames at the same time for the multiple invocations of the same function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37283D9-9A25-457C-A772-5769D026B9E8}"/>
              </a:ext>
            </a:extLst>
          </p:cNvPr>
          <p:cNvSpPr txBox="1">
            <a:spLocks/>
          </p:cNvSpPr>
          <p:nvPr/>
        </p:nvSpPr>
        <p:spPr bwMode="auto">
          <a:xfrm>
            <a:off x="1835150" y="6967537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A1A598F0-FB65-4894-9E94-3ECD6424821C}"/>
              </a:ext>
            </a:extLst>
          </p:cNvPr>
          <p:cNvSpPr txBox="1">
            <a:spLocks/>
          </p:cNvSpPr>
          <p:nvPr/>
        </p:nvSpPr>
        <p:spPr bwMode="auto">
          <a:xfrm>
            <a:off x="5911850" y="6967537"/>
            <a:ext cx="13350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stack: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C2A036E9-4A70-48E6-81E1-41A840D411A7}"/>
              </a:ext>
            </a:extLst>
          </p:cNvPr>
          <p:cNvSpPr>
            <a:spLocks/>
          </p:cNvSpPr>
          <p:nvPr/>
        </p:nvSpPr>
        <p:spPr bwMode="auto">
          <a:xfrm>
            <a:off x="7493000" y="7078662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702566BB-655D-463F-8F30-F7B48E8D6B04}"/>
              </a:ext>
            </a:extLst>
          </p:cNvPr>
          <p:cNvSpPr>
            <a:spLocks/>
          </p:cNvSpPr>
          <p:nvPr/>
        </p:nvSpPr>
        <p:spPr bwMode="auto">
          <a:xfrm>
            <a:off x="7493000" y="7307262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0BD76F3C-2935-4CEA-8ECD-90F21462FEF5}"/>
              </a:ext>
            </a:extLst>
          </p:cNvPr>
          <p:cNvSpPr>
            <a:spLocks/>
          </p:cNvSpPr>
          <p:nvPr/>
        </p:nvSpPr>
        <p:spPr bwMode="auto">
          <a:xfrm>
            <a:off x="7493000" y="7546975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5C187C25-50BD-4AF2-8414-78A99F6618DF}"/>
              </a:ext>
            </a:extLst>
          </p:cNvPr>
          <p:cNvSpPr>
            <a:spLocks/>
          </p:cNvSpPr>
          <p:nvPr/>
        </p:nvSpPr>
        <p:spPr bwMode="auto">
          <a:xfrm>
            <a:off x="7493000" y="7775575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7915742E-3406-419F-A61A-0D89ACC5AABA}"/>
              </a:ext>
            </a:extLst>
          </p:cNvPr>
          <p:cNvSpPr>
            <a:spLocks/>
          </p:cNvSpPr>
          <p:nvPr/>
        </p:nvSpPr>
        <p:spPr bwMode="auto">
          <a:xfrm>
            <a:off x="7493000" y="6858000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2374E211-4A0C-4E3B-BFC4-25C8A97BBE15}"/>
              </a:ext>
            </a:extLst>
          </p:cNvPr>
          <p:cNvSpPr txBox="1">
            <a:spLocks/>
          </p:cNvSpPr>
          <p:nvPr/>
        </p:nvSpPr>
        <p:spPr bwMode="auto">
          <a:xfrm>
            <a:off x="9202737" y="675957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F1D28736-FF01-4B52-B718-F1269B00328D}"/>
              </a:ext>
            </a:extLst>
          </p:cNvPr>
          <p:cNvSpPr>
            <a:spLocks/>
          </p:cNvSpPr>
          <p:nvPr/>
        </p:nvSpPr>
        <p:spPr bwMode="auto">
          <a:xfrm>
            <a:off x="3454400" y="6629400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43C66065-CFD1-423D-AF1D-B27636D659D2}"/>
              </a:ext>
            </a:extLst>
          </p:cNvPr>
          <p:cNvSpPr txBox="1">
            <a:spLocks/>
          </p:cNvSpPr>
          <p:nvPr/>
        </p:nvSpPr>
        <p:spPr bwMode="auto">
          <a:xfrm>
            <a:off x="9202737" y="699452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69BC6FE6-0285-4304-A8EC-C85D9A29B57E}"/>
              </a:ext>
            </a:extLst>
          </p:cNvPr>
          <p:cNvSpPr txBox="1">
            <a:spLocks/>
          </p:cNvSpPr>
          <p:nvPr/>
        </p:nvSpPr>
        <p:spPr bwMode="auto">
          <a:xfrm>
            <a:off x="9202737" y="722947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EBAFE0B4-FE36-4EA8-BE77-50F5ED8C59A0}"/>
              </a:ext>
            </a:extLst>
          </p:cNvPr>
          <p:cNvSpPr txBox="1">
            <a:spLocks/>
          </p:cNvSpPr>
          <p:nvPr/>
        </p:nvSpPr>
        <p:spPr bwMode="auto">
          <a:xfrm>
            <a:off x="9202737" y="746442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3" name="Text Box 15">
            <a:extLst>
              <a:ext uri="{FF2B5EF4-FFF2-40B4-BE49-F238E27FC236}">
                <a16:creationId xmlns:a16="http://schemas.microsoft.com/office/drawing/2014/main" id="{50FE93F6-F751-4E74-B109-C355E993C4CA}"/>
              </a:ext>
            </a:extLst>
          </p:cNvPr>
          <p:cNvSpPr txBox="1">
            <a:spLocks/>
          </p:cNvSpPr>
          <p:nvPr/>
        </p:nvSpPr>
        <p:spPr bwMode="auto">
          <a:xfrm>
            <a:off x="9202737" y="7699375"/>
            <a:ext cx="820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/>
              <a:t>global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95D291B1-379F-4B4C-BB99-45567CAF718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22C3CDA7-9A4D-4B05-B4BD-20E411245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19E1498E-A84F-4625-94D6-D18C30DB164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1265B760-2F75-43A2-B4BF-0010A0B51FC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E53954CD-3511-427E-B402-A54ABD636A26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4D3E558A-8006-494E-86AF-E7B493AFB0CE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56398EAF-6469-47C9-A676-87E17BACE63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D82BFA86-967A-47F0-8F90-ABD0336FF1DD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BB8F495B-97F9-4ADB-9414-9763D62D2A7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E7B0F9AB-B24A-4B53-8355-0F1CC6467F13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C9F42B21-8619-4E20-B1C9-ED34042E5E9A}"/>
              </a:ext>
            </a:extLst>
          </p:cNvPr>
          <p:cNvSpPr txBox="1">
            <a:spLocks/>
          </p:cNvSpPr>
          <p:nvPr/>
        </p:nvSpPr>
        <p:spPr bwMode="auto">
          <a:xfrm>
            <a:off x="601663" y="4800600"/>
            <a:ext cx="306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1388" name="AutoShape 12">
            <a:extLst>
              <a:ext uri="{FF2B5EF4-FFF2-40B4-BE49-F238E27FC236}">
                <a16:creationId xmlns:a16="http://schemas.microsoft.com/office/drawing/2014/main" id="{A0365B45-F7C6-48A3-92F4-5634386A79A2}"/>
              </a:ext>
            </a:extLst>
          </p:cNvPr>
          <p:cNvSpPr>
            <a:spLocks/>
          </p:cNvSpPr>
          <p:nvPr/>
        </p:nvSpPr>
        <p:spPr bwMode="auto">
          <a:xfrm rot="5400000">
            <a:off x="1808163" y="6065837"/>
            <a:ext cx="647700" cy="619125"/>
          </a:xfrm>
          <a:prstGeom prst="rightArrow">
            <a:avLst>
              <a:gd name="adj1" fmla="val 32000"/>
              <a:gd name="adj2" fmla="val 66954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64723D11-9FF9-4E6C-8E8A-15E7D5029428}"/>
              </a:ext>
            </a:extLst>
          </p:cNvPr>
          <p:cNvSpPr txBox="1">
            <a:spLocks/>
          </p:cNvSpPr>
          <p:nvPr/>
        </p:nvSpPr>
        <p:spPr bwMode="auto">
          <a:xfrm>
            <a:off x="4595813" y="3659188"/>
            <a:ext cx="287178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 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fact(3)</a:t>
            </a:r>
            <a:endParaRPr lang="en-US" altLang="en-US"/>
          </a:p>
        </p:txBody>
      </p: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93052DF1-26A7-44D6-BD88-CA1904865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EE210EC9-0FB6-4F30-B0A2-A43DAC6BB94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AD9E1E3-FC2D-48D0-AB38-4FD681EEDF4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CCE856-6048-4C8F-9E58-3C284475F106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BBA6C12-634E-4F32-88ED-6BB6827E5081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9EE1E147-019B-434A-A1DD-C25798B80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4D6071DA-985C-4E19-9EB2-03836AADA733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7E52684D-F7EA-47E0-9226-756927262AD6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42950F04-38BC-4082-B604-6652B2D1AC51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F5F04AEF-F089-40FC-87C9-2B113B449010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65622088-C137-4F07-9926-B64830A374B3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7275A73E-B982-4AC6-8D23-45B24E2D3B0C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74A4DEB-7E6F-4A16-9681-A1E810974C5D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2412" name="Text Box 12">
            <a:extLst>
              <a:ext uri="{FF2B5EF4-FFF2-40B4-BE49-F238E27FC236}">
                <a16:creationId xmlns:a16="http://schemas.microsoft.com/office/drawing/2014/main" id="{4A7F8CE3-8C68-4EE4-AAAA-F1B247299B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2413" name="AutoShape 13">
            <a:extLst>
              <a:ext uri="{FF2B5EF4-FFF2-40B4-BE49-F238E27FC236}">
                <a16:creationId xmlns:a16="http://schemas.microsoft.com/office/drawing/2014/main" id="{C22682BE-0ED9-46C6-8E96-E357BCD7A1CE}"/>
              </a:ext>
            </a:extLst>
          </p:cNvPr>
          <p:cNvSpPr>
            <a:spLocks/>
          </p:cNvSpPr>
          <p:nvPr/>
        </p:nvSpPr>
        <p:spPr bwMode="auto">
          <a:xfrm rot="5400000">
            <a:off x="3285332" y="4917281"/>
            <a:ext cx="647700" cy="617537"/>
          </a:xfrm>
          <a:prstGeom prst="rightArrow">
            <a:avLst>
              <a:gd name="adj1" fmla="val 32000"/>
              <a:gd name="adj2" fmla="val 67126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035C57FE-E64F-4081-880F-4A0F82C9CCE8}"/>
              </a:ext>
            </a:extLst>
          </p:cNvPr>
          <p:cNvSpPr txBox="1">
            <a:spLocks/>
          </p:cNvSpPr>
          <p:nvPr/>
        </p:nvSpPr>
        <p:spPr bwMode="auto">
          <a:xfrm>
            <a:off x="4589463" y="5937250"/>
            <a:ext cx="3697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new, active frame</a:t>
            </a:r>
          </a:p>
        </p:txBody>
      </p:sp>
      <p:sp>
        <p:nvSpPr>
          <p:cNvPr id="102415" name="Line 15">
            <a:extLst>
              <a:ext uri="{FF2B5EF4-FFF2-40B4-BE49-F238E27FC236}">
                <a16:creationId xmlns:a16="http://schemas.microsoft.com/office/drawing/2014/main" id="{947A8F79-F101-4D98-AC96-104D3201FC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375" y="67437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6" name="Line 16">
            <a:extLst>
              <a:ext uri="{FF2B5EF4-FFF2-40B4-BE49-F238E27FC236}">
                <a16:creationId xmlns:a16="http://schemas.microsoft.com/office/drawing/2014/main" id="{8FE313B9-BF71-4DD6-94B5-A79FF429C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56388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7" name="Line 17">
            <a:extLst>
              <a:ext uri="{FF2B5EF4-FFF2-40B4-BE49-F238E27FC236}">
                <a16:creationId xmlns:a16="http://schemas.microsoft.com/office/drawing/2014/main" id="{59B62BEB-4686-4FF8-AE9F-883B91EB1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5778500"/>
            <a:ext cx="0" cy="98901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8" name="Text Box 18">
            <a:extLst>
              <a:ext uri="{FF2B5EF4-FFF2-40B4-BE49-F238E27FC236}">
                <a16:creationId xmlns:a16="http://schemas.microsoft.com/office/drawing/2014/main" id="{4B2CAA07-05A8-418D-886C-EBC2983B7150}"/>
              </a:ext>
            </a:extLst>
          </p:cNvPr>
          <p:cNvSpPr txBox="1">
            <a:spLocks/>
          </p:cNvSpPr>
          <p:nvPr/>
        </p:nvSpPr>
        <p:spPr bwMode="auto">
          <a:xfrm>
            <a:off x="2078038" y="3641725"/>
            <a:ext cx="30622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2420" name="Text Box 20">
            <a:extLst>
              <a:ext uri="{FF2B5EF4-FFF2-40B4-BE49-F238E27FC236}">
                <a16:creationId xmlns:a16="http://schemas.microsoft.com/office/drawing/2014/main" id="{C3D7C5A3-7DE0-40F0-81CF-D006DB19782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2421" name="AutoShape 21">
            <a:extLst>
              <a:ext uri="{FF2B5EF4-FFF2-40B4-BE49-F238E27FC236}">
                <a16:creationId xmlns:a16="http://schemas.microsoft.com/office/drawing/2014/main" id="{39B7A634-4111-4E74-BD35-4DA564AF22E1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D463912-B9E1-034C-87E6-FD22229C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85B76D58-E8CE-4195-A6F8-26D4DDFC7EC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9CCDE7E-22F5-46E5-8B25-447379403128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74376F9-6257-4A9D-8A93-C8CF859F28EE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260D8FA4-2687-4E0F-810C-EB576310A205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D0DA0228-7604-485C-971B-BA045852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ED2BC1BF-30D5-4B60-BA1E-C4176877656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2FBF3865-BE2D-4063-97C5-DE3F54EBADFA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4D942D35-A8CB-4709-BE9F-A06CBC141BAB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3B4E8F88-4A94-446A-B2AD-3E8701D6FDB2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3435" name="Text Box 11">
            <a:extLst>
              <a:ext uri="{FF2B5EF4-FFF2-40B4-BE49-F238E27FC236}">
                <a16:creationId xmlns:a16="http://schemas.microsoft.com/office/drawing/2014/main" id="{C3D7C374-DBB4-4DC0-B6FC-1AAC40A0367D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50E6B745-2E33-497D-A1B0-F14E9B88C739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CEAFFF13-A695-442B-A3EF-5092C92B7BDA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95D2023A-F78B-4E88-B05B-41037C6F46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82A541CF-3FD9-4D7C-ACAD-15AD74609A61}"/>
              </a:ext>
            </a:extLst>
          </p:cNvPr>
          <p:cNvSpPr>
            <a:spLocks/>
          </p:cNvSpPr>
          <p:nvPr/>
        </p:nvSpPr>
        <p:spPr bwMode="auto">
          <a:xfrm rot="10800000">
            <a:off x="9261930" y="1671340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344A630-A367-9245-B23C-6D573353B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79948AB-4911-4AFC-B9C0-237C5F56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314324"/>
            <a:ext cx="11099800" cy="904875"/>
          </a:xfrm>
        </p:spPr>
        <p:txBody>
          <a:bodyPr/>
          <a:lstStyle/>
          <a:p>
            <a:pPr algn="l"/>
            <a:r>
              <a:rPr 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Learning Objectives</a:t>
            </a:r>
            <a:endParaRPr lang="en-US" altLang="en-US" sz="4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9672E6E-71DD-4207-9F6C-9A19FCE3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524000"/>
            <a:ext cx="11099800" cy="7008812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Define recursion and be able to identify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base case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infinite recursion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Explain why data structures lists and </a:t>
            </a:r>
            <a:r>
              <a:rPr lang="en-US" alt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dicts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can be recursively defined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code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Trace a recursive function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involving numeric computation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involving nested data structure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Write a recursive function that processes a nested list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CF9688-5E19-411D-8035-85BF7910D185}"/>
              </a:ext>
            </a:extLst>
          </p:cNvPr>
          <p:cNvSpPr>
            <a:spLocks/>
          </p:cNvSpPr>
          <p:nvPr/>
        </p:nvSpPr>
        <p:spPr bwMode="auto">
          <a:xfrm>
            <a:off x="2844800" y="8040688"/>
            <a:ext cx="8102600" cy="15938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431800" indent="-263525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3200" dirty="0">
                <a:solidFill>
                  <a:srgbClr val="FFFFFF"/>
                </a:solidFill>
              </a:rPr>
              <a:t>Read </a:t>
            </a:r>
            <a:r>
              <a:rPr lang="en-US" altLang="en-US" sz="3200" i="1" dirty="0">
                <a:solidFill>
                  <a:srgbClr val="FFFF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Think Python</a:t>
            </a:r>
            <a:endParaRPr lang="en-US" altLang="en-US" sz="3200" dirty="0">
              <a:solidFill>
                <a:srgbClr val="FFFFFF"/>
              </a:solidFill>
            </a:endParaRPr>
          </a:p>
          <a:p>
            <a:pPr algn="l">
              <a:buSzPct val="54000"/>
              <a:buFontTx/>
              <a:buChar char="✦"/>
            </a:pPr>
            <a:r>
              <a:rPr lang="en-US" altLang="en-US" sz="2800" dirty="0">
                <a:solidFill>
                  <a:srgbClr val="FFFFFF"/>
                </a:solidFill>
              </a:rPr>
              <a:t> Ch 5: “Recursion” through “Infinite Recursion”</a:t>
            </a:r>
          </a:p>
          <a:p>
            <a:pPr algn="l">
              <a:buSzPct val="54000"/>
              <a:buFontTx/>
              <a:buChar char="✦"/>
            </a:pPr>
            <a:r>
              <a:rPr lang="en-US" altLang="en-US" sz="2800" dirty="0">
                <a:solidFill>
                  <a:srgbClr val="FFFFFF"/>
                </a:solidFill>
              </a:rPr>
              <a:t> Ch 6: “More Recursion” through end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5BB7B82F-0A4D-4062-BC7E-F58E80F637B0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2F36DCE-45E6-4DF4-9684-55836115CF84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81D6600-9AFF-4BC0-82AA-BEEE124ED390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FA772099-B7CD-4D5F-8C99-355DDFD90808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FA289EA-94F2-4336-B8F5-8C56CCB44EC7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BF161FFC-4C00-44C0-A086-983C89D0440F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04455" name="Line 7">
            <a:extLst>
              <a:ext uri="{FF2B5EF4-FFF2-40B4-BE49-F238E27FC236}">
                <a16:creationId xmlns:a16="http://schemas.microsoft.com/office/drawing/2014/main" id="{7DFDC4E1-EC6C-426F-B72A-B5BA594E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DB009EF3-2BD1-4629-8CD5-30E1EE4ECC4F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8A9E0DB5-23F3-484A-B9BB-D74B6A2A4283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6D659BA2-E2B2-4D70-9D17-075B880401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399008D9-847A-41DA-8A21-22EDF46E1728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D2EF6D47-5AE3-451B-B634-3705083D4EE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B8C76E33-A8C3-46AE-87B7-02379FB5F39F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08DA377B-22F8-4C7F-8D00-61DEAA8D7DAF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73072D2E-103E-4321-B48D-938942FA7CEE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815A919A-4493-4D2F-A77A-4C23D100E86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4466" name="AutoShape 18">
            <a:extLst>
              <a:ext uri="{FF2B5EF4-FFF2-40B4-BE49-F238E27FC236}">
                <a16:creationId xmlns:a16="http://schemas.microsoft.com/office/drawing/2014/main" id="{65035490-E8AC-4F0D-A2AF-BF8866D50C99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3561F2F-FC21-2B4E-A91C-32519CA42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56978A0-42AF-4423-BED5-CF29E5AEB23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02A240-7A5C-4E68-983C-C2A422C8E882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39942D8B-2EE0-48E5-85A1-BFE71DA70B1C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565B808E-8C00-4616-A670-80D2BE7E64A4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826DEF1-374C-4264-8660-B13EC56CE5F6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4A0870C1-86A3-4BA4-8313-F98F40583854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C383740F-1E6E-4CC3-910C-54A7BD873084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8B4E7E6D-6D55-46B3-868A-D2D4A835460E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94494812-C980-43F5-9657-E76F498C8AC7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86B0809B-D6A4-4404-A5CD-7E86D0E2C648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0CDA19BC-7289-4054-BF26-C4249D3EC601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4CEAA26E-124B-48CE-AC23-21AF1A3A7A58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82" name="Rectangle 14">
            <a:extLst>
              <a:ext uri="{FF2B5EF4-FFF2-40B4-BE49-F238E27FC236}">
                <a16:creationId xmlns:a16="http://schemas.microsoft.com/office/drawing/2014/main" id="{734A928B-13EB-41CA-A944-9A1B1856B217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09583" name="AutoShape 15">
            <a:extLst>
              <a:ext uri="{FF2B5EF4-FFF2-40B4-BE49-F238E27FC236}">
                <a16:creationId xmlns:a16="http://schemas.microsoft.com/office/drawing/2014/main" id="{9F7B42B3-FE86-4AA1-8A74-1F2FBA52F6B3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CC7EFFC8-F404-4776-B3B8-77B32A48646A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2BB4DC1F-4FFD-4ABF-902E-FE0816AB2960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9586" name="AutoShape 18">
            <a:extLst>
              <a:ext uri="{FF2B5EF4-FFF2-40B4-BE49-F238E27FC236}">
                <a16:creationId xmlns:a16="http://schemas.microsoft.com/office/drawing/2014/main" id="{E09B283A-14A7-48D9-B4D7-FB821C90D4BD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F3A9C806-1477-430D-B8BD-6F50D0AF7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F9054BE6-9733-46E1-898C-7C1C39C8344A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1D8FB326-F8CD-4253-8CA3-52BFA8662610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F67F623E-F5B7-4606-BF88-28D6B062CD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04E99201-32BA-4485-8040-30E19AE8628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9592" name="Text Box 24">
            <a:extLst>
              <a:ext uri="{FF2B5EF4-FFF2-40B4-BE49-F238E27FC236}">
                <a16:creationId xmlns:a16="http://schemas.microsoft.com/office/drawing/2014/main" id="{FC94A39C-D816-4BFF-A0DF-378D2A734F7B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24D5ED1C-6844-4A98-8F14-86FE4BDEF6C5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D2C3EF74-7C78-458B-80BB-311CF44F4AE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33568211-3B10-4004-B347-4799A38F2F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4931F059-62E6-C74B-92BE-CB83777F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4EDFBA90-1A7E-47EA-8DBC-BD774A3C5D2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E9B3F62-311D-41F6-AFE8-AEB355208CFF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1B52774-C42B-44A6-9327-0479DD8C92A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5B2A77F-07C1-481E-B1E2-D922E6251E67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592E93FC-D4C6-4235-AD0D-71E77B55BFE5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47FAE0E2-CC09-46D2-9E9B-4A5DEB91E376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F9D459E1-3150-45BB-9BC9-2DBCBF64733F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4648C0EF-13E9-48CC-89EC-AE8C23E9FF80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A1B1939E-D141-40E9-B675-053B7434654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71310DD8-4F72-436C-A598-366485CE991C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64C9297A-0C42-49F8-8ACD-12749AD7C23C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C466C942-273C-4A9D-A556-90F27F8A967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760DB4A6-B920-46A2-94F6-B7FA55F990A8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C1293F10-45EE-4AC4-97F6-C6E268EBF477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5" name="Rectangle 15">
            <a:extLst>
              <a:ext uri="{FF2B5EF4-FFF2-40B4-BE49-F238E27FC236}">
                <a16:creationId xmlns:a16="http://schemas.microsoft.com/office/drawing/2014/main" id="{58D26870-06C8-4D85-9398-B5DE95FC277C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2656" name="AutoShape 16">
            <a:extLst>
              <a:ext uri="{FF2B5EF4-FFF2-40B4-BE49-F238E27FC236}">
                <a16:creationId xmlns:a16="http://schemas.microsoft.com/office/drawing/2014/main" id="{D0AFAFEF-0ED1-4A3D-BBD9-77A488B3DD71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7" name="AutoShape 17">
            <a:extLst>
              <a:ext uri="{FF2B5EF4-FFF2-40B4-BE49-F238E27FC236}">
                <a16:creationId xmlns:a16="http://schemas.microsoft.com/office/drawing/2014/main" id="{C63EC222-BE7A-4074-AAAB-EFC95AC6B277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89ABC289-A99A-460A-B651-9E1F7EB88D56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C6871E4A-8C6F-49CC-8DE8-CDA66852476F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4BDFDA49-D7C3-4EDB-9E30-CF71E70C1FC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2661" name="AutoShape 21">
            <a:extLst>
              <a:ext uri="{FF2B5EF4-FFF2-40B4-BE49-F238E27FC236}">
                <a16:creationId xmlns:a16="http://schemas.microsoft.com/office/drawing/2014/main" id="{F184286D-4F36-4713-8967-4961A59568E2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2662" name="Line 22">
            <a:extLst>
              <a:ext uri="{FF2B5EF4-FFF2-40B4-BE49-F238E27FC236}">
                <a16:creationId xmlns:a16="http://schemas.microsoft.com/office/drawing/2014/main" id="{6D0417DA-3D51-4331-ACC5-D50D14B1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B7426399-72D4-4EA9-A6B1-87CB5389503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5685F033-8E84-4ABC-8459-7A16FB034C82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2665" name="Text Box 25">
            <a:extLst>
              <a:ext uri="{FF2B5EF4-FFF2-40B4-BE49-F238E27FC236}">
                <a16:creationId xmlns:a16="http://schemas.microsoft.com/office/drawing/2014/main" id="{47F186F2-F26A-422E-92F3-D80B8656BA5F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2666" name="Text Box 26">
            <a:extLst>
              <a:ext uri="{FF2B5EF4-FFF2-40B4-BE49-F238E27FC236}">
                <a16:creationId xmlns:a16="http://schemas.microsoft.com/office/drawing/2014/main" id="{AD16D925-9E72-4354-A918-48025EB726F4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2667" name="Text Box 27">
            <a:extLst>
              <a:ext uri="{FF2B5EF4-FFF2-40B4-BE49-F238E27FC236}">
                <a16:creationId xmlns:a16="http://schemas.microsoft.com/office/drawing/2014/main" id="{031A54EA-7F96-43C8-8CF6-632167536F0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2668" name="Text Box 28">
            <a:extLst>
              <a:ext uri="{FF2B5EF4-FFF2-40B4-BE49-F238E27FC236}">
                <a16:creationId xmlns:a16="http://schemas.microsoft.com/office/drawing/2014/main" id="{9C37C9DD-EC8C-44CF-9556-1F8B64B4E23B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98BABFE5-0FC1-4699-B2F6-AF0F30AF447C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618F1576-66D2-4F1C-9229-72A1DEA7BC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6D45D963-7F28-4146-8649-E59DCB8C4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C30122BA-41EE-4766-B97D-24DB8E6D976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CBD5C4-B9BC-470B-B931-008FF111A911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EEAA470-72C4-43E5-A2B4-3145050580E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6B787D00-2621-4D61-B4FA-9E774054705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D9C9819D-2110-48AD-A8B3-402466599F88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DE83D52-6002-465D-9E0D-2A7F2656B04E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0D39279D-5732-4CA1-9E14-5B5CAF141E19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154894F8-4AAA-4480-B5E4-4876C482BA4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05BA2D4B-5BA2-48AB-98BF-844E2A1B140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1A669210-AAA5-4EC0-87AB-2DCA0D43BE67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7730514B-8C43-4309-AB7C-64241CA90C2D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A0B75897-DC8B-4D91-995B-152A0B8BDD8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27F09EEF-1D31-4FF4-9A33-779228FE05CC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9BE99634-2FDD-47D4-B57A-EF651A03BC8A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6C79037C-947E-411F-A0F9-84B9BAB58BEA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9D31E894-9AF2-4FA0-9D5E-0AAF73E087F6}"/>
              </a:ext>
            </a:extLst>
          </p:cNvPr>
          <p:cNvSpPr>
            <a:spLocks/>
          </p:cNvSpPr>
          <p:nvPr/>
        </p:nvSpPr>
        <p:spPr bwMode="auto">
          <a:xfrm>
            <a:off x="10439400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5" name="AutoShape 17">
            <a:extLst>
              <a:ext uri="{FF2B5EF4-FFF2-40B4-BE49-F238E27FC236}">
                <a16:creationId xmlns:a16="http://schemas.microsoft.com/office/drawing/2014/main" id="{9312BD8F-CBC6-44C0-93F0-0B178921FA95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6" name="AutoShape 18">
            <a:extLst>
              <a:ext uri="{FF2B5EF4-FFF2-40B4-BE49-F238E27FC236}">
                <a16:creationId xmlns:a16="http://schemas.microsoft.com/office/drawing/2014/main" id="{140C858F-BDBD-40E8-9803-741FF9F6DFD9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7" name="Text Box 19">
            <a:extLst>
              <a:ext uri="{FF2B5EF4-FFF2-40B4-BE49-F238E27FC236}">
                <a16:creationId xmlns:a16="http://schemas.microsoft.com/office/drawing/2014/main" id="{1EF3E8CC-38F7-41EB-A2E6-92F499A8AED2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7B73F576-4A3C-43A1-9C9C-73E017F1CFB7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4709" name="AutoShape 21">
            <a:extLst>
              <a:ext uri="{FF2B5EF4-FFF2-40B4-BE49-F238E27FC236}">
                <a16:creationId xmlns:a16="http://schemas.microsoft.com/office/drawing/2014/main" id="{0EC8CC15-FA49-4604-B6C5-D571A78EDB86}"/>
              </a:ext>
            </a:extLst>
          </p:cNvPr>
          <p:cNvSpPr>
            <a:spLocks/>
          </p:cNvSpPr>
          <p:nvPr/>
        </p:nvSpPr>
        <p:spPr bwMode="auto">
          <a:xfrm>
            <a:off x="9866313" y="6475413"/>
            <a:ext cx="493712" cy="744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50AEA88A-24E5-4FAF-BB63-1571C9561EEF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4711" name="Text Box 23">
            <a:extLst>
              <a:ext uri="{FF2B5EF4-FFF2-40B4-BE49-F238E27FC236}">
                <a16:creationId xmlns:a16="http://schemas.microsoft.com/office/drawing/2014/main" id="{6928A905-E78E-41FF-AFD0-4A6FE28B834E}"/>
              </a:ext>
            </a:extLst>
          </p:cNvPr>
          <p:cNvSpPr txBox="1">
            <a:spLocks/>
          </p:cNvSpPr>
          <p:nvPr/>
        </p:nvSpPr>
        <p:spPr bwMode="auto">
          <a:xfrm>
            <a:off x="10191750" y="6045200"/>
            <a:ext cx="1927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6 (n*p)</a:t>
            </a:r>
          </a:p>
        </p:txBody>
      </p:sp>
      <p:sp>
        <p:nvSpPr>
          <p:cNvPr id="114712" name="Line 24">
            <a:extLst>
              <a:ext uri="{FF2B5EF4-FFF2-40B4-BE49-F238E27FC236}">
                <a16:creationId xmlns:a16="http://schemas.microsoft.com/office/drawing/2014/main" id="{1AA449B6-17E7-45A9-BD91-7908137F4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3" name="Text Box 25">
            <a:extLst>
              <a:ext uri="{FF2B5EF4-FFF2-40B4-BE49-F238E27FC236}">
                <a16:creationId xmlns:a16="http://schemas.microsoft.com/office/drawing/2014/main" id="{91B3282B-5FE9-4251-8EA6-490EA7B556B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19E4E99F-F72D-4B3F-878F-835F186BE65D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4715" name="Text Box 27">
            <a:extLst>
              <a:ext uri="{FF2B5EF4-FFF2-40B4-BE49-F238E27FC236}">
                <a16:creationId xmlns:a16="http://schemas.microsoft.com/office/drawing/2014/main" id="{8573FA08-3B3C-4C0B-ADAF-E98DCB97B1E7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1D77C50E-6B38-48F6-AA2E-B00B71009805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4717" name="Text Box 29">
            <a:extLst>
              <a:ext uri="{FF2B5EF4-FFF2-40B4-BE49-F238E27FC236}">
                <a16:creationId xmlns:a16="http://schemas.microsoft.com/office/drawing/2014/main" id="{64325233-7B95-4450-A4F6-754374B7B6B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4718" name="Text Box 30">
            <a:extLst>
              <a:ext uri="{FF2B5EF4-FFF2-40B4-BE49-F238E27FC236}">
                <a16:creationId xmlns:a16="http://schemas.microsoft.com/office/drawing/2014/main" id="{E646D7AC-4B86-495A-B120-B78D3004B16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4719" name="Text Box 31">
            <a:extLst>
              <a:ext uri="{FF2B5EF4-FFF2-40B4-BE49-F238E27FC236}">
                <a16:creationId xmlns:a16="http://schemas.microsoft.com/office/drawing/2014/main" id="{6B0730E6-1049-48CB-92D6-11C80DE424F5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30C4F711-B0D5-498C-99B9-A059E8F601DC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4D393FF5-ACF0-8348-8357-91816F776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57738"/>
            <a:ext cx="7045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What happens if: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factorial is called with a negative number?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96875" indent="-261938">
              <a:spcBef>
                <a:spcPts val="800"/>
              </a:spcBef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9D104ED2-576C-48BB-8BE4-388D79F71E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6627" y="6144387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054A091F-E999-488F-9747-C83FBFBE95E2}"/>
              </a:ext>
            </a:extLst>
          </p:cNvPr>
          <p:cNvSpPr txBox="1">
            <a:spLocks/>
          </p:cNvSpPr>
          <p:nvPr/>
        </p:nvSpPr>
        <p:spPr bwMode="auto">
          <a:xfrm>
            <a:off x="5511800" y="6583363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  <p:sp>
        <p:nvSpPr>
          <p:cNvPr id="118790" name="AutoShape 6">
            <a:extLst>
              <a:ext uri="{FF2B5EF4-FFF2-40B4-BE49-F238E27FC236}">
                <a16:creationId xmlns:a16="http://schemas.microsoft.com/office/drawing/2014/main" id="{33D05131-22D0-4F87-B9A4-7C28066A9732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912987DA-262C-41ED-92AC-22644B1572F5}"/>
              </a:ext>
            </a:extLst>
          </p:cNvPr>
          <p:cNvSpPr txBox="1">
            <a:spLocks/>
          </p:cNvSpPr>
          <p:nvPr/>
        </p:nvSpPr>
        <p:spPr bwMode="auto">
          <a:xfrm>
            <a:off x="4673600" y="4073525"/>
            <a:ext cx="522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-1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16190"/>
            <a:ext cx="7045325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 dirty="0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What happens if: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factorial is called with a negative number? 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we forgot the “n == 1” check?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EABB90-9663-4BDD-8D45-8B9871D52F21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B711B42-D128-4680-851D-BB535B6377BC}"/>
              </a:ext>
            </a:extLst>
          </p:cNvPr>
          <p:cNvSpPr txBox="1">
            <a:spLocks/>
          </p:cNvSpPr>
          <p:nvPr/>
        </p:nvSpPr>
        <p:spPr bwMode="auto">
          <a:xfrm>
            <a:off x="4755206" y="4069080"/>
            <a:ext cx="359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D568A5-2006-4C47-AD60-A7BFEC017735}"/>
              </a:ext>
            </a:extLst>
          </p:cNvPr>
          <p:cNvSpPr>
            <a:spLocks/>
          </p:cNvSpPr>
          <p:nvPr/>
        </p:nvSpPr>
        <p:spPr bwMode="auto">
          <a:xfrm>
            <a:off x="11187113" y="6942667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02962F-90F6-D042-A2B3-0485CBCBD605}"/>
              </a:ext>
            </a:extLst>
          </p:cNvPr>
          <p:cNvSpPr>
            <a:spLocks/>
          </p:cNvSpPr>
          <p:nvPr/>
        </p:nvSpPr>
        <p:spPr bwMode="auto">
          <a:xfrm>
            <a:off x="11187113" y="60219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D6C41FE-808B-0448-9985-D90C8C0F2302}"/>
              </a:ext>
            </a:extLst>
          </p:cNvPr>
          <p:cNvSpPr>
            <a:spLocks/>
          </p:cNvSpPr>
          <p:nvPr/>
        </p:nvSpPr>
        <p:spPr bwMode="auto">
          <a:xfrm>
            <a:off x="11187113" y="5096404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FCE42CE-D849-5043-A2C0-DC4AD8BB2B58}"/>
              </a:ext>
            </a:extLst>
          </p:cNvPr>
          <p:cNvSpPr>
            <a:spLocks/>
          </p:cNvSpPr>
          <p:nvPr/>
        </p:nvSpPr>
        <p:spPr bwMode="auto">
          <a:xfrm>
            <a:off x="11187113" y="41804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E071EC32-D3DA-8846-8555-97B7DCA93750}"/>
              </a:ext>
            </a:extLst>
          </p:cNvPr>
          <p:cNvSpPr>
            <a:spLocks/>
          </p:cNvSpPr>
          <p:nvPr/>
        </p:nvSpPr>
        <p:spPr bwMode="auto">
          <a:xfrm>
            <a:off x="11187113" y="3254904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67FBBF0-5AB7-F64A-937E-7FD06117F892}"/>
              </a:ext>
            </a:extLst>
          </p:cNvPr>
          <p:cNvSpPr>
            <a:spLocks/>
          </p:cNvSpPr>
          <p:nvPr/>
        </p:nvSpPr>
        <p:spPr bwMode="auto">
          <a:xfrm>
            <a:off x="11187113" y="23389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n=-1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9817B3C7-1352-8F4F-B45F-95F3B915B5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6627" y="6144387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C7B1584A-5401-BE4F-93C9-EB0F3EB47F06}"/>
              </a:ext>
            </a:extLst>
          </p:cNvPr>
          <p:cNvSpPr txBox="1">
            <a:spLocks/>
          </p:cNvSpPr>
          <p:nvPr/>
        </p:nvSpPr>
        <p:spPr bwMode="auto">
          <a:xfrm>
            <a:off x="5511800" y="6583363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13806714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2002DFEE-9AC9-4386-8D35-99AF73380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930650"/>
            <a:ext cx="11099800" cy="1293813"/>
          </a:xfrm>
        </p:spPr>
        <p:txBody>
          <a:bodyPr/>
          <a:lstStyle/>
          <a:p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Let’s code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834D2CC7-BBB6-44A7-B250-C6A3E8D63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Practice: Recursive List Search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4AD4C66-1901-4B63-934B-9BFAE711F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587500"/>
            <a:ext cx="11539538" cy="7683500"/>
          </a:xfrm>
        </p:spPr>
        <p:txBody>
          <a:bodyPr anchor="t"/>
          <a:lstStyle/>
          <a:p>
            <a:pPr marL="0" lvl="4" indent="0">
              <a:buSzTx/>
              <a:buFontTx/>
              <a:buNone/>
            </a:pPr>
            <a:r>
              <a:rPr lang="en-US" altLang="en-US" sz="3200" dirty="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does a given number exist in a recursive structure?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number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list of numbers and lists (which contain other numbers and lists)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True if there’s a list containing the number, else False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2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True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12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[1,2,[4,[[3],[8,9]],5,6]])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False</a:t>
            </a:r>
            <a:endParaRPr lang="en-US" altLang="en-US" sz="3200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6FEB1012-6A1C-486A-B8E4-C244D3071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Example: Pretty Print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AC2054A-9835-4212-B003-3CEA740D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411288"/>
            <a:ext cx="11539538" cy="7859712"/>
          </a:xfrm>
        </p:spPr>
        <p:txBody>
          <a:bodyPr anchor="t"/>
          <a:lstStyle/>
          <a:p>
            <a:pPr marL="0" lvl="4" indent="0" defTabSz="565150">
              <a:spcBef>
                <a:spcPts val="4000"/>
              </a:spcBef>
              <a:buSzTx/>
              <a:buFontTx/>
              <a:buNone/>
            </a:pPr>
            <a:r>
              <a:rPr lang="en-US" altLang="en-US" sz="3100" dirty="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format nested lists of bullet points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recursive lists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Appropriately-tabbed items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pretty_print</a:t>
            </a: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([“A”, [“1”, “2”, “3”,],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“B”, [“4”, [“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”, “ii”]]])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*A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*1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*2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*3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*B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*4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*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*ii</a:t>
            </a:r>
            <a:endParaRPr lang="en-US" altLang="en-US" sz="3100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>
            <a:extLst>
              <a:ext uri="{FF2B5EF4-FFF2-40B4-BE49-F238E27FC236}">
                <a16:creationId xmlns:a16="http://schemas.microsoft.com/office/drawing/2014/main" id="{F50826FF-5996-4033-B0A0-FC8830A0CD60}"/>
              </a:ext>
            </a:extLst>
          </p:cNvPr>
          <p:cNvSpPr txBox="1">
            <a:spLocks/>
          </p:cNvSpPr>
          <p:nvPr/>
        </p:nvSpPr>
        <p:spPr bwMode="auto">
          <a:xfrm>
            <a:off x="5816322" y="6714232"/>
            <a:ext cx="1370568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>
                <a:hlinkClick r:id="rId2"/>
              </a:rPr>
              <a:t>https://xkcd.com/244/</a:t>
            </a:r>
            <a:r>
              <a:rPr lang="en-US" altLang="en-US" sz="1000" dirty="0"/>
              <a:t> </a:t>
            </a:r>
          </a:p>
        </p:txBody>
      </p:sp>
      <p:pic>
        <p:nvPicPr>
          <p:cNvPr id="129026" name="Picture 2">
            <a:extLst>
              <a:ext uri="{FF2B5EF4-FFF2-40B4-BE49-F238E27FC236}">
                <a16:creationId xmlns:a16="http://schemas.microsoft.com/office/drawing/2014/main" id="{37B74ED9-FBBD-41A1-AD02-BF7D0EAD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066800"/>
            <a:ext cx="4830763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C578C4-C48D-0A41-B2D0-11C957E1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" y="7666038"/>
            <a:ext cx="110998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“To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understand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, you need to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understand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(Meena)</a:t>
            </a:r>
            <a:endParaRPr lang="en-US" altLang="en-US" sz="26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pic>
        <p:nvPicPr>
          <p:cNvPr id="1026" name="Picture 2" descr="thumbs up emoji decal">
            <a:extLst>
              <a:ext uri="{FF2B5EF4-FFF2-40B4-BE49-F238E27FC236}">
                <a16:creationId xmlns:a16="http://schemas.microsoft.com/office/drawing/2014/main" id="{E42D2160-1915-CA4A-B297-2E432178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0" y="7762875"/>
            <a:ext cx="2159000" cy="13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4D166-3F19-154F-9B40-AC136EE4A3A2}"/>
              </a:ext>
            </a:extLst>
          </p:cNvPr>
          <p:cNvSpPr txBox="1"/>
          <p:nvPr/>
        </p:nvSpPr>
        <p:spPr>
          <a:xfrm>
            <a:off x="7645400" y="9259015"/>
            <a:ext cx="6502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https://hotsigns.net/two-thumbs-up-emoji-247-decal_p_302.html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663815A-5E06-4B21-BAB4-63A0B684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Recursion?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BF713D-9807-4860-9059-884717438F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2087563"/>
            <a:ext cx="11596688" cy="3806825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definitions</a:t>
            </a: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Contain the term in the body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Dictionaries, mathematical definitions, </a:t>
            </a:r>
            <a:r>
              <a:rPr lang="en-US" altLang="en-US" sz="32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D67E05B-F60D-4884-8D99-178B65E19F04}"/>
              </a:ext>
            </a:extLst>
          </p:cNvPr>
          <p:cNvSpPr txBox="1">
            <a:spLocks/>
          </p:cNvSpPr>
          <p:nvPr/>
        </p:nvSpPr>
        <p:spPr bwMode="auto">
          <a:xfrm>
            <a:off x="1854200" y="4572000"/>
            <a:ext cx="806727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482600" indent="-177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algn="l"/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 number x is a </a:t>
            </a:r>
            <a:r>
              <a:rPr lang="en-US" altLang="en-US" sz="30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positive even number</a:t>
            </a: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if:</a:t>
            </a:r>
            <a:b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</a:br>
            <a:endParaRPr lang="en-US" altLang="en-US" sz="30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lvl="1" algn="l">
              <a:buSzPct val="100000"/>
              <a:buFontTx/>
              <a:buChar char="•"/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x is 2</a:t>
            </a:r>
          </a:p>
          <a:p>
            <a:pPr algn="l">
              <a:spcBef>
                <a:spcPts val="2000"/>
              </a:spcBef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      OR</a:t>
            </a:r>
          </a:p>
          <a:p>
            <a:pPr lvl="1" algn="l">
              <a:spcBef>
                <a:spcPts val="2000"/>
              </a:spcBef>
              <a:buSzPct val="100000"/>
              <a:buFontTx/>
              <a:buChar char="•"/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x equals another </a:t>
            </a:r>
            <a:r>
              <a:rPr lang="en-US" altLang="en-US" sz="30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positive even number</a:t>
            </a: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plus two</a:t>
            </a:r>
          </a:p>
        </p:txBody>
      </p:sp>
    </p:spTree>
    <p:extLst>
      <p:ext uri="{BB962C8B-B14F-4D97-AF65-F5344CB8AC3E}">
        <p14:creationId xmlns:p14="http://schemas.microsoft.com/office/powerpoint/2010/main" val="333741874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4C67ACA-B406-43DF-BFFC-1F853AD5C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879125"/>
            <a:ext cx="11099800" cy="904875"/>
          </a:xfrm>
        </p:spPr>
        <p:txBody>
          <a:bodyPr/>
          <a:lstStyle/>
          <a:p>
            <a:pPr algn="l" defTabSz="542925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Summary: Recursive Information</a:t>
            </a: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1176BB3-63BA-4EE0-B57C-14D4D189E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9800" y="1991963"/>
            <a:ext cx="11758613" cy="2343150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is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definition/structure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Definition contains term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Structure refers to others of same type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a dictionary contains dictionaries (which may contain...)</a:t>
            </a:r>
          </a:p>
        </p:txBody>
      </p:sp>
      <p:sp>
        <p:nvSpPr>
          <p:cNvPr id="126979" name="Line 3">
            <a:extLst>
              <a:ext uri="{FF2B5EF4-FFF2-40B4-BE49-F238E27FC236}">
                <a16:creationId xmlns:a16="http://schemas.microsoft.com/office/drawing/2014/main" id="{04D2216B-B6B0-4DF2-9EF0-13C116B3A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150" y="478155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26980" name="Group 4">
            <a:extLst>
              <a:ext uri="{FF2B5EF4-FFF2-40B4-BE49-F238E27FC236}">
                <a16:creationId xmlns:a16="http://schemas.microsoft.com/office/drawing/2014/main" id="{EEFFF3B2-0BCD-4082-9968-4A123C8D86F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467225" y="6184900"/>
            <a:ext cx="428625" cy="785813"/>
            <a:chOff x="0" y="0"/>
            <a:chExt cx="428774" cy="785149"/>
          </a:xfrm>
        </p:grpSpPr>
        <p:sp>
          <p:nvSpPr>
            <p:cNvPr id="126981" name="AutoShape 5">
              <a:extLst>
                <a:ext uri="{FF2B5EF4-FFF2-40B4-BE49-F238E27FC236}">
                  <a16:creationId xmlns:a16="http://schemas.microsoft.com/office/drawing/2014/main" id="{EC78F51D-51CD-49F3-A2FD-19787147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6982" name="Oval 6">
              <a:extLst>
                <a:ext uri="{FF2B5EF4-FFF2-40B4-BE49-F238E27FC236}">
                  <a16:creationId xmlns:a16="http://schemas.microsoft.com/office/drawing/2014/main" id="{DC0B97C9-FE9A-4DD2-81F3-00679630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26983" name="Text Box 7">
            <a:extLst>
              <a:ext uri="{FF2B5EF4-FFF2-40B4-BE49-F238E27FC236}">
                <a16:creationId xmlns:a16="http://schemas.microsoft.com/office/drawing/2014/main" id="{A019DACA-8128-4953-8809-0E91FBB585AB}"/>
              </a:ext>
            </a:extLst>
          </p:cNvPr>
          <p:cNvSpPr txBox="1">
            <a:spLocks/>
          </p:cNvSpPr>
          <p:nvPr/>
        </p:nvSpPr>
        <p:spPr bwMode="auto">
          <a:xfrm>
            <a:off x="5564188" y="4758055"/>
            <a:ext cx="2732286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71E90A84-337E-4705-9EEC-AA740FE6BF0F}"/>
              </a:ext>
            </a:extLst>
          </p:cNvPr>
          <p:cNvSpPr txBox="1">
            <a:spLocks/>
          </p:cNvSpPr>
          <p:nvPr/>
        </p:nvSpPr>
        <p:spPr bwMode="auto">
          <a:xfrm>
            <a:off x="5564188" y="6155055"/>
            <a:ext cx="185627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base case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32D1D2A5-BF51-4528-A7FE-252E1AEF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838200"/>
            <a:ext cx="11099800" cy="90487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Summary: Recursive Code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01F46A49-181B-493D-9E5F-CD81CEAC4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938338"/>
            <a:ext cx="11552238" cy="7008812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is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code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Function that sometimes itself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Why write recursive code?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Real-world data/structures are recursive; intuitive for code to reflect data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Where do computers keep local variables for recursive calls?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a section of memory called a “frame”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Only one function is 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active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at a time, so keep frames in a stack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happens to programs with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infinite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Calls keep pushing more frames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Exhaust memory, throw </a:t>
            </a:r>
            <a:r>
              <a:rPr lang="en-US" altLang="en-US" sz="2800" dirty="0" err="1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RecursionError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1A6AD764-0C33-448B-A6D6-52B438B9E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Recursion?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3E7208C-BBDB-4F4C-9D82-E257C6D855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567" y="2362200"/>
            <a:ext cx="11596688" cy="3494879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structures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may refer to structures of the same type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data structures or real-world structures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38990A-312E-4844-9F9D-EA2CE0592FB6}"/>
              </a:ext>
            </a:extLst>
          </p:cNvPr>
          <p:cNvSpPr>
            <a:spLocks/>
          </p:cNvSpPr>
          <p:nvPr/>
        </p:nvSpPr>
        <p:spPr bwMode="auto">
          <a:xfrm>
            <a:off x="6661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6E8BEAF-5184-4BC7-A845-ABA4DD32966C}"/>
              </a:ext>
            </a:extLst>
          </p:cNvPr>
          <p:cNvSpPr txBox="1">
            <a:spLocks/>
          </p:cNvSpPr>
          <p:nvPr/>
        </p:nvSpPr>
        <p:spPr bwMode="auto">
          <a:xfrm>
            <a:off x="5527606" y="4199597"/>
            <a:ext cx="10715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rows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F8C1D01-E53A-4316-926C-355FE68B6872}"/>
              </a:ext>
            </a:extLst>
          </p:cNvPr>
          <p:cNvSpPr txBox="1">
            <a:spLocks/>
          </p:cNvSpPr>
          <p:nvPr/>
        </p:nvSpPr>
        <p:spPr bwMode="auto">
          <a:xfrm>
            <a:off x="935567" y="4195364"/>
            <a:ext cx="4183838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rows = [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[“A”, [1, 2]],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[“B”, [3, 4, 5]],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[“C”, [6, 7]]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AB981DE-FC76-433E-8CBC-B1686B922B0B}"/>
              </a:ext>
            </a:extLst>
          </p:cNvPr>
          <p:cNvSpPr>
            <a:spLocks/>
          </p:cNvSpPr>
          <p:nvPr/>
        </p:nvSpPr>
        <p:spPr bwMode="auto">
          <a:xfrm>
            <a:off x="8439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7BDAE5-3E9D-4278-946C-8102558DFF36}"/>
              </a:ext>
            </a:extLst>
          </p:cNvPr>
          <p:cNvSpPr>
            <a:spLocks/>
          </p:cNvSpPr>
          <p:nvPr/>
        </p:nvSpPr>
        <p:spPr bwMode="auto">
          <a:xfrm>
            <a:off x="90105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59BB60F-D382-4784-9309-33FAF971A68E}"/>
              </a:ext>
            </a:extLst>
          </p:cNvPr>
          <p:cNvSpPr>
            <a:spLocks/>
          </p:cNvSpPr>
          <p:nvPr/>
        </p:nvSpPr>
        <p:spPr bwMode="auto">
          <a:xfrm>
            <a:off x="9582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C8FDDC2E-D739-45FA-98FA-D17C1E75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18" y="4532972"/>
            <a:ext cx="1385888" cy="0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FFC492E3-38B1-431C-A89F-B35710D0E4E9}"/>
              </a:ext>
            </a:extLst>
          </p:cNvPr>
          <p:cNvSpPr>
            <a:spLocks/>
          </p:cNvSpPr>
          <p:nvPr/>
        </p:nvSpPr>
        <p:spPr bwMode="auto">
          <a:xfrm>
            <a:off x="6788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“A”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FD52670-AD78-4138-AC68-C708AF7A773C}"/>
              </a:ext>
            </a:extLst>
          </p:cNvPr>
          <p:cNvSpPr>
            <a:spLocks/>
          </p:cNvSpPr>
          <p:nvPr/>
        </p:nvSpPr>
        <p:spPr bwMode="auto">
          <a:xfrm>
            <a:off x="7359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01E09B5-3F4B-47CB-AAD6-C317E9DF84D8}"/>
              </a:ext>
            </a:extLst>
          </p:cNvPr>
          <p:cNvSpPr>
            <a:spLocks/>
          </p:cNvSpPr>
          <p:nvPr/>
        </p:nvSpPr>
        <p:spPr bwMode="auto">
          <a:xfrm>
            <a:off x="8820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“B”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7B65F37-EE5B-4DAB-BE88-3F0E736868FF}"/>
              </a:ext>
            </a:extLst>
          </p:cNvPr>
          <p:cNvSpPr>
            <a:spLocks/>
          </p:cNvSpPr>
          <p:nvPr/>
        </p:nvSpPr>
        <p:spPr bwMode="auto">
          <a:xfrm>
            <a:off x="9391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DCABEE35-96CD-48FC-92C4-81243D3E867F}"/>
              </a:ext>
            </a:extLst>
          </p:cNvPr>
          <p:cNvSpPr>
            <a:spLocks/>
          </p:cNvSpPr>
          <p:nvPr/>
        </p:nvSpPr>
        <p:spPr bwMode="auto">
          <a:xfrm>
            <a:off x="10979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“C”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CEE6B301-24D2-45D7-AC55-2841340CB437}"/>
              </a:ext>
            </a:extLst>
          </p:cNvPr>
          <p:cNvSpPr>
            <a:spLocks/>
          </p:cNvSpPr>
          <p:nvPr/>
        </p:nvSpPr>
        <p:spPr bwMode="auto">
          <a:xfrm>
            <a:off x="11550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5A82D58F-0187-492D-8C1A-19C9E3A50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0218" y="4532972"/>
            <a:ext cx="1055688" cy="13176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F3314C33-347B-471B-8119-94DD44C96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7381" y="4532972"/>
            <a:ext cx="476250" cy="1360488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DAF5192D-1B81-4881-BE8A-50033B101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731" y="4532972"/>
            <a:ext cx="1968500" cy="1350963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0C56D824-6419-4864-AFDD-114084EF0C4C}"/>
              </a:ext>
            </a:extLst>
          </p:cNvPr>
          <p:cNvSpPr>
            <a:spLocks/>
          </p:cNvSpPr>
          <p:nvPr/>
        </p:nvSpPr>
        <p:spPr bwMode="auto">
          <a:xfrm>
            <a:off x="6788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1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5F032C85-0892-4EC8-9579-056313455FDD}"/>
              </a:ext>
            </a:extLst>
          </p:cNvPr>
          <p:cNvSpPr>
            <a:spLocks/>
          </p:cNvSpPr>
          <p:nvPr/>
        </p:nvSpPr>
        <p:spPr bwMode="auto">
          <a:xfrm>
            <a:off x="7359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2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BEDA9746-BB0D-4DFB-A236-F5D8A33F7102}"/>
              </a:ext>
            </a:extLst>
          </p:cNvPr>
          <p:cNvSpPr>
            <a:spLocks/>
          </p:cNvSpPr>
          <p:nvPr/>
        </p:nvSpPr>
        <p:spPr bwMode="auto">
          <a:xfrm>
            <a:off x="8566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3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B1B0C446-3FC8-4CCC-9851-51DDB75FF0D9}"/>
              </a:ext>
            </a:extLst>
          </p:cNvPr>
          <p:cNvSpPr>
            <a:spLocks/>
          </p:cNvSpPr>
          <p:nvPr/>
        </p:nvSpPr>
        <p:spPr bwMode="auto">
          <a:xfrm>
            <a:off x="9137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4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06AD6E53-4685-4BDF-BFE8-93C03937B0DA}"/>
              </a:ext>
            </a:extLst>
          </p:cNvPr>
          <p:cNvSpPr>
            <a:spLocks/>
          </p:cNvSpPr>
          <p:nvPr/>
        </p:nvSpPr>
        <p:spPr bwMode="auto">
          <a:xfrm>
            <a:off x="10979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6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FF775DFD-6EE4-4099-A2E7-62F58540CE5B}"/>
              </a:ext>
            </a:extLst>
          </p:cNvPr>
          <p:cNvSpPr>
            <a:spLocks/>
          </p:cNvSpPr>
          <p:nvPr/>
        </p:nvSpPr>
        <p:spPr bwMode="auto">
          <a:xfrm>
            <a:off x="11550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7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2C6BA999-2080-4B7D-AE4F-3AB823A4CD24}"/>
              </a:ext>
            </a:extLst>
          </p:cNvPr>
          <p:cNvSpPr>
            <a:spLocks/>
          </p:cNvSpPr>
          <p:nvPr/>
        </p:nvSpPr>
        <p:spPr bwMode="auto">
          <a:xfrm>
            <a:off x="9709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5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7F32F0C-EF11-496C-81D0-E798D5008B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956" y="6233185"/>
            <a:ext cx="930275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33951705-4708-408E-A6CE-15332E11E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9256" y="6233185"/>
            <a:ext cx="1184275" cy="9112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1E5143F7-B210-4F59-B767-EF72C70F8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4318" y="6233185"/>
            <a:ext cx="862013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44FE74B-23E9-4A8A-9157-8D9DE7E7A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 defTabSz="577850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structures are EVERYWHERE!</a:t>
            </a:r>
          </a:p>
        </p:txBody>
      </p:sp>
      <p:sp>
        <p:nvSpPr>
          <p:cNvPr id="10242" name="Line 2">
            <a:extLst>
              <a:ext uri="{FF2B5EF4-FFF2-40B4-BE49-F238E27FC236}">
                <a16:creationId xmlns:a16="http://schemas.microsoft.com/office/drawing/2014/main" id="{921ED828-DE53-4A21-BCEE-81E8E0BE9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5322888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EBF11220-B330-47B6-8529-8D430224C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4406900"/>
            <a:ext cx="460375" cy="93186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410D3DD-D78A-4378-8666-2A1DD62995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7150" y="4198938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BE4EE49C-1311-4A3B-8A40-B62AFA289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313" y="3600450"/>
            <a:ext cx="608012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CA68DEC2-39AA-41FE-ADB3-D3BB7C170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425" y="3563938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0A3A79B5-521C-4D4E-8926-550E069D0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625" y="3840163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5F725F86-EFD0-41F4-966F-9A5B3E845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7413" y="3902075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2721A2F9-626D-47A8-975B-821EDB13A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3625850"/>
            <a:ext cx="0" cy="7858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50" name="Group 10">
            <a:extLst>
              <a:ext uri="{FF2B5EF4-FFF2-40B4-BE49-F238E27FC236}">
                <a16:creationId xmlns:a16="http://schemas.microsoft.com/office/drawing/2014/main" id="{AC4E471C-318C-45A6-B249-0FA7B7380E25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911475" y="3198813"/>
            <a:ext cx="428625" cy="784225"/>
            <a:chOff x="0" y="0"/>
            <a:chExt cx="428774" cy="785149"/>
          </a:xfrm>
        </p:grpSpPr>
        <p:sp>
          <p:nvSpPr>
            <p:cNvPr id="10251" name="AutoShape 11">
              <a:extLst>
                <a:ext uri="{FF2B5EF4-FFF2-40B4-BE49-F238E27FC236}">
                  <a16:creationId xmlns:a16="http://schemas.microsoft.com/office/drawing/2014/main" id="{31DE563A-6E22-4534-AEFE-731FE4CA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2" name="Oval 12">
              <a:extLst>
                <a:ext uri="{FF2B5EF4-FFF2-40B4-BE49-F238E27FC236}">
                  <a16:creationId xmlns:a16="http://schemas.microsoft.com/office/drawing/2014/main" id="{4CDAA4B2-3755-47F4-B2C7-49C30D82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3" name="Group 13">
            <a:extLst>
              <a:ext uri="{FF2B5EF4-FFF2-40B4-BE49-F238E27FC236}">
                <a16:creationId xmlns:a16="http://schemas.microsoft.com/office/drawing/2014/main" id="{E9C6A487-51A8-4C51-BDD6-778856C30D57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403475" y="2917825"/>
            <a:ext cx="428625" cy="785813"/>
            <a:chOff x="0" y="0"/>
            <a:chExt cx="428774" cy="785149"/>
          </a:xfrm>
        </p:grpSpPr>
        <p:sp>
          <p:nvSpPr>
            <p:cNvPr id="10254" name="AutoShape 14">
              <a:extLst>
                <a:ext uri="{FF2B5EF4-FFF2-40B4-BE49-F238E27FC236}">
                  <a16:creationId xmlns:a16="http://schemas.microsoft.com/office/drawing/2014/main" id="{72E4951B-6B13-4E3E-874A-C5661819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5" name="Oval 15">
              <a:extLst>
                <a:ext uri="{FF2B5EF4-FFF2-40B4-BE49-F238E27FC236}">
                  <a16:creationId xmlns:a16="http://schemas.microsoft.com/office/drawing/2014/main" id="{A9FF313B-2BFD-41A1-9A0F-54FF576D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6" name="Group 16">
            <a:extLst>
              <a:ext uri="{FF2B5EF4-FFF2-40B4-BE49-F238E27FC236}">
                <a16:creationId xmlns:a16="http://schemas.microsoft.com/office/drawing/2014/main" id="{B303B94D-0E90-40A4-B545-E711C80FD729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333500" y="2887663"/>
            <a:ext cx="428625" cy="785812"/>
            <a:chOff x="0" y="0"/>
            <a:chExt cx="428774" cy="785149"/>
          </a:xfrm>
        </p:grpSpPr>
        <p:sp>
          <p:nvSpPr>
            <p:cNvPr id="10257" name="AutoShape 17">
              <a:extLst>
                <a:ext uri="{FF2B5EF4-FFF2-40B4-BE49-F238E27FC236}">
                  <a16:creationId xmlns:a16="http://schemas.microsoft.com/office/drawing/2014/main" id="{F4B579CA-3C63-4508-B41E-EBBB74128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8" name="Oval 18">
              <a:extLst>
                <a:ext uri="{FF2B5EF4-FFF2-40B4-BE49-F238E27FC236}">
                  <a16:creationId xmlns:a16="http://schemas.microsoft.com/office/drawing/2014/main" id="{7674D2F0-B795-4FD0-9DEF-72B218C1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01890725-183E-4754-9ECE-4E65AF5B04E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217863"/>
            <a:ext cx="428625" cy="785812"/>
            <a:chOff x="0" y="0"/>
            <a:chExt cx="428774" cy="785149"/>
          </a:xfrm>
        </p:grpSpPr>
        <p:sp>
          <p:nvSpPr>
            <p:cNvPr id="10260" name="AutoShape 20">
              <a:extLst>
                <a:ext uri="{FF2B5EF4-FFF2-40B4-BE49-F238E27FC236}">
                  <a16:creationId xmlns:a16="http://schemas.microsoft.com/office/drawing/2014/main" id="{0A5F6FDB-A768-4B90-A035-7F3696E8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1" name="Oval 21">
              <a:extLst>
                <a:ext uri="{FF2B5EF4-FFF2-40B4-BE49-F238E27FC236}">
                  <a16:creationId xmlns:a16="http://schemas.microsoft.com/office/drawing/2014/main" id="{A3B77869-B576-4819-B375-CCE96087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DB2FCF6D-499C-4471-B26B-6826A1CD957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565150" y="2963863"/>
            <a:ext cx="428625" cy="785812"/>
            <a:chOff x="0" y="0"/>
            <a:chExt cx="428774" cy="785149"/>
          </a:xfrm>
        </p:grpSpPr>
        <p:sp>
          <p:nvSpPr>
            <p:cNvPr id="10263" name="AutoShape 23">
              <a:extLst>
                <a:ext uri="{FF2B5EF4-FFF2-40B4-BE49-F238E27FC236}">
                  <a16:creationId xmlns:a16="http://schemas.microsoft.com/office/drawing/2014/main" id="{1AD26443-383C-4F9A-8DBC-59C73228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9799D63C-9EA5-4D0C-B8DC-0EDC047F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5" name="Line 25">
            <a:extLst>
              <a:ext uri="{FF2B5EF4-FFF2-40B4-BE49-F238E27FC236}">
                <a16:creationId xmlns:a16="http://schemas.microsoft.com/office/drawing/2014/main" id="{222091F6-00C1-4BE9-8B8F-22DFBD32B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0313" y="4619625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66" name="Group 26">
            <a:extLst>
              <a:ext uri="{FF2B5EF4-FFF2-40B4-BE49-F238E27FC236}">
                <a16:creationId xmlns:a16="http://schemas.microsoft.com/office/drawing/2014/main" id="{2F3CF04A-1A0C-48F1-90BE-71D04C879ADE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717550" y="4046538"/>
            <a:ext cx="428625" cy="784225"/>
            <a:chOff x="0" y="0"/>
            <a:chExt cx="428774" cy="785149"/>
          </a:xfrm>
        </p:grpSpPr>
        <p:sp>
          <p:nvSpPr>
            <p:cNvPr id="10267" name="AutoShape 27">
              <a:extLst>
                <a:ext uri="{FF2B5EF4-FFF2-40B4-BE49-F238E27FC236}">
                  <a16:creationId xmlns:a16="http://schemas.microsoft.com/office/drawing/2014/main" id="{D64DD9CA-2588-4E66-B5B5-58B7B2AD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8" name="Oval 28">
              <a:extLst>
                <a:ext uri="{FF2B5EF4-FFF2-40B4-BE49-F238E27FC236}">
                  <a16:creationId xmlns:a16="http://schemas.microsoft.com/office/drawing/2014/main" id="{FE2C6656-F54B-4349-82D0-EBC37ACAC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9" name="Text Box 29">
            <a:extLst>
              <a:ext uri="{FF2B5EF4-FFF2-40B4-BE49-F238E27FC236}">
                <a16:creationId xmlns:a16="http://schemas.microsoft.com/office/drawing/2014/main" id="{95978ABD-4B43-46A1-8BC4-29776DEC9D6B}"/>
              </a:ext>
            </a:extLst>
          </p:cNvPr>
          <p:cNvSpPr txBox="1">
            <a:spLocks/>
          </p:cNvSpPr>
          <p:nvPr/>
        </p:nvSpPr>
        <p:spPr bwMode="auto">
          <a:xfrm>
            <a:off x="8672513" y="3101975"/>
            <a:ext cx="4116387" cy="33337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</a:t>
            </a:r>
            <a:r>
              <a:rPr lang="en-US" altLang="en-US" sz="1800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alice</a:t>
            </a:r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”,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{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{“points”:94,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“total”:100},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{“points”: 98,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“total”: 100}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1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10270" name="Picture 30">
            <a:extLst>
              <a:ext uri="{FF2B5EF4-FFF2-40B4-BE49-F238E27FC236}">
                <a16:creationId xmlns:a16="http://schemas.microsoft.com/office/drawing/2014/main" id="{1C5E529C-D34B-486A-A8AA-23429E29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740150"/>
            <a:ext cx="2276475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1" name="Text Box 31">
            <a:extLst>
              <a:ext uri="{FF2B5EF4-FFF2-40B4-BE49-F238E27FC236}">
                <a16:creationId xmlns:a16="http://schemas.microsoft.com/office/drawing/2014/main" id="{AB5D34E3-B8B0-4639-A2F9-31551052A436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138863" y="3254375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files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1611087B-5013-4945-91FD-D1B725437D38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326188" y="3327400"/>
            <a:ext cx="1831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directories</a:t>
            </a:r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F2254240-1C29-4CF6-8BEF-E87BAECD7E72}"/>
              </a:ext>
            </a:extLst>
          </p:cNvPr>
          <p:cNvSpPr>
            <a:spLocks/>
          </p:cNvSpPr>
          <p:nvPr/>
        </p:nvSpPr>
        <p:spPr bwMode="auto">
          <a:xfrm>
            <a:off x="5773738" y="3602038"/>
            <a:ext cx="657225" cy="522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764" y="11156"/>
                  <a:pt x="10964" y="3956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AutoShape 34">
            <a:extLst>
              <a:ext uri="{FF2B5EF4-FFF2-40B4-BE49-F238E27FC236}">
                <a16:creationId xmlns:a16="http://schemas.microsoft.com/office/drawing/2014/main" id="{47D95EC3-8138-4826-A7B0-0A96ED59109F}"/>
              </a:ext>
            </a:extLst>
          </p:cNvPr>
          <p:cNvSpPr>
            <a:spLocks/>
          </p:cNvSpPr>
          <p:nvPr/>
        </p:nvSpPr>
        <p:spPr bwMode="auto">
          <a:xfrm>
            <a:off x="6046788" y="3827463"/>
            <a:ext cx="520700" cy="4429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743" y="9142"/>
                  <a:pt x="11943" y="1942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2B912FDC-4B71-404F-878B-480A5F887219}"/>
              </a:ext>
            </a:extLst>
          </p:cNvPr>
          <p:cNvSpPr txBox="1">
            <a:spLocks/>
          </p:cNvSpPr>
          <p:nvPr/>
        </p:nvSpPr>
        <p:spPr bwMode="auto">
          <a:xfrm>
            <a:off x="1198387" y="6821805"/>
            <a:ext cx="1310039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nature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BE9022AD-A00F-4EBF-870B-A34D0DEBE228}"/>
              </a:ext>
            </a:extLst>
          </p:cNvPr>
          <p:cNvSpPr txBox="1">
            <a:spLocks/>
          </p:cNvSpPr>
          <p:nvPr/>
        </p:nvSpPr>
        <p:spPr bwMode="auto">
          <a:xfrm>
            <a:off x="5126839" y="6821805"/>
            <a:ext cx="81913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files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185F4851-6E5F-407F-8C36-7A0659BA20A8}"/>
              </a:ext>
            </a:extLst>
          </p:cNvPr>
          <p:cNvSpPr txBox="1">
            <a:spLocks/>
          </p:cNvSpPr>
          <p:nvPr/>
        </p:nvSpPr>
        <p:spPr bwMode="auto">
          <a:xfrm>
            <a:off x="10102407" y="6821805"/>
            <a:ext cx="1535998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formats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4">
            <a:extLst>
              <a:ext uri="{FF2B5EF4-FFF2-40B4-BE49-F238E27FC236}">
                <a16:creationId xmlns:a16="http://schemas.microsoft.com/office/drawing/2014/main" id="{87C58A4A-F8BE-42E3-9CDB-8311310D6E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E9CE5D42-2B11-4E90-B463-ABF8902BB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209C139D-88C6-48B0-B90C-9555144534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5AECF59-AC7D-464A-B77D-C3412B33D9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BAB2B8CF-D63B-4AF3-B628-5DEACAA48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68E015D-9910-4A7D-8640-01B5F8E74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598F859B-2844-47E4-8C3A-4618F8A02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3CF9197E-A96C-48B6-BFAE-8BB0C41F2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ED6C234-5F90-4407-9A55-A973798E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54050833-567F-4103-B445-B41B1D60A09C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DBC54108-D96E-40BB-8385-ACDEF58B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1" name="Oval 15">
              <a:extLst>
                <a:ext uri="{FF2B5EF4-FFF2-40B4-BE49-F238E27FC236}">
                  <a16:creationId xmlns:a16="http://schemas.microsoft.com/office/drawing/2014/main" id="{3AEE0DD6-8299-49A9-9D9F-C727E542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F4A5FD02-2D0E-4EA9-8695-A29C136EF536}"/>
              </a:ext>
            </a:extLst>
          </p:cNvPr>
          <p:cNvSpPr txBox="1">
            <a:spLocks/>
          </p:cNvSpPr>
          <p:nvPr/>
        </p:nvSpPr>
        <p:spPr bwMode="auto">
          <a:xfrm>
            <a:off x="9212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F4AD7B92-733E-4BCB-AB6A-7078FA32CC20}"/>
              </a:ext>
            </a:extLst>
          </p:cNvPr>
          <p:cNvSpPr txBox="1">
            <a:spLocks/>
          </p:cNvSpPr>
          <p:nvPr/>
        </p:nvSpPr>
        <p:spPr bwMode="auto">
          <a:xfrm>
            <a:off x="10355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11F007F5-F11B-4ADC-99BD-9284164F1044}"/>
              </a:ext>
            </a:extLst>
          </p:cNvPr>
          <p:cNvSpPr txBox="1">
            <a:spLocks/>
          </p:cNvSpPr>
          <p:nvPr/>
        </p:nvSpPr>
        <p:spPr bwMode="auto">
          <a:xfrm>
            <a:off x="11122025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785DDEBD-DF8B-4821-A95F-D20B966AF56D}"/>
              </a:ext>
            </a:extLst>
          </p:cNvPr>
          <p:cNvSpPr txBox="1">
            <a:spLocks/>
          </p:cNvSpPr>
          <p:nvPr/>
        </p:nvSpPr>
        <p:spPr bwMode="auto">
          <a:xfrm>
            <a:off x="10736263" y="29845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01A43D04-8F13-4CCA-9F6E-949719C49F49}"/>
              </a:ext>
            </a:extLst>
          </p:cNvPr>
          <p:cNvSpPr txBox="1">
            <a:spLocks/>
          </p:cNvSpPr>
          <p:nvPr/>
        </p:nvSpPr>
        <p:spPr bwMode="auto">
          <a:xfrm>
            <a:off x="11599863" y="29337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2DCC9A9-BBC1-C347-8608-FD387A7B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EA8D636E-4593-9846-847A-7B14ED84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D8A7BC16-C339-9C45-BDBD-E53436DD4F89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splitting into other branches, OR terminating with a leaf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>
            <a:extLst>
              <a:ext uri="{FF2B5EF4-FFF2-40B4-BE49-F238E27FC236}">
                <a16:creationId xmlns:a16="http://schemas.microsoft.com/office/drawing/2014/main" id="{8A61E314-8E46-41D7-93DC-D4D51C20F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1D4CDFFB-699F-494A-ACDD-9D378C68C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CAF9E7AC-36CA-4478-ADD5-FB513B651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27FC3598-9ABE-478A-9FC6-0106F37611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DFB23987-F5D0-4790-B2AE-63034D553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AA7AE6B3-9DA8-4F62-998C-A91B23464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DA5737E4-501F-4754-9F4D-EE8EA9465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4F3AD161-42BA-4DA7-8FD5-BD31515FA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219EB753-11BE-4AEF-965A-21A56E7466A6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699875" y="2849563"/>
            <a:ext cx="428625" cy="785812"/>
            <a:chOff x="0" y="0"/>
            <a:chExt cx="428774" cy="785149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B8588FC0-DF7D-4F47-922B-EACE6DA1E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45BB949D-7739-45B0-828C-D6DB718D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39317B4D-14E1-4D0A-B128-432433E77E54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191875" y="2570163"/>
            <a:ext cx="428625" cy="785812"/>
            <a:chOff x="0" y="0"/>
            <a:chExt cx="428774" cy="785149"/>
          </a:xfrm>
        </p:grpSpPr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53BF78D9-D451-404E-8662-40D1BC9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A5104B42-A24D-482F-A85C-0040A972F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8" name="Group 18">
            <a:extLst>
              <a:ext uri="{FF2B5EF4-FFF2-40B4-BE49-F238E27FC236}">
                <a16:creationId xmlns:a16="http://schemas.microsoft.com/office/drawing/2014/main" id="{71EF7C0D-C065-4245-A042-FCEBEC602FF7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0121900" y="2540000"/>
            <a:ext cx="428625" cy="785813"/>
            <a:chOff x="0" y="0"/>
            <a:chExt cx="428774" cy="785149"/>
          </a:xfrm>
        </p:grpSpPr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2949620F-7489-48C7-9B36-FD749005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22028174-CFED-499B-B6D4-C9215410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1" name="Group 21">
            <a:extLst>
              <a:ext uri="{FF2B5EF4-FFF2-40B4-BE49-F238E27FC236}">
                <a16:creationId xmlns:a16="http://schemas.microsoft.com/office/drawing/2014/main" id="{EFDCE596-DDF9-405B-82BA-1F183C81C632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2870200"/>
            <a:ext cx="428625" cy="785813"/>
            <a:chOff x="0" y="0"/>
            <a:chExt cx="428774" cy="785149"/>
          </a:xfrm>
        </p:grpSpPr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EAA6DA07-9931-4557-9DFA-BA6DD0D3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D292CA0D-017C-46A4-8A69-09E8A20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4" name="Group 24">
            <a:extLst>
              <a:ext uri="{FF2B5EF4-FFF2-40B4-BE49-F238E27FC236}">
                <a16:creationId xmlns:a16="http://schemas.microsoft.com/office/drawing/2014/main" id="{2E4D0A03-31DD-458C-B29C-8A6C81E93EB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353550" y="2616200"/>
            <a:ext cx="428625" cy="785813"/>
            <a:chOff x="0" y="0"/>
            <a:chExt cx="428774" cy="785149"/>
          </a:xfrm>
        </p:grpSpPr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FD3011EB-5D6C-48C5-987F-03EA14829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8A6CDD9F-4E76-453B-95FB-E202E643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5387" name="Line 27">
            <a:extLst>
              <a:ext uri="{FF2B5EF4-FFF2-40B4-BE49-F238E27FC236}">
                <a16:creationId xmlns:a16="http://schemas.microsoft.com/office/drawing/2014/main" id="{D020A6C8-9710-4056-B470-DE498177C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88" name="Group 28">
            <a:extLst>
              <a:ext uri="{FF2B5EF4-FFF2-40B4-BE49-F238E27FC236}">
                <a16:creationId xmlns:a16="http://schemas.microsoft.com/office/drawing/2014/main" id="{6763CE42-D21A-42B0-84BB-EC8D8DB36505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5389" name="AutoShape 29">
              <a:extLst>
                <a:ext uri="{FF2B5EF4-FFF2-40B4-BE49-F238E27FC236}">
                  <a16:creationId xmlns:a16="http://schemas.microsoft.com/office/drawing/2014/main" id="{1E528272-8BD3-4959-A903-55390CC4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0ED13203-1F86-4E4F-800B-1DA77F8B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Rectangle 1">
            <a:extLst>
              <a:ext uri="{FF2B5EF4-FFF2-40B4-BE49-F238E27FC236}">
                <a16:creationId xmlns:a16="http://schemas.microsoft.com/office/drawing/2014/main" id="{5F0CE988-843B-374F-9DFA-1E179A441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CD0D0F8-36F3-CB4B-B964-C048B8A6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10A0A83-A07E-7D43-A3E7-15E5E5032B13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</a:t>
            </a:r>
            <a:r>
              <a:rPr lang="en-US" altLang="en-US" sz="3200" dirty="0">
                <a:solidFill>
                  <a:srgbClr val="C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splitting into other branches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, OR </a:t>
            </a:r>
            <a:r>
              <a:rPr lang="en-US" altLang="en-US" sz="32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terminating with a leaf</a:t>
            </a:r>
            <a:endParaRPr lang="en-US" altLang="en-US" sz="3200" dirty="0">
              <a:solidFill>
                <a:srgbClr val="0070C0"/>
              </a:solidFill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0C195DE7-AF40-5C45-B249-A36836CBD99A}"/>
              </a:ext>
            </a:extLst>
          </p:cNvPr>
          <p:cNvSpPr txBox="1">
            <a:spLocks/>
          </p:cNvSpPr>
          <p:nvPr/>
        </p:nvSpPr>
        <p:spPr bwMode="auto">
          <a:xfrm>
            <a:off x="1770062" y="6107642"/>
            <a:ext cx="35655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trees are finite:</a:t>
            </a:r>
          </a:p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eventual </a:t>
            </a:r>
            <a:r>
              <a:rPr lang="en-US" altLang="en-US" sz="2800" b="1" dirty="0">
                <a:solidFill>
                  <a:schemeClr val="accent1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base case</a:t>
            </a:r>
          </a:p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allows completion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3B9C5CCD-30FE-F047-AEDE-5FD560B1A9E8}"/>
              </a:ext>
            </a:extLst>
          </p:cNvPr>
          <p:cNvSpPr>
            <a:spLocks/>
          </p:cNvSpPr>
          <p:nvPr/>
        </p:nvSpPr>
        <p:spPr bwMode="auto">
          <a:xfrm>
            <a:off x="3255962" y="5285317"/>
            <a:ext cx="268288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BFD2E9D5-9082-1346-B487-0C8C12A195A0}"/>
              </a:ext>
            </a:extLst>
          </p:cNvPr>
          <p:cNvSpPr txBox="1">
            <a:spLocks/>
          </p:cNvSpPr>
          <p:nvPr/>
        </p:nvSpPr>
        <p:spPr bwMode="auto">
          <a:xfrm>
            <a:off x="5312569" y="5711183"/>
            <a:ext cx="480298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en-US" sz="2800" b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case</a:t>
            </a:r>
            <a:r>
              <a:rPr lang="en-US" altLang="en-US" sz="2800" dirty="0">
                <a:solidFill>
                  <a:srgbClr val="C82506"/>
                </a:solidFill>
              </a:rPr>
              <a:t> allows</a:t>
            </a:r>
          </a:p>
          <a:p>
            <a:r>
              <a:rPr lang="en-US" altLang="en-US" sz="2800" dirty="0">
                <a:solidFill>
                  <a:srgbClr val="C82506"/>
                </a:solidFill>
              </a:rPr>
              <a:t>indefinite growth</a:t>
            </a:r>
          </a:p>
        </p:txBody>
      </p:sp>
      <p:sp>
        <p:nvSpPr>
          <p:cNvPr id="40" name="AutoShape 32">
            <a:extLst>
              <a:ext uri="{FF2B5EF4-FFF2-40B4-BE49-F238E27FC236}">
                <a16:creationId xmlns:a16="http://schemas.microsoft.com/office/drawing/2014/main" id="{5B24DD35-8144-6A4A-9FC8-F2FDF263FA6C}"/>
              </a:ext>
            </a:extLst>
          </p:cNvPr>
          <p:cNvSpPr>
            <a:spLocks/>
          </p:cNvSpPr>
          <p:nvPr/>
        </p:nvSpPr>
        <p:spPr bwMode="auto">
          <a:xfrm>
            <a:off x="5723732" y="4754295"/>
            <a:ext cx="1244600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>
            <a:extLst>
              <a:ext uri="{FF2B5EF4-FFF2-40B4-BE49-F238E27FC236}">
                <a16:creationId xmlns:a16="http://schemas.microsoft.com/office/drawing/2014/main" id="{6F68057A-43BD-4BD9-A3C1-9D8B071FB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2963" y="5373688"/>
            <a:ext cx="1150937" cy="1933575"/>
          </a:xfrm>
          <a:prstGeom prst="line">
            <a:avLst/>
          </a:prstGeom>
          <a:noFill/>
          <a:ln w="2413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8434" name="Group 2">
            <a:extLst>
              <a:ext uri="{FF2B5EF4-FFF2-40B4-BE49-F238E27FC236}">
                <a16:creationId xmlns:a16="http://schemas.microsoft.com/office/drawing/2014/main" id="{13953823-3BB3-4A17-94F0-9A8FC9AA26F1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3516313" y="2290763"/>
            <a:ext cx="884237" cy="1619250"/>
            <a:chOff x="-1" y="-1"/>
            <a:chExt cx="884033" cy="1618794"/>
          </a:xfrm>
        </p:grpSpPr>
        <p:sp>
          <p:nvSpPr>
            <p:cNvPr id="18435" name="AutoShape 3">
              <a:extLst>
                <a:ext uri="{FF2B5EF4-FFF2-40B4-BE49-F238E27FC236}">
                  <a16:creationId xmlns:a16="http://schemas.microsoft.com/office/drawing/2014/main" id="{C176E2DE-AA37-40DB-B076-FB0A97DE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-1"/>
              <a:ext cx="884033" cy="16187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436" name="Oval 4">
              <a:extLst>
                <a:ext uri="{FF2B5EF4-FFF2-40B4-BE49-F238E27FC236}">
                  <a16:creationId xmlns:a16="http://schemas.microsoft.com/office/drawing/2014/main" id="{F7E20004-0668-4E3C-A3CD-0FEF7D6A2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408779"/>
              <a:ext cx="884033" cy="1183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437" name="Text Box 5">
            <a:extLst>
              <a:ext uri="{FF2B5EF4-FFF2-40B4-BE49-F238E27FC236}">
                <a16:creationId xmlns:a16="http://schemas.microsoft.com/office/drawing/2014/main" id="{8D547E31-AF95-4265-A346-A4762B2FDE89}"/>
              </a:ext>
            </a:extLst>
          </p:cNvPr>
          <p:cNvSpPr txBox="1">
            <a:spLocks/>
          </p:cNvSpPr>
          <p:nvPr/>
        </p:nvSpPr>
        <p:spPr bwMode="auto">
          <a:xfrm>
            <a:off x="5478463" y="2910205"/>
            <a:ext cx="291746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base case (leaf)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42E72A56-8185-430B-BBBF-C187C37568D7}"/>
              </a:ext>
            </a:extLst>
          </p:cNvPr>
          <p:cNvSpPr txBox="1">
            <a:spLocks/>
          </p:cNvSpPr>
          <p:nvPr/>
        </p:nvSpPr>
        <p:spPr bwMode="auto">
          <a:xfrm>
            <a:off x="5478463" y="6085205"/>
            <a:ext cx="4433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 (branch)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2597</Words>
  <Application>Microsoft Office PowerPoint</Application>
  <PresentationFormat>Custom</PresentationFormat>
  <Paragraphs>583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Courier</vt:lpstr>
      <vt:lpstr>Gill Sans</vt:lpstr>
      <vt:lpstr>Gill Sans SemiBold</vt:lpstr>
      <vt:lpstr>Helvetica</vt:lpstr>
      <vt:lpstr>Helvetica Light</vt:lpstr>
      <vt:lpstr>Helvetica Neue</vt:lpstr>
      <vt:lpstr>Helvetica Neue Medium</vt:lpstr>
      <vt:lpstr>Menlo</vt:lpstr>
      <vt:lpstr>Times</vt:lpstr>
      <vt:lpstr>White</vt:lpstr>
      <vt:lpstr>220 / 319: Recursion The Art of Self Reference</vt:lpstr>
      <vt:lpstr>Goal: use self-reference is a meaningful way</vt:lpstr>
      <vt:lpstr>Learning Objectives</vt:lpstr>
      <vt:lpstr>What is Recursion?</vt:lpstr>
      <vt:lpstr>What is Recursion?</vt:lpstr>
      <vt:lpstr>Recursive structures are EVERYWHERE!</vt:lpstr>
      <vt:lpstr>Example: Trees (Direct Recursion)</vt:lpstr>
      <vt:lpstr>Example: Trees (Direct Recursion)</vt:lpstr>
      <vt:lpstr>PowerPoint Presentation</vt:lpstr>
      <vt:lpstr>Example: Directories (aka folders)</vt:lpstr>
      <vt:lpstr>Example: Directories (aka folders)</vt:lpstr>
      <vt:lpstr>Recursive Code</vt:lpstr>
      <vt:lpstr>Recursive Code</vt:lpstr>
      <vt:lpstr>Recursive Student Counting</vt:lpstr>
      <vt:lpstr>Recursive Student Counting</vt:lpstr>
      <vt:lpstr>Recursive Student Counting</vt:lpstr>
      <vt:lpstr>Recursive Student Counting</vt:lpstr>
      <vt:lpstr>Practice: Reframing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Tracing Factorial</vt:lpstr>
      <vt:lpstr>Deep Dive: Invocation State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“Infinite” Recursion Bugs</vt:lpstr>
      <vt:lpstr>“Infinite” Recursion Bugs</vt:lpstr>
      <vt:lpstr>Let’s code</vt:lpstr>
      <vt:lpstr>Practice: Recursive List Search</vt:lpstr>
      <vt:lpstr>Example: Pretty Print</vt:lpstr>
      <vt:lpstr>PowerPoint Presentation</vt:lpstr>
      <vt:lpstr>Summary: Recursive Information</vt:lpstr>
      <vt:lpstr>Summary: Recursive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220: Recursion The Art of Self Reference</dc:title>
  <cp:lastModifiedBy>Michael Doescher</cp:lastModifiedBy>
  <cp:revision>69</cp:revision>
  <dcterms:modified xsi:type="dcterms:W3CDTF">2022-10-28T13:18:37Z</dcterms:modified>
</cp:coreProperties>
</file>