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3" r:id="rId7"/>
    <p:sldId id="305" r:id="rId8"/>
    <p:sldId id="266" r:id="rId9"/>
    <p:sldId id="306" r:id="rId10"/>
    <p:sldId id="284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Palanquin Dark" panose="020B0604020202020204" charset="0"/>
      <p:regular r:id="rId14"/>
      <p:bold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Black" panose="020B0604020202020204" charset="-79"/>
      <p:bold r:id="rId20"/>
      <p:boldItalic r:id="rId21"/>
    </p:embeddedFont>
    <p:embeddedFont>
      <p:font typeface="Rubik Glitch" panose="020B0604020202020204" charset="-79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EB213E-11F6-424D-8C26-7168F91E1CE1}">
  <a:tblStyle styleId="{5FEB213E-11F6-424D-8C26-7168F91E1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0" name="Google Shape;10160;g13852c7ee04_0_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1" name="Google Shape;10161;g13852c7ee04_0_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ge34544eb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6" name="Google Shape;9556;ge34544eb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8" name="Google Shape;9608;g13852c7ee04_0_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9" name="Google Shape;9609;g13852c7ee04_0_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78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3" name="Google Shape;9673;g13852c7ee04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4" name="Google Shape;9674;g13852c7ee04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40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8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0" name="Google Shape;8940;p2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8941" name="Google Shape;8941;p2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2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2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2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2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2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2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2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2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2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2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2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2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2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2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2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2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2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2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2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2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2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2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2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2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2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2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2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2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2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2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2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2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2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2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2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2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2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2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2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2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2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2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2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2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2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2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2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2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2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1" name="Google Shape;8991;p29"/>
          <p:cNvSpPr txBox="1">
            <a:spLocks noGrp="1"/>
          </p:cNvSpPr>
          <p:nvPr>
            <p:ph type="title"/>
          </p:nvPr>
        </p:nvSpPr>
        <p:spPr>
          <a:xfrm>
            <a:off x="722375" y="594516"/>
            <a:ext cx="45381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92" name="Google Shape;8992;p29"/>
          <p:cNvSpPr txBox="1">
            <a:spLocks noGrp="1"/>
          </p:cNvSpPr>
          <p:nvPr>
            <p:ph type="subTitle" idx="1"/>
          </p:nvPr>
        </p:nvSpPr>
        <p:spPr>
          <a:xfrm>
            <a:off x="722375" y="1424863"/>
            <a:ext cx="45381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93" name="Google Shape;8993;p29"/>
          <p:cNvSpPr txBox="1"/>
          <p:nvPr/>
        </p:nvSpPr>
        <p:spPr>
          <a:xfrm>
            <a:off x="1066625" y="3419513"/>
            <a:ext cx="38496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8994" name="Google Shape;8994;p29"/>
          <p:cNvGrpSpPr/>
          <p:nvPr/>
        </p:nvGrpSpPr>
        <p:grpSpPr>
          <a:xfrm>
            <a:off x="110918" y="206"/>
            <a:ext cx="8903803" cy="5143474"/>
            <a:chOff x="110918" y="206"/>
            <a:chExt cx="8903803" cy="5143474"/>
          </a:xfrm>
        </p:grpSpPr>
        <p:sp>
          <p:nvSpPr>
            <p:cNvPr id="8995" name="Google Shape;8995;p29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29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29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29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29"/>
            <p:cNvSpPr/>
            <p:nvPr/>
          </p:nvSpPr>
          <p:spPr>
            <a:xfrm>
              <a:off x="379686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29"/>
            <p:cNvSpPr/>
            <p:nvPr/>
          </p:nvSpPr>
          <p:spPr>
            <a:xfrm>
              <a:off x="38791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29"/>
            <p:cNvSpPr/>
            <p:nvPr/>
          </p:nvSpPr>
          <p:spPr>
            <a:xfrm>
              <a:off x="379686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29"/>
            <p:cNvSpPr/>
            <p:nvPr/>
          </p:nvSpPr>
          <p:spPr>
            <a:xfrm>
              <a:off x="387913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29"/>
            <p:cNvSpPr/>
            <p:nvPr/>
          </p:nvSpPr>
          <p:spPr>
            <a:xfrm>
              <a:off x="379686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29"/>
            <p:cNvSpPr/>
            <p:nvPr/>
          </p:nvSpPr>
          <p:spPr>
            <a:xfrm>
              <a:off x="379686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29"/>
            <p:cNvSpPr/>
            <p:nvPr/>
          </p:nvSpPr>
          <p:spPr>
            <a:xfrm>
              <a:off x="387913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29"/>
            <p:cNvSpPr/>
            <p:nvPr/>
          </p:nvSpPr>
          <p:spPr>
            <a:xfrm>
              <a:off x="387913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29"/>
            <p:cNvSpPr/>
            <p:nvPr/>
          </p:nvSpPr>
          <p:spPr>
            <a:xfrm>
              <a:off x="387913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29"/>
            <p:cNvSpPr/>
            <p:nvPr/>
          </p:nvSpPr>
          <p:spPr>
            <a:xfrm>
              <a:off x="379686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29"/>
            <p:cNvSpPr/>
            <p:nvPr/>
          </p:nvSpPr>
          <p:spPr>
            <a:xfrm>
              <a:off x="387913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29"/>
            <p:cNvSpPr/>
            <p:nvPr/>
          </p:nvSpPr>
          <p:spPr>
            <a:xfrm>
              <a:off x="387913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29"/>
            <p:cNvSpPr/>
            <p:nvPr/>
          </p:nvSpPr>
          <p:spPr>
            <a:xfrm>
              <a:off x="379686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29"/>
            <p:cNvSpPr/>
            <p:nvPr/>
          </p:nvSpPr>
          <p:spPr>
            <a:xfrm>
              <a:off x="387913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29"/>
            <p:cNvSpPr/>
            <p:nvPr/>
          </p:nvSpPr>
          <p:spPr>
            <a:xfrm>
              <a:off x="379686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29"/>
            <p:cNvSpPr/>
            <p:nvPr/>
          </p:nvSpPr>
          <p:spPr>
            <a:xfrm>
              <a:off x="387913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29"/>
            <p:cNvSpPr/>
            <p:nvPr/>
          </p:nvSpPr>
          <p:spPr>
            <a:xfrm>
              <a:off x="379686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29"/>
            <p:cNvSpPr/>
            <p:nvPr/>
          </p:nvSpPr>
          <p:spPr>
            <a:xfrm>
              <a:off x="387913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29"/>
            <p:cNvSpPr/>
            <p:nvPr/>
          </p:nvSpPr>
          <p:spPr>
            <a:xfrm>
              <a:off x="379686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29"/>
            <p:cNvSpPr/>
            <p:nvPr/>
          </p:nvSpPr>
          <p:spPr>
            <a:xfrm>
              <a:off x="379686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29"/>
            <p:cNvSpPr/>
            <p:nvPr/>
          </p:nvSpPr>
          <p:spPr>
            <a:xfrm>
              <a:off x="387913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29"/>
            <p:cNvSpPr/>
            <p:nvPr/>
          </p:nvSpPr>
          <p:spPr>
            <a:xfrm>
              <a:off x="379686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29"/>
            <p:cNvSpPr/>
            <p:nvPr/>
          </p:nvSpPr>
          <p:spPr>
            <a:xfrm>
              <a:off x="379686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29"/>
            <p:cNvSpPr/>
            <p:nvPr/>
          </p:nvSpPr>
          <p:spPr>
            <a:xfrm>
              <a:off x="379686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29"/>
            <p:cNvSpPr/>
            <p:nvPr/>
          </p:nvSpPr>
          <p:spPr>
            <a:xfrm>
              <a:off x="387913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29"/>
            <p:cNvSpPr/>
            <p:nvPr/>
          </p:nvSpPr>
          <p:spPr>
            <a:xfrm>
              <a:off x="387913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29"/>
            <p:cNvSpPr/>
            <p:nvPr/>
          </p:nvSpPr>
          <p:spPr>
            <a:xfrm>
              <a:off x="387913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29"/>
            <p:cNvSpPr/>
            <p:nvPr/>
          </p:nvSpPr>
          <p:spPr>
            <a:xfrm>
              <a:off x="379686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29"/>
            <p:cNvSpPr/>
            <p:nvPr/>
          </p:nvSpPr>
          <p:spPr>
            <a:xfrm>
              <a:off x="387913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29"/>
            <p:cNvSpPr/>
            <p:nvPr/>
          </p:nvSpPr>
          <p:spPr>
            <a:xfrm>
              <a:off x="379686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29"/>
            <p:cNvSpPr/>
            <p:nvPr/>
          </p:nvSpPr>
          <p:spPr>
            <a:xfrm>
              <a:off x="387913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29"/>
            <p:cNvSpPr/>
            <p:nvPr/>
          </p:nvSpPr>
          <p:spPr>
            <a:xfrm>
              <a:off x="379686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29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29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29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29"/>
            <p:cNvSpPr/>
            <p:nvPr/>
          </p:nvSpPr>
          <p:spPr>
            <a:xfrm>
              <a:off x="91734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29"/>
            <p:cNvSpPr/>
            <p:nvPr/>
          </p:nvSpPr>
          <p:spPr>
            <a:xfrm>
              <a:off x="91734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29"/>
            <p:cNvSpPr/>
            <p:nvPr/>
          </p:nvSpPr>
          <p:spPr>
            <a:xfrm>
              <a:off x="925687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29"/>
            <p:cNvSpPr/>
            <p:nvPr/>
          </p:nvSpPr>
          <p:spPr>
            <a:xfrm>
              <a:off x="91734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29"/>
            <p:cNvSpPr/>
            <p:nvPr/>
          </p:nvSpPr>
          <p:spPr>
            <a:xfrm>
              <a:off x="925687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29"/>
            <p:cNvSpPr/>
            <p:nvPr/>
          </p:nvSpPr>
          <p:spPr>
            <a:xfrm>
              <a:off x="91734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29"/>
            <p:cNvSpPr/>
            <p:nvPr/>
          </p:nvSpPr>
          <p:spPr>
            <a:xfrm>
              <a:off x="91734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29"/>
            <p:cNvSpPr/>
            <p:nvPr/>
          </p:nvSpPr>
          <p:spPr>
            <a:xfrm>
              <a:off x="925687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29"/>
            <p:cNvSpPr/>
            <p:nvPr/>
          </p:nvSpPr>
          <p:spPr>
            <a:xfrm>
              <a:off x="925687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29"/>
            <p:cNvSpPr/>
            <p:nvPr/>
          </p:nvSpPr>
          <p:spPr>
            <a:xfrm>
              <a:off x="925687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29"/>
            <p:cNvSpPr/>
            <p:nvPr/>
          </p:nvSpPr>
          <p:spPr>
            <a:xfrm>
              <a:off x="91734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29"/>
            <p:cNvSpPr/>
            <p:nvPr/>
          </p:nvSpPr>
          <p:spPr>
            <a:xfrm>
              <a:off x="925687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29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29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29"/>
            <p:cNvSpPr/>
            <p:nvPr/>
          </p:nvSpPr>
          <p:spPr>
            <a:xfrm>
              <a:off x="1194455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29"/>
            <p:cNvSpPr/>
            <p:nvPr/>
          </p:nvSpPr>
          <p:spPr>
            <a:xfrm>
              <a:off x="118622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29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29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29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29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29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29"/>
            <p:cNvSpPr/>
            <p:nvPr/>
          </p:nvSpPr>
          <p:spPr>
            <a:xfrm>
              <a:off x="14632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29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29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29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29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29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29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29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29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29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29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29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29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29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29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29"/>
            <p:cNvSpPr/>
            <p:nvPr/>
          </p:nvSpPr>
          <p:spPr>
            <a:xfrm>
              <a:off x="1109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29"/>
            <p:cNvSpPr/>
            <p:nvPr/>
          </p:nvSpPr>
          <p:spPr>
            <a:xfrm>
              <a:off x="1191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29"/>
            <p:cNvSpPr/>
            <p:nvPr/>
          </p:nvSpPr>
          <p:spPr>
            <a:xfrm>
              <a:off x="1109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29"/>
            <p:cNvSpPr/>
            <p:nvPr/>
          </p:nvSpPr>
          <p:spPr>
            <a:xfrm>
              <a:off x="1191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29"/>
            <p:cNvSpPr/>
            <p:nvPr/>
          </p:nvSpPr>
          <p:spPr>
            <a:xfrm>
              <a:off x="1109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29"/>
            <p:cNvSpPr/>
            <p:nvPr/>
          </p:nvSpPr>
          <p:spPr>
            <a:xfrm>
              <a:off x="1191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29"/>
            <p:cNvSpPr/>
            <p:nvPr/>
          </p:nvSpPr>
          <p:spPr>
            <a:xfrm>
              <a:off x="1109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29"/>
            <p:cNvSpPr/>
            <p:nvPr/>
          </p:nvSpPr>
          <p:spPr>
            <a:xfrm>
              <a:off x="1191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29"/>
            <p:cNvSpPr/>
            <p:nvPr/>
          </p:nvSpPr>
          <p:spPr>
            <a:xfrm>
              <a:off x="1109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29"/>
            <p:cNvSpPr/>
            <p:nvPr/>
          </p:nvSpPr>
          <p:spPr>
            <a:xfrm>
              <a:off x="1191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29"/>
            <p:cNvSpPr/>
            <p:nvPr/>
          </p:nvSpPr>
          <p:spPr>
            <a:xfrm>
              <a:off x="1191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29"/>
            <p:cNvSpPr/>
            <p:nvPr/>
          </p:nvSpPr>
          <p:spPr>
            <a:xfrm>
              <a:off x="1109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29"/>
            <p:cNvSpPr/>
            <p:nvPr/>
          </p:nvSpPr>
          <p:spPr>
            <a:xfrm>
              <a:off x="1109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29"/>
            <p:cNvSpPr/>
            <p:nvPr/>
          </p:nvSpPr>
          <p:spPr>
            <a:xfrm>
              <a:off x="1191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29"/>
            <p:cNvSpPr/>
            <p:nvPr/>
          </p:nvSpPr>
          <p:spPr>
            <a:xfrm>
              <a:off x="1109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29"/>
            <p:cNvSpPr/>
            <p:nvPr/>
          </p:nvSpPr>
          <p:spPr>
            <a:xfrm>
              <a:off x="1191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29"/>
            <p:cNvSpPr/>
            <p:nvPr/>
          </p:nvSpPr>
          <p:spPr>
            <a:xfrm>
              <a:off x="1191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29"/>
            <p:cNvSpPr/>
            <p:nvPr/>
          </p:nvSpPr>
          <p:spPr>
            <a:xfrm>
              <a:off x="1109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29"/>
            <p:cNvSpPr/>
            <p:nvPr/>
          </p:nvSpPr>
          <p:spPr>
            <a:xfrm>
              <a:off x="1109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29"/>
            <p:cNvSpPr/>
            <p:nvPr/>
          </p:nvSpPr>
          <p:spPr>
            <a:xfrm>
              <a:off x="1109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29"/>
            <p:cNvSpPr/>
            <p:nvPr/>
          </p:nvSpPr>
          <p:spPr>
            <a:xfrm>
              <a:off x="1191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29"/>
            <p:cNvSpPr/>
            <p:nvPr/>
          </p:nvSpPr>
          <p:spPr>
            <a:xfrm>
              <a:off x="1191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29"/>
            <p:cNvSpPr/>
            <p:nvPr/>
          </p:nvSpPr>
          <p:spPr>
            <a:xfrm>
              <a:off x="1191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29"/>
            <p:cNvSpPr/>
            <p:nvPr/>
          </p:nvSpPr>
          <p:spPr>
            <a:xfrm>
              <a:off x="1109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29"/>
            <p:cNvSpPr/>
            <p:nvPr/>
          </p:nvSpPr>
          <p:spPr>
            <a:xfrm>
              <a:off x="1191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29"/>
            <p:cNvSpPr/>
            <p:nvPr/>
          </p:nvSpPr>
          <p:spPr>
            <a:xfrm>
              <a:off x="1109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29"/>
            <p:cNvSpPr/>
            <p:nvPr/>
          </p:nvSpPr>
          <p:spPr>
            <a:xfrm>
              <a:off x="1191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29"/>
            <p:cNvSpPr/>
            <p:nvPr/>
          </p:nvSpPr>
          <p:spPr>
            <a:xfrm>
              <a:off x="1109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29"/>
            <p:cNvSpPr/>
            <p:nvPr/>
          </p:nvSpPr>
          <p:spPr>
            <a:xfrm>
              <a:off x="1191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29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29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29"/>
            <p:cNvSpPr/>
            <p:nvPr/>
          </p:nvSpPr>
          <p:spPr>
            <a:xfrm>
              <a:off x="173211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29"/>
            <p:cNvSpPr/>
            <p:nvPr/>
          </p:nvSpPr>
          <p:spPr>
            <a:xfrm>
              <a:off x="173211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29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29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29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29"/>
            <p:cNvSpPr/>
            <p:nvPr/>
          </p:nvSpPr>
          <p:spPr>
            <a:xfrm>
              <a:off x="200099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29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29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29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29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29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29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29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29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29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29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29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29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29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29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29"/>
            <p:cNvSpPr/>
            <p:nvPr/>
          </p:nvSpPr>
          <p:spPr>
            <a:xfrm>
              <a:off x="65668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29"/>
            <p:cNvSpPr/>
            <p:nvPr/>
          </p:nvSpPr>
          <p:spPr>
            <a:xfrm>
              <a:off x="64845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29"/>
            <p:cNvSpPr/>
            <p:nvPr/>
          </p:nvSpPr>
          <p:spPr>
            <a:xfrm>
              <a:off x="64845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29"/>
            <p:cNvSpPr/>
            <p:nvPr/>
          </p:nvSpPr>
          <p:spPr>
            <a:xfrm>
              <a:off x="65668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29"/>
            <p:cNvSpPr/>
            <p:nvPr/>
          </p:nvSpPr>
          <p:spPr>
            <a:xfrm>
              <a:off x="64845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29"/>
            <p:cNvSpPr/>
            <p:nvPr/>
          </p:nvSpPr>
          <p:spPr>
            <a:xfrm>
              <a:off x="65668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29"/>
            <p:cNvSpPr/>
            <p:nvPr/>
          </p:nvSpPr>
          <p:spPr>
            <a:xfrm>
              <a:off x="64845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29"/>
            <p:cNvSpPr/>
            <p:nvPr/>
          </p:nvSpPr>
          <p:spPr>
            <a:xfrm>
              <a:off x="65668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29"/>
            <p:cNvSpPr/>
            <p:nvPr/>
          </p:nvSpPr>
          <p:spPr>
            <a:xfrm>
              <a:off x="64845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29"/>
            <p:cNvSpPr/>
            <p:nvPr/>
          </p:nvSpPr>
          <p:spPr>
            <a:xfrm>
              <a:off x="65668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29"/>
            <p:cNvSpPr/>
            <p:nvPr/>
          </p:nvSpPr>
          <p:spPr>
            <a:xfrm>
              <a:off x="64845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29"/>
            <p:cNvSpPr/>
            <p:nvPr/>
          </p:nvSpPr>
          <p:spPr>
            <a:xfrm>
              <a:off x="65668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29"/>
            <p:cNvSpPr/>
            <p:nvPr/>
          </p:nvSpPr>
          <p:spPr>
            <a:xfrm>
              <a:off x="656681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29"/>
            <p:cNvSpPr/>
            <p:nvPr/>
          </p:nvSpPr>
          <p:spPr>
            <a:xfrm>
              <a:off x="64845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29"/>
            <p:cNvSpPr/>
            <p:nvPr/>
          </p:nvSpPr>
          <p:spPr>
            <a:xfrm>
              <a:off x="648454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29"/>
            <p:cNvSpPr/>
            <p:nvPr/>
          </p:nvSpPr>
          <p:spPr>
            <a:xfrm>
              <a:off x="656681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29"/>
            <p:cNvSpPr/>
            <p:nvPr/>
          </p:nvSpPr>
          <p:spPr>
            <a:xfrm>
              <a:off x="648454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29"/>
            <p:cNvSpPr/>
            <p:nvPr/>
          </p:nvSpPr>
          <p:spPr>
            <a:xfrm>
              <a:off x="656681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29"/>
            <p:cNvSpPr/>
            <p:nvPr/>
          </p:nvSpPr>
          <p:spPr>
            <a:xfrm>
              <a:off x="65668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29"/>
            <p:cNvSpPr/>
            <p:nvPr/>
          </p:nvSpPr>
          <p:spPr>
            <a:xfrm>
              <a:off x="648454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29"/>
            <p:cNvSpPr/>
            <p:nvPr/>
          </p:nvSpPr>
          <p:spPr>
            <a:xfrm>
              <a:off x="64845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29"/>
            <p:cNvSpPr/>
            <p:nvPr/>
          </p:nvSpPr>
          <p:spPr>
            <a:xfrm>
              <a:off x="648454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29"/>
            <p:cNvSpPr/>
            <p:nvPr/>
          </p:nvSpPr>
          <p:spPr>
            <a:xfrm>
              <a:off x="656681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29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29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29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29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29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29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29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29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29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29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29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29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29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29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29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29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29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29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29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29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29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29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29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29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29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29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29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29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29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29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29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29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29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29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29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29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29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29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29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29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29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29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29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29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29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29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29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29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29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29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29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29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29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29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29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29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29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29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29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29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29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29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29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29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29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29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29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30" name="Google Shape;630;p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681" name="Google Shape;681;p3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845107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844284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845107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844284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845107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844284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844284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388213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38739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38739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88213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33443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548627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549450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41991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44116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44116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441991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44116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68388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46805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4688917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46805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736837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683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6050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6132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41427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414279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2173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2173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22573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2173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"/>
          <p:cNvSpPr txBox="1">
            <a:spLocks noGrp="1"/>
          </p:cNvSpPr>
          <p:nvPr>
            <p:ph type="title"/>
          </p:nvPr>
        </p:nvSpPr>
        <p:spPr>
          <a:xfrm>
            <a:off x="3596775" y="2182675"/>
            <a:ext cx="4728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64" name="Google Shape;964;p3"/>
          <p:cNvSpPr txBox="1">
            <a:spLocks noGrp="1"/>
          </p:cNvSpPr>
          <p:nvPr>
            <p:ph type="title" idx="2" hasCustomPrompt="1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65" name="Google Shape;965;p3"/>
          <p:cNvSpPr txBox="1">
            <a:spLocks noGrp="1"/>
          </p:cNvSpPr>
          <p:nvPr>
            <p:ph type="subTitle" idx="1"/>
          </p:nvPr>
        </p:nvSpPr>
        <p:spPr>
          <a:xfrm>
            <a:off x="4379775" y="3188222"/>
            <a:ext cx="3162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2439" name="Google Shape;2439;p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9"/>
          <p:cNvGrpSpPr/>
          <p:nvPr/>
        </p:nvGrpSpPr>
        <p:grpSpPr>
          <a:xfrm>
            <a:off x="34718" y="206"/>
            <a:ext cx="9056203" cy="5143474"/>
            <a:chOff x="34718" y="206"/>
            <a:chExt cx="9056203" cy="5143474"/>
          </a:xfrm>
        </p:grpSpPr>
        <p:sp>
          <p:nvSpPr>
            <p:cNvPr id="2490" name="Google Shape;2490;p9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6677090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6677090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6677090" y="1736397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666874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6677090" y="202576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6677090" y="2170028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666874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6677090" y="2459393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1892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190081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2166277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215805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2954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2962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3484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719966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720801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719966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720801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7199667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720801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719966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546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694243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694243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694243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693420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3219775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3227168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375797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40328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268897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2697199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268897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1" name="Google Shape;2921;p9"/>
          <p:cNvSpPr txBox="1">
            <a:spLocks noGrp="1"/>
          </p:cNvSpPr>
          <p:nvPr>
            <p:ph type="subTitle" idx="1"/>
          </p:nvPr>
        </p:nvSpPr>
        <p:spPr>
          <a:xfrm>
            <a:off x="1084951" y="2249027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22" name="Google Shape;2922;p9"/>
          <p:cNvSpPr txBox="1">
            <a:spLocks noGrp="1"/>
          </p:cNvSpPr>
          <p:nvPr>
            <p:ph type="title"/>
          </p:nvPr>
        </p:nvSpPr>
        <p:spPr>
          <a:xfrm>
            <a:off x="1085099" y="1498100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4" name="Google Shape;3954;p14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955" name="Google Shape;3955;p14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4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4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4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4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4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4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4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4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4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4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4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4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4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4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4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4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4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4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4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4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4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4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4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4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4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4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4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4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4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4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4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4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4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4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4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4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4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4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4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4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4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4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4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4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4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4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4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4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4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5" name="Google Shape;4005;p14"/>
          <p:cNvSpPr txBox="1">
            <a:spLocks noGrp="1"/>
          </p:cNvSpPr>
          <p:nvPr>
            <p:ph type="title"/>
          </p:nvPr>
        </p:nvSpPr>
        <p:spPr>
          <a:xfrm>
            <a:off x="3085897" y="3243597"/>
            <a:ext cx="48477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06" name="Google Shape;4006;p14"/>
          <p:cNvSpPr txBox="1">
            <a:spLocks noGrp="1"/>
          </p:cNvSpPr>
          <p:nvPr>
            <p:ph type="subTitle" idx="1"/>
          </p:nvPr>
        </p:nvSpPr>
        <p:spPr>
          <a:xfrm>
            <a:off x="3085897" y="1529925"/>
            <a:ext cx="4847700" cy="16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grpSp>
        <p:nvGrpSpPr>
          <p:cNvPr id="4007" name="Google Shape;4007;p14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4008" name="Google Shape;4008;p14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4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4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4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4"/>
            <p:cNvSpPr/>
            <p:nvPr/>
          </p:nvSpPr>
          <p:spPr>
            <a:xfrm>
              <a:off x="379686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4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4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4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4"/>
            <p:cNvSpPr/>
            <p:nvPr/>
          </p:nvSpPr>
          <p:spPr>
            <a:xfrm>
              <a:off x="91734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4"/>
            <p:cNvSpPr/>
            <p:nvPr/>
          </p:nvSpPr>
          <p:spPr>
            <a:xfrm>
              <a:off x="91734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4"/>
            <p:cNvSpPr/>
            <p:nvPr/>
          </p:nvSpPr>
          <p:spPr>
            <a:xfrm>
              <a:off x="925687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4"/>
            <p:cNvSpPr/>
            <p:nvPr/>
          </p:nvSpPr>
          <p:spPr>
            <a:xfrm>
              <a:off x="91734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4"/>
            <p:cNvSpPr/>
            <p:nvPr/>
          </p:nvSpPr>
          <p:spPr>
            <a:xfrm>
              <a:off x="925687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4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4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4"/>
            <p:cNvSpPr/>
            <p:nvPr/>
          </p:nvSpPr>
          <p:spPr>
            <a:xfrm>
              <a:off x="1194455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4"/>
            <p:cNvSpPr/>
            <p:nvPr/>
          </p:nvSpPr>
          <p:spPr>
            <a:xfrm>
              <a:off x="118622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4"/>
            <p:cNvSpPr/>
            <p:nvPr/>
          </p:nvSpPr>
          <p:spPr>
            <a:xfrm>
              <a:off x="118622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4"/>
            <p:cNvSpPr/>
            <p:nvPr/>
          </p:nvSpPr>
          <p:spPr>
            <a:xfrm>
              <a:off x="1194455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4"/>
            <p:cNvSpPr/>
            <p:nvPr/>
          </p:nvSpPr>
          <p:spPr>
            <a:xfrm>
              <a:off x="118622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4"/>
            <p:cNvSpPr/>
            <p:nvPr/>
          </p:nvSpPr>
          <p:spPr>
            <a:xfrm>
              <a:off x="1194455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4"/>
            <p:cNvSpPr/>
            <p:nvPr/>
          </p:nvSpPr>
          <p:spPr>
            <a:xfrm>
              <a:off x="118622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4"/>
            <p:cNvSpPr/>
            <p:nvPr/>
          </p:nvSpPr>
          <p:spPr>
            <a:xfrm>
              <a:off x="118622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4"/>
            <p:cNvSpPr/>
            <p:nvPr/>
          </p:nvSpPr>
          <p:spPr>
            <a:xfrm>
              <a:off x="119445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4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4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4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4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4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4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4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4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4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4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4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4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4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4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4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4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4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4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4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4"/>
            <p:cNvSpPr/>
            <p:nvPr/>
          </p:nvSpPr>
          <p:spPr>
            <a:xfrm>
              <a:off x="14632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4"/>
            <p:cNvSpPr/>
            <p:nvPr/>
          </p:nvSpPr>
          <p:spPr>
            <a:xfrm>
              <a:off x="14549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4"/>
            <p:cNvSpPr/>
            <p:nvPr/>
          </p:nvSpPr>
          <p:spPr>
            <a:xfrm>
              <a:off x="14549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4"/>
            <p:cNvSpPr/>
            <p:nvPr/>
          </p:nvSpPr>
          <p:spPr>
            <a:xfrm>
              <a:off x="14632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4"/>
            <p:cNvSpPr/>
            <p:nvPr/>
          </p:nvSpPr>
          <p:spPr>
            <a:xfrm>
              <a:off x="14549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4"/>
            <p:cNvSpPr/>
            <p:nvPr/>
          </p:nvSpPr>
          <p:spPr>
            <a:xfrm>
              <a:off x="14632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4"/>
            <p:cNvSpPr/>
            <p:nvPr/>
          </p:nvSpPr>
          <p:spPr>
            <a:xfrm>
              <a:off x="145499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4"/>
            <p:cNvSpPr/>
            <p:nvPr/>
          </p:nvSpPr>
          <p:spPr>
            <a:xfrm>
              <a:off x="145499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4"/>
            <p:cNvSpPr/>
            <p:nvPr/>
          </p:nvSpPr>
          <p:spPr>
            <a:xfrm>
              <a:off x="146322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4"/>
            <p:cNvSpPr/>
            <p:nvPr/>
          </p:nvSpPr>
          <p:spPr>
            <a:xfrm>
              <a:off x="1463223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4"/>
            <p:cNvSpPr/>
            <p:nvPr/>
          </p:nvSpPr>
          <p:spPr>
            <a:xfrm>
              <a:off x="146322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4"/>
            <p:cNvSpPr/>
            <p:nvPr/>
          </p:nvSpPr>
          <p:spPr>
            <a:xfrm>
              <a:off x="145499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4"/>
            <p:cNvSpPr/>
            <p:nvPr/>
          </p:nvSpPr>
          <p:spPr>
            <a:xfrm>
              <a:off x="1463223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4"/>
            <p:cNvSpPr/>
            <p:nvPr/>
          </p:nvSpPr>
          <p:spPr>
            <a:xfrm>
              <a:off x="1463223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4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4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4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4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4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4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4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4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4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4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4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4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4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4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4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4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4"/>
            <p:cNvSpPr/>
            <p:nvPr/>
          </p:nvSpPr>
          <p:spPr>
            <a:xfrm>
              <a:off x="763725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4"/>
            <p:cNvSpPr/>
            <p:nvPr/>
          </p:nvSpPr>
          <p:spPr>
            <a:xfrm>
              <a:off x="763725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4"/>
            <p:cNvSpPr/>
            <p:nvPr/>
          </p:nvSpPr>
          <p:spPr>
            <a:xfrm>
              <a:off x="764548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4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4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4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4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4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4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4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4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4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4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4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4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4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4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4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4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4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4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4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4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4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4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4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4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4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4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4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4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4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4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4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4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4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4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4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4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4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4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4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4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4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4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4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4"/>
            <p:cNvSpPr/>
            <p:nvPr/>
          </p:nvSpPr>
          <p:spPr>
            <a:xfrm>
              <a:off x="173211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4"/>
            <p:cNvSpPr/>
            <p:nvPr/>
          </p:nvSpPr>
          <p:spPr>
            <a:xfrm>
              <a:off x="173211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4"/>
            <p:cNvSpPr/>
            <p:nvPr/>
          </p:nvSpPr>
          <p:spPr>
            <a:xfrm>
              <a:off x="17238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4"/>
            <p:cNvSpPr/>
            <p:nvPr/>
          </p:nvSpPr>
          <p:spPr>
            <a:xfrm>
              <a:off x="17238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4"/>
            <p:cNvSpPr/>
            <p:nvPr/>
          </p:nvSpPr>
          <p:spPr>
            <a:xfrm>
              <a:off x="173211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4"/>
            <p:cNvSpPr/>
            <p:nvPr/>
          </p:nvSpPr>
          <p:spPr>
            <a:xfrm>
              <a:off x="17238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4"/>
            <p:cNvSpPr/>
            <p:nvPr/>
          </p:nvSpPr>
          <p:spPr>
            <a:xfrm>
              <a:off x="173211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4"/>
            <p:cNvSpPr/>
            <p:nvPr/>
          </p:nvSpPr>
          <p:spPr>
            <a:xfrm>
              <a:off x="172388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4"/>
            <p:cNvSpPr/>
            <p:nvPr/>
          </p:nvSpPr>
          <p:spPr>
            <a:xfrm>
              <a:off x="17321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4"/>
            <p:cNvSpPr/>
            <p:nvPr/>
          </p:nvSpPr>
          <p:spPr>
            <a:xfrm>
              <a:off x="172388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4"/>
            <p:cNvSpPr/>
            <p:nvPr/>
          </p:nvSpPr>
          <p:spPr>
            <a:xfrm>
              <a:off x="17321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4"/>
            <p:cNvSpPr/>
            <p:nvPr/>
          </p:nvSpPr>
          <p:spPr>
            <a:xfrm>
              <a:off x="172388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4"/>
            <p:cNvSpPr/>
            <p:nvPr/>
          </p:nvSpPr>
          <p:spPr>
            <a:xfrm>
              <a:off x="17321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4"/>
            <p:cNvSpPr/>
            <p:nvPr/>
          </p:nvSpPr>
          <p:spPr>
            <a:xfrm>
              <a:off x="1732111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4"/>
            <p:cNvSpPr/>
            <p:nvPr/>
          </p:nvSpPr>
          <p:spPr>
            <a:xfrm>
              <a:off x="172388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4"/>
            <p:cNvSpPr/>
            <p:nvPr/>
          </p:nvSpPr>
          <p:spPr>
            <a:xfrm>
              <a:off x="1723884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4"/>
            <p:cNvSpPr/>
            <p:nvPr/>
          </p:nvSpPr>
          <p:spPr>
            <a:xfrm>
              <a:off x="1732111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4"/>
            <p:cNvSpPr/>
            <p:nvPr/>
          </p:nvSpPr>
          <p:spPr>
            <a:xfrm>
              <a:off x="1723884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4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4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4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4"/>
            <p:cNvSpPr/>
            <p:nvPr/>
          </p:nvSpPr>
          <p:spPr>
            <a:xfrm>
              <a:off x="200099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4"/>
            <p:cNvSpPr/>
            <p:nvPr/>
          </p:nvSpPr>
          <p:spPr>
            <a:xfrm>
              <a:off x="19927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4"/>
            <p:cNvSpPr/>
            <p:nvPr/>
          </p:nvSpPr>
          <p:spPr>
            <a:xfrm>
              <a:off x="199277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4"/>
            <p:cNvSpPr/>
            <p:nvPr/>
          </p:nvSpPr>
          <p:spPr>
            <a:xfrm>
              <a:off x="200099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4"/>
            <p:cNvSpPr/>
            <p:nvPr/>
          </p:nvSpPr>
          <p:spPr>
            <a:xfrm>
              <a:off x="199277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4"/>
            <p:cNvSpPr/>
            <p:nvPr/>
          </p:nvSpPr>
          <p:spPr>
            <a:xfrm>
              <a:off x="200099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4"/>
            <p:cNvSpPr/>
            <p:nvPr/>
          </p:nvSpPr>
          <p:spPr>
            <a:xfrm>
              <a:off x="19927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4"/>
            <p:cNvSpPr/>
            <p:nvPr/>
          </p:nvSpPr>
          <p:spPr>
            <a:xfrm>
              <a:off x="200099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4"/>
            <p:cNvSpPr/>
            <p:nvPr/>
          </p:nvSpPr>
          <p:spPr>
            <a:xfrm>
              <a:off x="199277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4"/>
            <p:cNvSpPr/>
            <p:nvPr/>
          </p:nvSpPr>
          <p:spPr>
            <a:xfrm>
              <a:off x="200099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4"/>
            <p:cNvSpPr/>
            <p:nvPr/>
          </p:nvSpPr>
          <p:spPr>
            <a:xfrm>
              <a:off x="199277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4"/>
            <p:cNvSpPr/>
            <p:nvPr/>
          </p:nvSpPr>
          <p:spPr>
            <a:xfrm>
              <a:off x="200099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4"/>
            <p:cNvSpPr/>
            <p:nvPr/>
          </p:nvSpPr>
          <p:spPr>
            <a:xfrm>
              <a:off x="200099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4"/>
            <p:cNvSpPr/>
            <p:nvPr/>
          </p:nvSpPr>
          <p:spPr>
            <a:xfrm>
              <a:off x="199277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4"/>
            <p:cNvSpPr/>
            <p:nvPr/>
          </p:nvSpPr>
          <p:spPr>
            <a:xfrm>
              <a:off x="199277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4"/>
            <p:cNvSpPr/>
            <p:nvPr/>
          </p:nvSpPr>
          <p:spPr>
            <a:xfrm>
              <a:off x="200099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4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4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4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4"/>
            <p:cNvSpPr/>
            <p:nvPr/>
          </p:nvSpPr>
          <p:spPr>
            <a:xfrm>
              <a:off x="227000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4"/>
            <p:cNvSpPr/>
            <p:nvPr/>
          </p:nvSpPr>
          <p:spPr>
            <a:xfrm>
              <a:off x="226165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4"/>
            <p:cNvSpPr/>
            <p:nvPr/>
          </p:nvSpPr>
          <p:spPr>
            <a:xfrm>
              <a:off x="226165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4"/>
            <p:cNvSpPr/>
            <p:nvPr/>
          </p:nvSpPr>
          <p:spPr>
            <a:xfrm>
              <a:off x="227000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4"/>
            <p:cNvSpPr/>
            <p:nvPr/>
          </p:nvSpPr>
          <p:spPr>
            <a:xfrm>
              <a:off x="226165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4"/>
            <p:cNvSpPr/>
            <p:nvPr/>
          </p:nvSpPr>
          <p:spPr>
            <a:xfrm>
              <a:off x="227000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4"/>
            <p:cNvSpPr/>
            <p:nvPr/>
          </p:nvSpPr>
          <p:spPr>
            <a:xfrm>
              <a:off x="226165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4"/>
            <p:cNvSpPr/>
            <p:nvPr/>
          </p:nvSpPr>
          <p:spPr>
            <a:xfrm>
              <a:off x="227000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4"/>
            <p:cNvSpPr/>
            <p:nvPr/>
          </p:nvSpPr>
          <p:spPr>
            <a:xfrm>
              <a:off x="2261659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4"/>
            <p:cNvSpPr/>
            <p:nvPr/>
          </p:nvSpPr>
          <p:spPr>
            <a:xfrm>
              <a:off x="227000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4"/>
            <p:cNvSpPr/>
            <p:nvPr/>
          </p:nvSpPr>
          <p:spPr>
            <a:xfrm>
              <a:off x="2261659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4"/>
            <p:cNvSpPr/>
            <p:nvPr/>
          </p:nvSpPr>
          <p:spPr>
            <a:xfrm>
              <a:off x="2270005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4"/>
            <p:cNvSpPr/>
            <p:nvPr/>
          </p:nvSpPr>
          <p:spPr>
            <a:xfrm>
              <a:off x="2270005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4"/>
            <p:cNvSpPr/>
            <p:nvPr/>
          </p:nvSpPr>
          <p:spPr>
            <a:xfrm>
              <a:off x="2261659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4"/>
            <p:cNvSpPr/>
            <p:nvPr/>
          </p:nvSpPr>
          <p:spPr>
            <a:xfrm>
              <a:off x="2261659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4"/>
            <p:cNvSpPr/>
            <p:nvPr/>
          </p:nvSpPr>
          <p:spPr>
            <a:xfrm>
              <a:off x="2270005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4"/>
            <p:cNvSpPr/>
            <p:nvPr/>
          </p:nvSpPr>
          <p:spPr>
            <a:xfrm>
              <a:off x="2261659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4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4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4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4"/>
            <p:cNvSpPr/>
            <p:nvPr/>
          </p:nvSpPr>
          <p:spPr>
            <a:xfrm>
              <a:off x="388213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4"/>
            <p:cNvSpPr/>
            <p:nvPr/>
          </p:nvSpPr>
          <p:spPr>
            <a:xfrm>
              <a:off x="38739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4"/>
            <p:cNvSpPr/>
            <p:nvPr/>
          </p:nvSpPr>
          <p:spPr>
            <a:xfrm>
              <a:off x="38739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4"/>
            <p:cNvSpPr/>
            <p:nvPr/>
          </p:nvSpPr>
          <p:spPr>
            <a:xfrm>
              <a:off x="388213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4"/>
            <p:cNvSpPr/>
            <p:nvPr/>
          </p:nvSpPr>
          <p:spPr>
            <a:xfrm>
              <a:off x="38739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4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4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4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4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4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4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4"/>
            <p:cNvSpPr/>
            <p:nvPr/>
          </p:nvSpPr>
          <p:spPr>
            <a:xfrm>
              <a:off x="495685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4"/>
            <p:cNvSpPr/>
            <p:nvPr/>
          </p:nvSpPr>
          <p:spPr>
            <a:xfrm>
              <a:off x="494945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4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4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4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4"/>
            <p:cNvSpPr/>
            <p:nvPr/>
          </p:nvSpPr>
          <p:spPr>
            <a:xfrm>
              <a:off x="65668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4"/>
            <p:cNvSpPr/>
            <p:nvPr/>
          </p:nvSpPr>
          <p:spPr>
            <a:xfrm>
              <a:off x="64845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4"/>
            <p:cNvSpPr/>
            <p:nvPr/>
          </p:nvSpPr>
          <p:spPr>
            <a:xfrm>
              <a:off x="64845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4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4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4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4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4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4"/>
            <p:cNvSpPr/>
            <p:nvPr/>
          </p:nvSpPr>
          <p:spPr>
            <a:xfrm>
              <a:off x="2799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4"/>
            <p:cNvSpPr/>
            <p:nvPr/>
          </p:nvSpPr>
          <p:spPr>
            <a:xfrm>
              <a:off x="2807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4"/>
            <p:cNvSpPr/>
            <p:nvPr/>
          </p:nvSpPr>
          <p:spPr>
            <a:xfrm>
              <a:off x="2799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4"/>
            <p:cNvSpPr/>
            <p:nvPr/>
          </p:nvSpPr>
          <p:spPr>
            <a:xfrm>
              <a:off x="2807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4"/>
            <p:cNvSpPr/>
            <p:nvPr/>
          </p:nvSpPr>
          <p:spPr>
            <a:xfrm>
              <a:off x="2799433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4"/>
            <p:cNvSpPr/>
            <p:nvPr/>
          </p:nvSpPr>
          <p:spPr>
            <a:xfrm>
              <a:off x="2807660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4"/>
            <p:cNvSpPr/>
            <p:nvPr/>
          </p:nvSpPr>
          <p:spPr>
            <a:xfrm>
              <a:off x="2799433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4"/>
            <p:cNvSpPr/>
            <p:nvPr/>
          </p:nvSpPr>
          <p:spPr>
            <a:xfrm>
              <a:off x="2807660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4"/>
            <p:cNvSpPr/>
            <p:nvPr/>
          </p:nvSpPr>
          <p:spPr>
            <a:xfrm>
              <a:off x="2799433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4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4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4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4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4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4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4"/>
            <p:cNvSpPr/>
            <p:nvPr/>
          </p:nvSpPr>
          <p:spPr>
            <a:xfrm>
              <a:off x="33443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4"/>
            <p:cNvSpPr/>
            <p:nvPr/>
          </p:nvSpPr>
          <p:spPr>
            <a:xfrm>
              <a:off x="3336135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4"/>
            <p:cNvSpPr/>
            <p:nvPr/>
          </p:nvSpPr>
          <p:spPr>
            <a:xfrm>
              <a:off x="334436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4"/>
            <p:cNvSpPr/>
            <p:nvPr/>
          </p:nvSpPr>
          <p:spPr>
            <a:xfrm>
              <a:off x="33361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4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4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4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4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4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4"/>
            <p:cNvSpPr/>
            <p:nvPr/>
          </p:nvSpPr>
          <p:spPr>
            <a:xfrm>
              <a:off x="548627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4"/>
            <p:cNvSpPr/>
            <p:nvPr/>
          </p:nvSpPr>
          <p:spPr>
            <a:xfrm>
              <a:off x="549450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4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4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4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4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4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4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4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4"/>
            <p:cNvSpPr/>
            <p:nvPr/>
          </p:nvSpPr>
          <p:spPr>
            <a:xfrm>
              <a:off x="6023935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4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4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4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4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4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4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4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4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4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4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4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4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4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4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4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4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4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4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4"/>
            <p:cNvSpPr/>
            <p:nvPr/>
          </p:nvSpPr>
          <p:spPr>
            <a:xfrm>
              <a:off x="791425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4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4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4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4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4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4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4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4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4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4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4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4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4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4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4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4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4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4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4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4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4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4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4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4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4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4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4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4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4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4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4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4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4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4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4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4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4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4"/>
            <p:cNvSpPr/>
            <p:nvPr/>
          </p:nvSpPr>
          <p:spPr>
            <a:xfrm>
              <a:off x="441991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4"/>
            <p:cNvSpPr/>
            <p:nvPr/>
          </p:nvSpPr>
          <p:spPr>
            <a:xfrm>
              <a:off x="44116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4"/>
            <p:cNvSpPr/>
            <p:nvPr/>
          </p:nvSpPr>
          <p:spPr>
            <a:xfrm>
              <a:off x="44116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4"/>
            <p:cNvSpPr/>
            <p:nvPr/>
          </p:nvSpPr>
          <p:spPr>
            <a:xfrm>
              <a:off x="441991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4"/>
            <p:cNvSpPr/>
            <p:nvPr/>
          </p:nvSpPr>
          <p:spPr>
            <a:xfrm>
              <a:off x="44116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4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4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4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4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4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4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4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4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4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4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4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4"/>
            <p:cNvSpPr/>
            <p:nvPr/>
          </p:nvSpPr>
          <p:spPr>
            <a:xfrm>
              <a:off x="46805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4"/>
            <p:cNvSpPr/>
            <p:nvPr/>
          </p:nvSpPr>
          <p:spPr>
            <a:xfrm>
              <a:off x="4688917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4"/>
            <p:cNvSpPr/>
            <p:nvPr/>
          </p:nvSpPr>
          <p:spPr>
            <a:xfrm>
              <a:off x="46805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4"/>
            <p:cNvSpPr/>
            <p:nvPr/>
          </p:nvSpPr>
          <p:spPr>
            <a:xfrm>
              <a:off x="4688917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4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4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4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4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4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4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4"/>
            <p:cNvSpPr/>
            <p:nvPr/>
          </p:nvSpPr>
          <p:spPr>
            <a:xfrm>
              <a:off x="5755167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4"/>
            <p:cNvSpPr/>
            <p:nvPr/>
          </p:nvSpPr>
          <p:spPr>
            <a:xfrm>
              <a:off x="5763393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4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4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4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4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4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4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4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4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4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4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4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4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4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4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4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4"/>
            <p:cNvSpPr/>
            <p:nvPr/>
          </p:nvSpPr>
          <p:spPr>
            <a:xfrm>
              <a:off x="3068201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4"/>
            <p:cNvSpPr/>
            <p:nvPr/>
          </p:nvSpPr>
          <p:spPr>
            <a:xfrm>
              <a:off x="3075593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4"/>
            <p:cNvSpPr/>
            <p:nvPr/>
          </p:nvSpPr>
          <p:spPr>
            <a:xfrm>
              <a:off x="3068201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4"/>
            <p:cNvSpPr/>
            <p:nvPr/>
          </p:nvSpPr>
          <p:spPr>
            <a:xfrm>
              <a:off x="3075593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4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4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4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4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4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4"/>
            <p:cNvSpPr/>
            <p:nvPr/>
          </p:nvSpPr>
          <p:spPr>
            <a:xfrm>
              <a:off x="36050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4"/>
            <p:cNvSpPr/>
            <p:nvPr/>
          </p:nvSpPr>
          <p:spPr>
            <a:xfrm>
              <a:off x="36132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4"/>
            <p:cNvSpPr/>
            <p:nvPr/>
          </p:nvSpPr>
          <p:spPr>
            <a:xfrm>
              <a:off x="36050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4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4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4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4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4"/>
            <p:cNvSpPr/>
            <p:nvPr/>
          </p:nvSpPr>
          <p:spPr>
            <a:xfrm>
              <a:off x="41427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4"/>
            <p:cNvSpPr/>
            <p:nvPr/>
          </p:nvSpPr>
          <p:spPr>
            <a:xfrm>
              <a:off x="414279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4"/>
            <p:cNvSpPr/>
            <p:nvPr/>
          </p:nvSpPr>
          <p:spPr>
            <a:xfrm>
              <a:off x="415102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4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4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4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4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4"/>
            <p:cNvSpPr/>
            <p:nvPr/>
          </p:nvSpPr>
          <p:spPr>
            <a:xfrm>
              <a:off x="52173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4"/>
            <p:cNvSpPr/>
            <p:nvPr/>
          </p:nvSpPr>
          <p:spPr>
            <a:xfrm>
              <a:off x="52173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4"/>
            <p:cNvSpPr/>
            <p:nvPr/>
          </p:nvSpPr>
          <p:spPr>
            <a:xfrm>
              <a:off x="522573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4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4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4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4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4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4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4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4"/>
            <p:cNvSpPr/>
            <p:nvPr/>
          </p:nvSpPr>
          <p:spPr>
            <a:xfrm>
              <a:off x="6292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4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4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4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4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4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4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4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4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4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4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4"/>
            <p:cNvSpPr/>
            <p:nvPr/>
          </p:nvSpPr>
          <p:spPr>
            <a:xfrm>
              <a:off x="818230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4"/>
            <p:cNvSpPr/>
            <p:nvPr/>
          </p:nvSpPr>
          <p:spPr>
            <a:xfrm>
              <a:off x="8174914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4"/>
            <p:cNvSpPr/>
            <p:nvPr/>
          </p:nvSpPr>
          <p:spPr>
            <a:xfrm>
              <a:off x="818230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4"/>
            <p:cNvSpPr/>
            <p:nvPr/>
          </p:nvSpPr>
          <p:spPr>
            <a:xfrm>
              <a:off x="8174914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4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4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4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4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4"/>
            <p:cNvSpPr/>
            <p:nvPr/>
          </p:nvSpPr>
          <p:spPr>
            <a:xfrm>
              <a:off x="253054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4"/>
            <p:cNvSpPr/>
            <p:nvPr/>
          </p:nvSpPr>
          <p:spPr>
            <a:xfrm>
              <a:off x="253054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4"/>
            <p:cNvSpPr/>
            <p:nvPr/>
          </p:nvSpPr>
          <p:spPr>
            <a:xfrm>
              <a:off x="2538773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4"/>
            <p:cNvSpPr/>
            <p:nvPr/>
          </p:nvSpPr>
          <p:spPr>
            <a:xfrm>
              <a:off x="253054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4"/>
            <p:cNvSpPr/>
            <p:nvPr/>
          </p:nvSpPr>
          <p:spPr>
            <a:xfrm>
              <a:off x="2538773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4"/>
            <p:cNvSpPr/>
            <p:nvPr/>
          </p:nvSpPr>
          <p:spPr>
            <a:xfrm>
              <a:off x="2530546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4"/>
            <p:cNvSpPr/>
            <p:nvPr/>
          </p:nvSpPr>
          <p:spPr>
            <a:xfrm>
              <a:off x="2538773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4"/>
            <p:cNvSpPr/>
            <p:nvPr/>
          </p:nvSpPr>
          <p:spPr>
            <a:xfrm>
              <a:off x="2530546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4"/>
            <p:cNvSpPr/>
            <p:nvPr/>
          </p:nvSpPr>
          <p:spPr>
            <a:xfrm>
              <a:off x="2538773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4"/>
            <p:cNvSpPr/>
            <p:nvPr/>
          </p:nvSpPr>
          <p:spPr>
            <a:xfrm>
              <a:off x="2530546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4"/>
            <p:cNvSpPr/>
            <p:nvPr/>
          </p:nvSpPr>
          <p:spPr>
            <a:xfrm>
              <a:off x="2538773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4"/>
            <p:cNvSpPr/>
            <p:nvPr/>
          </p:nvSpPr>
          <p:spPr>
            <a:xfrm>
              <a:off x="2538773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4"/>
            <p:cNvSpPr/>
            <p:nvPr/>
          </p:nvSpPr>
          <p:spPr>
            <a:xfrm>
              <a:off x="2530546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4"/>
            <p:cNvSpPr/>
            <p:nvPr/>
          </p:nvSpPr>
          <p:spPr>
            <a:xfrm>
              <a:off x="2530546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1" name="Google Shape;4411;p1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4412" name="Google Shape;4412;p1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2" name="Google Shape;4462;p1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4463" name="Google Shape;4463;p15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5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5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5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5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5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5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5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5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5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5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5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5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5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5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5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5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5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5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5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5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5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5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5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5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5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5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5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5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5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5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5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5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5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5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5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5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5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5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5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5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5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5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5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5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5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5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5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5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5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5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5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5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5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5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5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5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5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5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5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5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5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5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5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5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5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5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5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5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5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5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5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5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>
              <a:off x="6668744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86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>
              <a:off x="7730589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5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5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5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5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5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5084442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5077050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5084442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5077050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561524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5607019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561524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6146049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6137822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6146049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6146049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6137822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6137822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6146049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693420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4819935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819935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5880707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872480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7465128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534990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0" name="Google Shape;4890;p15"/>
          <p:cNvSpPr txBox="1">
            <a:spLocks noGrp="1"/>
          </p:cNvSpPr>
          <p:nvPr>
            <p:ph type="title"/>
          </p:nvPr>
        </p:nvSpPr>
        <p:spPr>
          <a:xfrm>
            <a:off x="823525" y="2182650"/>
            <a:ext cx="47340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891" name="Google Shape;4891;p15"/>
          <p:cNvSpPr txBox="1">
            <a:spLocks noGrp="1"/>
          </p:cNvSpPr>
          <p:nvPr>
            <p:ph type="title" idx="2" hasCustomPrompt="1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892" name="Google Shape;4892;p15"/>
          <p:cNvSpPr txBox="1">
            <a:spLocks noGrp="1"/>
          </p:cNvSpPr>
          <p:nvPr>
            <p:ph type="subTitle" idx="1"/>
          </p:nvPr>
        </p:nvSpPr>
        <p:spPr>
          <a:xfrm>
            <a:off x="1670875" y="3188215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_1_1_1">
    <p:spTree>
      <p:nvGrpSpPr>
        <p:cNvPr id="1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8" name="Google Shape;5938;p1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939" name="Google Shape;5939;p1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9" name="Google Shape;5989;p1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5990" name="Google Shape;5990;p18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5991" name="Google Shape;5991;p18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8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8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7" name="Google Shape;6027;p18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8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8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8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8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8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8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8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8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8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8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8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8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8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8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8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8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8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8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8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8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8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8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8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8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8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8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8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8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8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8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8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8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8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8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8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8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8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8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8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8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8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3" name="Google Shape;6073;p1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6074" name="Google Shape;6074;p1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8" name="Google Shape;6108;p18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6109" name="Google Shape;6109;p1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3" name="Google Shape;6143;p18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8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8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8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8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8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8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8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8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8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8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8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8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8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8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8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8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8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8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8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8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8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8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8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8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8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8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8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8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8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8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8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8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8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8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8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8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8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8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8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8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8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8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8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8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8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8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8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8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8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8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8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8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8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8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8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8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8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8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8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8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8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8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8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8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8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8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8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8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8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8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8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8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8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8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8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8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8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8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8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8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8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8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8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8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8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8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8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8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8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8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8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8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8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8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8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8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8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8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8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8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8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8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8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8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8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8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8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8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8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8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8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8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8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8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8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8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8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8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8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8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8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8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8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8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8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8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8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8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8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8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8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8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8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8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8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8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8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8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2" name="Google Shape;6292;p18"/>
          <p:cNvSpPr txBox="1">
            <a:spLocks noGrp="1"/>
          </p:cNvSpPr>
          <p:nvPr>
            <p:ph type="title"/>
          </p:nvPr>
        </p:nvSpPr>
        <p:spPr>
          <a:xfrm>
            <a:off x="808424" y="2182650"/>
            <a:ext cx="4877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293" name="Google Shape;6293;p18"/>
          <p:cNvSpPr txBox="1">
            <a:spLocks noGrp="1"/>
          </p:cNvSpPr>
          <p:nvPr>
            <p:ph type="title" idx="2" hasCustomPrompt="1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94" name="Google Shape;6294;p18"/>
          <p:cNvSpPr txBox="1">
            <a:spLocks noGrp="1"/>
          </p:cNvSpPr>
          <p:nvPr>
            <p:ph type="subTitle" idx="1"/>
          </p:nvPr>
        </p:nvSpPr>
        <p:spPr>
          <a:xfrm>
            <a:off x="1760624" y="3188215"/>
            <a:ext cx="29730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6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" name="Google Shape;6666;p2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667" name="Google Shape;6667;p2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7" name="Google Shape;6717;p21"/>
          <p:cNvGrpSpPr/>
          <p:nvPr/>
        </p:nvGrpSpPr>
        <p:grpSpPr>
          <a:xfrm>
            <a:off x="91189" y="206"/>
            <a:ext cx="8961622" cy="5143474"/>
            <a:chOff x="91189" y="206"/>
            <a:chExt cx="8961622" cy="5143474"/>
          </a:xfrm>
        </p:grpSpPr>
        <p:grpSp>
          <p:nvGrpSpPr>
            <p:cNvPr id="6718" name="Google Shape;6718;p21"/>
            <p:cNvGrpSpPr/>
            <p:nvPr/>
          </p:nvGrpSpPr>
          <p:grpSpPr>
            <a:xfrm>
              <a:off x="8204921" y="206"/>
              <a:ext cx="847890" cy="5143474"/>
              <a:chOff x="8128721" y="206"/>
              <a:chExt cx="847890" cy="5143474"/>
            </a:xfrm>
          </p:grpSpPr>
          <p:grpSp>
            <p:nvGrpSpPr>
              <p:cNvPr id="6719" name="Google Shape;6719;p21"/>
              <p:cNvGrpSpPr/>
              <p:nvPr/>
            </p:nvGrpSpPr>
            <p:grpSpPr>
              <a:xfrm>
                <a:off x="8393229" y="206"/>
                <a:ext cx="53414" cy="5143474"/>
                <a:chOff x="8511811" y="206"/>
                <a:chExt cx="53414" cy="5143474"/>
              </a:xfrm>
            </p:grpSpPr>
            <p:sp>
              <p:nvSpPr>
                <p:cNvPr id="6720" name="Google Shape;6720;p21"/>
                <p:cNvSpPr/>
                <p:nvPr/>
              </p:nvSpPr>
              <p:spPr>
                <a:xfrm>
                  <a:off x="8520038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1" name="Google Shape;6721;p21"/>
                <p:cNvSpPr/>
                <p:nvPr/>
              </p:nvSpPr>
              <p:spPr>
                <a:xfrm>
                  <a:off x="8520038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2" name="Google Shape;6722;p21"/>
                <p:cNvSpPr/>
                <p:nvPr/>
              </p:nvSpPr>
              <p:spPr>
                <a:xfrm>
                  <a:off x="8520038" y="28957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3" name="Google Shape;6723;p21"/>
                <p:cNvSpPr/>
                <p:nvPr/>
              </p:nvSpPr>
              <p:spPr>
                <a:xfrm>
                  <a:off x="851181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4" name="Google Shape;6724;p21"/>
                <p:cNvSpPr/>
                <p:nvPr/>
              </p:nvSpPr>
              <p:spPr>
                <a:xfrm>
                  <a:off x="851181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5" name="Google Shape;6725;p21"/>
                <p:cNvSpPr/>
                <p:nvPr/>
              </p:nvSpPr>
              <p:spPr>
                <a:xfrm>
                  <a:off x="8520038" y="72308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6" name="Google Shape;6726;p21"/>
                <p:cNvSpPr/>
                <p:nvPr/>
              </p:nvSpPr>
              <p:spPr>
                <a:xfrm>
                  <a:off x="851181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7" name="Google Shape;6727;p21"/>
                <p:cNvSpPr/>
                <p:nvPr/>
              </p:nvSpPr>
              <p:spPr>
                <a:xfrm>
                  <a:off x="8520038" y="101244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8" name="Google Shape;6728;p21"/>
                <p:cNvSpPr/>
                <p:nvPr/>
              </p:nvSpPr>
              <p:spPr>
                <a:xfrm>
                  <a:off x="851181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9" name="Google Shape;6729;p21"/>
                <p:cNvSpPr/>
                <p:nvPr/>
              </p:nvSpPr>
              <p:spPr>
                <a:xfrm>
                  <a:off x="851181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0" name="Google Shape;6730;p21"/>
                <p:cNvSpPr/>
                <p:nvPr/>
              </p:nvSpPr>
              <p:spPr>
                <a:xfrm>
                  <a:off x="8520038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1" name="Google Shape;6731;p21"/>
                <p:cNvSpPr/>
                <p:nvPr/>
              </p:nvSpPr>
              <p:spPr>
                <a:xfrm>
                  <a:off x="8520038" y="159117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2" name="Google Shape;6732;p21"/>
                <p:cNvSpPr/>
                <p:nvPr/>
              </p:nvSpPr>
              <p:spPr>
                <a:xfrm>
                  <a:off x="8520038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3" name="Google Shape;6733;p21"/>
                <p:cNvSpPr/>
                <p:nvPr/>
              </p:nvSpPr>
              <p:spPr>
                <a:xfrm>
                  <a:off x="851181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4" name="Google Shape;6734;p21"/>
                <p:cNvSpPr/>
                <p:nvPr/>
              </p:nvSpPr>
              <p:spPr>
                <a:xfrm>
                  <a:off x="8520038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5" name="Google Shape;6735;p21"/>
                <p:cNvSpPr/>
                <p:nvPr/>
              </p:nvSpPr>
              <p:spPr>
                <a:xfrm>
                  <a:off x="8520038" y="217002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6" name="Google Shape;6736;p21"/>
                <p:cNvSpPr/>
                <p:nvPr/>
              </p:nvSpPr>
              <p:spPr>
                <a:xfrm>
                  <a:off x="851181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7" name="Google Shape;6737;p21"/>
                <p:cNvSpPr/>
                <p:nvPr/>
              </p:nvSpPr>
              <p:spPr>
                <a:xfrm>
                  <a:off x="8520038" y="245939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8" name="Google Shape;6738;p21"/>
                <p:cNvSpPr/>
                <p:nvPr/>
              </p:nvSpPr>
              <p:spPr>
                <a:xfrm>
                  <a:off x="851181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9" name="Google Shape;6739;p21"/>
                <p:cNvSpPr/>
                <p:nvPr/>
              </p:nvSpPr>
              <p:spPr>
                <a:xfrm>
                  <a:off x="8520038" y="274875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0" name="Google Shape;6740;p21"/>
                <p:cNvSpPr/>
                <p:nvPr/>
              </p:nvSpPr>
              <p:spPr>
                <a:xfrm>
                  <a:off x="851181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1" name="Google Shape;6741;p21"/>
                <p:cNvSpPr/>
                <p:nvPr/>
              </p:nvSpPr>
              <p:spPr>
                <a:xfrm>
                  <a:off x="8520038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2" name="Google Shape;6742;p21"/>
                <p:cNvSpPr/>
                <p:nvPr/>
              </p:nvSpPr>
              <p:spPr>
                <a:xfrm>
                  <a:off x="851181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3" name="Google Shape;6743;p21"/>
                <p:cNvSpPr/>
                <p:nvPr/>
              </p:nvSpPr>
              <p:spPr>
                <a:xfrm>
                  <a:off x="851181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4" name="Google Shape;6744;p21"/>
                <p:cNvSpPr/>
                <p:nvPr/>
              </p:nvSpPr>
              <p:spPr>
                <a:xfrm>
                  <a:off x="8520038" y="347258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5" name="Google Shape;6745;p21"/>
                <p:cNvSpPr/>
                <p:nvPr/>
              </p:nvSpPr>
              <p:spPr>
                <a:xfrm>
                  <a:off x="851181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6" name="Google Shape;6746;p21"/>
                <p:cNvSpPr/>
                <p:nvPr/>
              </p:nvSpPr>
              <p:spPr>
                <a:xfrm>
                  <a:off x="851181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7" name="Google Shape;6747;p21"/>
                <p:cNvSpPr/>
                <p:nvPr/>
              </p:nvSpPr>
              <p:spPr>
                <a:xfrm>
                  <a:off x="851181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8" name="Google Shape;6748;p21"/>
                <p:cNvSpPr/>
                <p:nvPr/>
              </p:nvSpPr>
              <p:spPr>
                <a:xfrm>
                  <a:off x="8520038" y="40513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9" name="Google Shape;6749;p21"/>
                <p:cNvSpPr/>
                <p:nvPr/>
              </p:nvSpPr>
              <p:spPr>
                <a:xfrm>
                  <a:off x="8520038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0" name="Google Shape;6750;p21"/>
                <p:cNvSpPr/>
                <p:nvPr/>
              </p:nvSpPr>
              <p:spPr>
                <a:xfrm>
                  <a:off x="8520038" y="43406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1" name="Google Shape;6751;p21"/>
                <p:cNvSpPr/>
                <p:nvPr/>
              </p:nvSpPr>
              <p:spPr>
                <a:xfrm>
                  <a:off x="851181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2" name="Google Shape;6752;p21"/>
                <p:cNvSpPr/>
                <p:nvPr/>
              </p:nvSpPr>
              <p:spPr>
                <a:xfrm>
                  <a:off x="8520038" y="46300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3" name="Google Shape;6753;p21"/>
                <p:cNvSpPr/>
                <p:nvPr/>
              </p:nvSpPr>
              <p:spPr>
                <a:xfrm>
                  <a:off x="851181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4" name="Google Shape;6754;p21"/>
                <p:cNvSpPr/>
                <p:nvPr/>
              </p:nvSpPr>
              <p:spPr>
                <a:xfrm>
                  <a:off x="8520038" y="49194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5" name="Google Shape;6755;p21"/>
                <p:cNvSpPr/>
                <p:nvPr/>
              </p:nvSpPr>
              <p:spPr>
                <a:xfrm>
                  <a:off x="851181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56" name="Google Shape;6756;p21"/>
              <p:cNvGrpSpPr/>
              <p:nvPr/>
            </p:nvGrpSpPr>
            <p:grpSpPr>
              <a:xfrm>
                <a:off x="8658690" y="206"/>
                <a:ext cx="53414" cy="5143474"/>
                <a:chOff x="8712171" y="206"/>
                <a:chExt cx="53414" cy="5143474"/>
              </a:xfrm>
            </p:grpSpPr>
            <p:sp>
              <p:nvSpPr>
                <p:cNvPr id="6757" name="Google Shape;6757;p21"/>
                <p:cNvSpPr/>
                <p:nvPr/>
              </p:nvSpPr>
              <p:spPr>
                <a:xfrm>
                  <a:off x="8720398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8" name="Google Shape;6758;p21"/>
                <p:cNvSpPr/>
                <p:nvPr/>
              </p:nvSpPr>
              <p:spPr>
                <a:xfrm>
                  <a:off x="8720398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9" name="Google Shape;6759;p21"/>
                <p:cNvSpPr/>
                <p:nvPr/>
              </p:nvSpPr>
              <p:spPr>
                <a:xfrm>
                  <a:off x="8720398" y="28957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0" name="Google Shape;6760;p21"/>
                <p:cNvSpPr/>
                <p:nvPr/>
              </p:nvSpPr>
              <p:spPr>
                <a:xfrm>
                  <a:off x="871217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1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1" name="Google Shape;6761;p21"/>
                <p:cNvSpPr/>
                <p:nvPr/>
              </p:nvSpPr>
              <p:spPr>
                <a:xfrm>
                  <a:off x="871217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2" name="Google Shape;6762;p21"/>
                <p:cNvSpPr/>
                <p:nvPr/>
              </p:nvSpPr>
              <p:spPr>
                <a:xfrm>
                  <a:off x="8720398" y="72308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3" name="Google Shape;6763;p21"/>
                <p:cNvSpPr/>
                <p:nvPr/>
              </p:nvSpPr>
              <p:spPr>
                <a:xfrm>
                  <a:off x="871217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4" name="Google Shape;6764;p21"/>
                <p:cNvSpPr/>
                <p:nvPr/>
              </p:nvSpPr>
              <p:spPr>
                <a:xfrm>
                  <a:off x="8720398" y="101244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5" name="Google Shape;6765;p21"/>
                <p:cNvSpPr/>
                <p:nvPr/>
              </p:nvSpPr>
              <p:spPr>
                <a:xfrm>
                  <a:off x="871217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6" name="Google Shape;6766;p21"/>
                <p:cNvSpPr/>
                <p:nvPr/>
              </p:nvSpPr>
              <p:spPr>
                <a:xfrm>
                  <a:off x="871217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7" name="Google Shape;6767;p21"/>
                <p:cNvSpPr/>
                <p:nvPr/>
              </p:nvSpPr>
              <p:spPr>
                <a:xfrm>
                  <a:off x="8720398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8" name="Google Shape;6768;p21"/>
                <p:cNvSpPr/>
                <p:nvPr/>
              </p:nvSpPr>
              <p:spPr>
                <a:xfrm>
                  <a:off x="8720398" y="159117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9" name="Google Shape;6769;p21"/>
                <p:cNvSpPr/>
                <p:nvPr/>
              </p:nvSpPr>
              <p:spPr>
                <a:xfrm>
                  <a:off x="8720398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0" name="Google Shape;6770;p21"/>
                <p:cNvSpPr/>
                <p:nvPr/>
              </p:nvSpPr>
              <p:spPr>
                <a:xfrm>
                  <a:off x="871217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1" name="Google Shape;6771;p21"/>
                <p:cNvSpPr/>
                <p:nvPr/>
              </p:nvSpPr>
              <p:spPr>
                <a:xfrm>
                  <a:off x="8720398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2" name="Google Shape;6772;p21"/>
                <p:cNvSpPr/>
                <p:nvPr/>
              </p:nvSpPr>
              <p:spPr>
                <a:xfrm>
                  <a:off x="8720398" y="217002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3" name="Google Shape;6773;p21"/>
                <p:cNvSpPr/>
                <p:nvPr/>
              </p:nvSpPr>
              <p:spPr>
                <a:xfrm>
                  <a:off x="871217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4" name="Google Shape;6774;p21"/>
                <p:cNvSpPr/>
                <p:nvPr/>
              </p:nvSpPr>
              <p:spPr>
                <a:xfrm>
                  <a:off x="8720398" y="245939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5" name="Google Shape;6775;p21"/>
                <p:cNvSpPr/>
                <p:nvPr/>
              </p:nvSpPr>
              <p:spPr>
                <a:xfrm>
                  <a:off x="871217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6" name="Google Shape;6776;p21"/>
                <p:cNvSpPr/>
                <p:nvPr/>
              </p:nvSpPr>
              <p:spPr>
                <a:xfrm>
                  <a:off x="8720398" y="274875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7" name="Google Shape;6777;p21"/>
                <p:cNvSpPr/>
                <p:nvPr/>
              </p:nvSpPr>
              <p:spPr>
                <a:xfrm>
                  <a:off x="871217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8" name="Google Shape;6778;p21"/>
                <p:cNvSpPr/>
                <p:nvPr/>
              </p:nvSpPr>
              <p:spPr>
                <a:xfrm>
                  <a:off x="8720398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9" name="Google Shape;6779;p21"/>
                <p:cNvSpPr/>
                <p:nvPr/>
              </p:nvSpPr>
              <p:spPr>
                <a:xfrm>
                  <a:off x="871217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0" name="Google Shape;6780;p21"/>
                <p:cNvSpPr/>
                <p:nvPr/>
              </p:nvSpPr>
              <p:spPr>
                <a:xfrm>
                  <a:off x="871217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1" name="Google Shape;6781;p21"/>
                <p:cNvSpPr/>
                <p:nvPr/>
              </p:nvSpPr>
              <p:spPr>
                <a:xfrm>
                  <a:off x="8720398" y="347258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2" name="Google Shape;6782;p21"/>
                <p:cNvSpPr/>
                <p:nvPr/>
              </p:nvSpPr>
              <p:spPr>
                <a:xfrm>
                  <a:off x="871217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3" name="Google Shape;6783;p21"/>
                <p:cNvSpPr/>
                <p:nvPr/>
              </p:nvSpPr>
              <p:spPr>
                <a:xfrm>
                  <a:off x="871217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4" name="Google Shape;6784;p21"/>
                <p:cNvSpPr/>
                <p:nvPr/>
              </p:nvSpPr>
              <p:spPr>
                <a:xfrm>
                  <a:off x="871217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5" name="Google Shape;6785;p21"/>
                <p:cNvSpPr/>
                <p:nvPr/>
              </p:nvSpPr>
              <p:spPr>
                <a:xfrm>
                  <a:off x="8720398" y="40513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6" name="Google Shape;6786;p21"/>
                <p:cNvSpPr/>
                <p:nvPr/>
              </p:nvSpPr>
              <p:spPr>
                <a:xfrm>
                  <a:off x="8720398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7" name="Google Shape;6787;p21"/>
                <p:cNvSpPr/>
                <p:nvPr/>
              </p:nvSpPr>
              <p:spPr>
                <a:xfrm>
                  <a:off x="8720398" y="43406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8" name="Google Shape;6788;p21"/>
                <p:cNvSpPr/>
                <p:nvPr/>
              </p:nvSpPr>
              <p:spPr>
                <a:xfrm>
                  <a:off x="871217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9" name="Google Shape;6789;p21"/>
                <p:cNvSpPr/>
                <p:nvPr/>
              </p:nvSpPr>
              <p:spPr>
                <a:xfrm>
                  <a:off x="8720398" y="46300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0" name="Google Shape;6790;p21"/>
                <p:cNvSpPr/>
                <p:nvPr/>
              </p:nvSpPr>
              <p:spPr>
                <a:xfrm>
                  <a:off x="871217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1" name="Google Shape;6791;p21"/>
                <p:cNvSpPr/>
                <p:nvPr/>
              </p:nvSpPr>
              <p:spPr>
                <a:xfrm>
                  <a:off x="8720398" y="49194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2" name="Google Shape;6792;p21"/>
                <p:cNvSpPr/>
                <p:nvPr/>
              </p:nvSpPr>
              <p:spPr>
                <a:xfrm>
                  <a:off x="871217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3" name="Google Shape;6793;p21"/>
              <p:cNvGrpSpPr/>
              <p:nvPr/>
            </p:nvGrpSpPr>
            <p:grpSpPr>
              <a:xfrm>
                <a:off x="8924151" y="206"/>
                <a:ext cx="52460" cy="4852321"/>
                <a:chOff x="8855639" y="206"/>
                <a:chExt cx="52460" cy="4852321"/>
              </a:xfrm>
            </p:grpSpPr>
            <p:sp>
              <p:nvSpPr>
                <p:cNvPr id="6794" name="Google Shape;6794;p21"/>
                <p:cNvSpPr/>
                <p:nvPr/>
              </p:nvSpPr>
              <p:spPr>
                <a:xfrm>
                  <a:off x="8863032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5" name="Google Shape;6795;p21"/>
                <p:cNvSpPr/>
                <p:nvPr/>
              </p:nvSpPr>
              <p:spPr>
                <a:xfrm>
                  <a:off x="8863032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6" name="Google Shape;6796;p21"/>
                <p:cNvSpPr/>
                <p:nvPr/>
              </p:nvSpPr>
              <p:spPr>
                <a:xfrm>
                  <a:off x="8863032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7" name="Google Shape;6797;p21"/>
                <p:cNvSpPr/>
                <p:nvPr/>
              </p:nvSpPr>
              <p:spPr>
                <a:xfrm>
                  <a:off x="8863032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8" name="Google Shape;6798;p21"/>
                <p:cNvSpPr/>
                <p:nvPr/>
              </p:nvSpPr>
              <p:spPr>
                <a:xfrm>
                  <a:off x="885563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9" name="Google Shape;6799;p21"/>
                <p:cNvSpPr/>
                <p:nvPr/>
              </p:nvSpPr>
              <p:spPr>
                <a:xfrm>
                  <a:off x="885563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0" name="Google Shape;6800;p21"/>
                <p:cNvSpPr/>
                <p:nvPr/>
              </p:nvSpPr>
              <p:spPr>
                <a:xfrm>
                  <a:off x="8863032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1" name="Google Shape;6801;p21"/>
                <p:cNvSpPr/>
                <p:nvPr/>
              </p:nvSpPr>
              <p:spPr>
                <a:xfrm>
                  <a:off x="885563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2" name="Google Shape;6802;p21"/>
                <p:cNvSpPr/>
                <p:nvPr/>
              </p:nvSpPr>
              <p:spPr>
                <a:xfrm>
                  <a:off x="8863032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3" name="Google Shape;6803;p21"/>
                <p:cNvSpPr/>
                <p:nvPr/>
              </p:nvSpPr>
              <p:spPr>
                <a:xfrm>
                  <a:off x="885563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4" name="Google Shape;6804;p21"/>
                <p:cNvSpPr/>
                <p:nvPr/>
              </p:nvSpPr>
              <p:spPr>
                <a:xfrm>
                  <a:off x="8863032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5" name="Google Shape;6805;p21"/>
                <p:cNvSpPr/>
                <p:nvPr/>
              </p:nvSpPr>
              <p:spPr>
                <a:xfrm>
                  <a:off x="885563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6" name="Google Shape;6806;p21"/>
                <p:cNvSpPr/>
                <p:nvPr/>
              </p:nvSpPr>
              <p:spPr>
                <a:xfrm>
                  <a:off x="8863032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7" name="Google Shape;6807;p21"/>
                <p:cNvSpPr/>
                <p:nvPr/>
              </p:nvSpPr>
              <p:spPr>
                <a:xfrm>
                  <a:off x="885563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8" name="Google Shape;6808;p21"/>
                <p:cNvSpPr/>
                <p:nvPr/>
              </p:nvSpPr>
              <p:spPr>
                <a:xfrm>
                  <a:off x="8863032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9" name="Google Shape;6809;p21"/>
                <p:cNvSpPr/>
                <p:nvPr/>
              </p:nvSpPr>
              <p:spPr>
                <a:xfrm>
                  <a:off x="8863032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0" name="Google Shape;6810;p21"/>
                <p:cNvSpPr/>
                <p:nvPr/>
              </p:nvSpPr>
              <p:spPr>
                <a:xfrm>
                  <a:off x="885563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1" name="Google Shape;6811;p21"/>
                <p:cNvSpPr/>
                <p:nvPr/>
              </p:nvSpPr>
              <p:spPr>
                <a:xfrm>
                  <a:off x="885563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2" name="Google Shape;6812;p21"/>
                <p:cNvSpPr/>
                <p:nvPr/>
              </p:nvSpPr>
              <p:spPr>
                <a:xfrm>
                  <a:off x="8863032" y="260449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3" name="Google Shape;6813;p21"/>
                <p:cNvSpPr/>
                <p:nvPr/>
              </p:nvSpPr>
              <p:spPr>
                <a:xfrm>
                  <a:off x="8855639" y="274780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4" name="Google Shape;6814;p21"/>
                <p:cNvSpPr/>
                <p:nvPr/>
              </p:nvSpPr>
              <p:spPr>
                <a:xfrm>
                  <a:off x="8863032" y="289385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5" name="Google Shape;6815;p21"/>
                <p:cNvSpPr/>
                <p:nvPr/>
              </p:nvSpPr>
              <p:spPr>
                <a:xfrm>
                  <a:off x="8863032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6" name="Google Shape;6816;p21"/>
                <p:cNvSpPr/>
                <p:nvPr/>
              </p:nvSpPr>
              <p:spPr>
                <a:xfrm>
                  <a:off x="8855639" y="3181315"/>
                  <a:ext cx="52460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7" name="Google Shape;6817;p21"/>
                <p:cNvSpPr/>
                <p:nvPr/>
              </p:nvSpPr>
              <p:spPr>
                <a:xfrm>
                  <a:off x="8855639" y="332653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8" name="Google Shape;6818;p21"/>
                <p:cNvSpPr/>
                <p:nvPr/>
              </p:nvSpPr>
              <p:spPr>
                <a:xfrm>
                  <a:off x="8855639" y="347080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9" name="Google Shape;6819;p21"/>
                <p:cNvSpPr/>
                <p:nvPr/>
              </p:nvSpPr>
              <p:spPr>
                <a:xfrm>
                  <a:off x="8863032" y="361685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0" name="Google Shape;6820;p21"/>
                <p:cNvSpPr/>
                <p:nvPr/>
              </p:nvSpPr>
              <p:spPr>
                <a:xfrm>
                  <a:off x="8863032" y="37619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1" name="Google Shape;6821;p21"/>
                <p:cNvSpPr/>
                <p:nvPr/>
              </p:nvSpPr>
              <p:spPr>
                <a:xfrm>
                  <a:off x="8863032" y="390621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2" name="Google Shape;6822;p21"/>
                <p:cNvSpPr/>
                <p:nvPr/>
              </p:nvSpPr>
              <p:spPr>
                <a:xfrm>
                  <a:off x="8855639" y="404953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3" name="Google Shape;6823;p21"/>
                <p:cNvSpPr/>
                <p:nvPr/>
              </p:nvSpPr>
              <p:spPr>
                <a:xfrm>
                  <a:off x="8863032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4" name="Google Shape;6824;p21"/>
                <p:cNvSpPr/>
                <p:nvPr/>
              </p:nvSpPr>
              <p:spPr>
                <a:xfrm>
                  <a:off x="8855639" y="433889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5" name="Google Shape;6825;p21"/>
                <p:cNvSpPr/>
                <p:nvPr/>
              </p:nvSpPr>
              <p:spPr>
                <a:xfrm>
                  <a:off x="8863032" y="44849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6" name="Google Shape;6826;p21"/>
                <p:cNvSpPr/>
                <p:nvPr/>
              </p:nvSpPr>
              <p:spPr>
                <a:xfrm>
                  <a:off x="8855639" y="462826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7" name="Google Shape;6827;p21"/>
                <p:cNvSpPr/>
                <p:nvPr/>
              </p:nvSpPr>
              <p:spPr>
                <a:xfrm>
                  <a:off x="8863032" y="47743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8" name="Google Shape;6828;p21"/>
              <p:cNvSpPr/>
              <p:nvPr/>
            </p:nvSpPr>
            <p:spPr>
              <a:xfrm>
                <a:off x="813611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21"/>
              <p:cNvSpPr/>
              <p:nvPr/>
            </p:nvSpPr>
            <p:spPr>
              <a:xfrm>
                <a:off x="813611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21"/>
              <p:cNvSpPr/>
              <p:nvPr/>
            </p:nvSpPr>
            <p:spPr>
              <a:xfrm>
                <a:off x="8136113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21"/>
              <p:cNvSpPr/>
              <p:nvPr/>
            </p:nvSpPr>
            <p:spPr>
              <a:xfrm>
                <a:off x="8136113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21"/>
              <p:cNvSpPr/>
              <p:nvPr/>
            </p:nvSpPr>
            <p:spPr>
              <a:xfrm>
                <a:off x="8128721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21"/>
              <p:cNvSpPr/>
              <p:nvPr/>
            </p:nvSpPr>
            <p:spPr>
              <a:xfrm>
                <a:off x="8128721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21"/>
              <p:cNvSpPr/>
              <p:nvPr/>
            </p:nvSpPr>
            <p:spPr>
              <a:xfrm>
                <a:off x="8136113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21"/>
              <p:cNvSpPr/>
              <p:nvPr/>
            </p:nvSpPr>
            <p:spPr>
              <a:xfrm>
                <a:off x="8128721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6" name="Google Shape;6836;p21"/>
            <p:cNvGrpSpPr/>
            <p:nvPr/>
          </p:nvGrpSpPr>
          <p:grpSpPr>
            <a:xfrm>
              <a:off x="91189" y="206"/>
              <a:ext cx="849678" cy="5143474"/>
              <a:chOff x="91189" y="206"/>
              <a:chExt cx="849678" cy="5143474"/>
            </a:xfrm>
          </p:grpSpPr>
          <p:grpSp>
            <p:nvGrpSpPr>
              <p:cNvPr id="6837" name="Google Shape;6837;p21"/>
              <p:cNvGrpSpPr/>
              <p:nvPr/>
            </p:nvGrpSpPr>
            <p:grpSpPr>
              <a:xfrm>
                <a:off x="356650" y="206"/>
                <a:ext cx="53295" cy="5143474"/>
                <a:chOff x="578867" y="206"/>
                <a:chExt cx="53295" cy="5143474"/>
              </a:xfrm>
            </p:grpSpPr>
            <p:sp>
              <p:nvSpPr>
                <p:cNvPr id="6838" name="Google Shape;6838;p21"/>
                <p:cNvSpPr/>
                <p:nvPr/>
              </p:nvSpPr>
              <p:spPr>
                <a:xfrm>
                  <a:off x="587093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9" name="Google Shape;6839;p21"/>
                <p:cNvSpPr/>
                <p:nvPr/>
              </p:nvSpPr>
              <p:spPr>
                <a:xfrm>
                  <a:off x="587093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0" name="Google Shape;6840;p21"/>
                <p:cNvSpPr/>
                <p:nvPr/>
              </p:nvSpPr>
              <p:spPr>
                <a:xfrm>
                  <a:off x="587093" y="28957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1" name="Google Shape;6841;p21"/>
                <p:cNvSpPr/>
                <p:nvPr/>
              </p:nvSpPr>
              <p:spPr>
                <a:xfrm>
                  <a:off x="578867" y="432883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2" name="Google Shape;6842;p21"/>
                <p:cNvSpPr/>
                <p:nvPr/>
              </p:nvSpPr>
              <p:spPr>
                <a:xfrm>
                  <a:off x="578867" y="57702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3" name="Google Shape;6843;p21"/>
                <p:cNvSpPr/>
                <p:nvPr/>
              </p:nvSpPr>
              <p:spPr>
                <a:xfrm>
                  <a:off x="587093" y="72308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4" name="Google Shape;6844;p21"/>
                <p:cNvSpPr/>
                <p:nvPr/>
              </p:nvSpPr>
              <p:spPr>
                <a:xfrm>
                  <a:off x="578867" y="86639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5" name="Google Shape;6845;p21"/>
                <p:cNvSpPr/>
                <p:nvPr/>
              </p:nvSpPr>
              <p:spPr>
                <a:xfrm>
                  <a:off x="587093" y="101244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6" name="Google Shape;6846;p21"/>
                <p:cNvSpPr/>
                <p:nvPr/>
              </p:nvSpPr>
              <p:spPr>
                <a:xfrm>
                  <a:off x="578867" y="115575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63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7" name="Google Shape;6847;p21"/>
                <p:cNvSpPr/>
                <p:nvPr/>
              </p:nvSpPr>
              <p:spPr>
                <a:xfrm>
                  <a:off x="578867" y="130097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8" name="Google Shape;6848;p21"/>
                <p:cNvSpPr/>
                <p:nvPr/>
              </p:nvSpPr>
              <p:spPr>
                <a:xfrm>
                  <a:off x="587093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9" name="Google Shape;6849;p21"/>
                <p:cNvSpPr/>
                <p:nvPr/>
              </p:nvSpPr>
              <p:spPr>
                <a:xfrm>
                  <a:off x="587093" y="159117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0" name="Google Shape;6850;p21"/>
                <p:cNvSpPr/>
                <p:nvPr/>
              </p:nvSpPr>
              <p:spPr>
                <a:xfrm>
                  <a:off x="587093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1" name="Google Shape;6851;p21"/>
                <p:cNvSpPr/>
                <p:nvPr/>
              </p:nvSpPr>
              <p:spPr>
                <a:xfrm>
                  <a:off x="578867" y="187970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2" name="Google Shape;6852;p21"/>
                <p:cNvSpPr/>
                <p:nvPr/>
              </p:nvSpPr>
              <p:spPr>
                <a:xfrm>
                  <a:off x="587093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3" name="Google Shape;6853;p21"/>
                <p:cNvSpPr/>
                <p:nvPr/>
              </p:nvSpPr>
              <p:spPr>
                <a:xfrm>
                  <a:off x="587093" y="217002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4" name="Google Shape;6854;p21"/>
                <p:cNvSpPr/>
                <p:nvPr/>
              </p:nvSpPr>
              <p:spPr>
                <a:xfrm>
                  <a:off x="578867" y="231322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5" name="Google Shape;6855;p21"/>
                <p:cNvSpPr/>
                <p:nvPr/>
              </p:nvSpPr>
              <p:spPr>
                <a:xfrm>
                  <a:off x="587093" y="245939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6" name="Google Shape;6856;p21"/>
                <p:cNvSpPr/>
                <p:nvPr/>
              </p:nvSpPr>
              <p:spPr>
                <a:xfrm>
                  <a:off x="578867" y="260270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7" name="Google Shape;6857;p21"/>
                <p:cNvSpPr/>
                <p:nvPr/>
              </p:nvSpPr>
              <p:spPr>
                <a:xfrm>
                  <a:off x="587093" y="274875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8" name="Google Shape;6858;p21"/>
                <p:cNvSpPr/>
                <p:nvPr/>
              </p:nvSpPr>
              <p:spPr>
                <a:xfrm>
                  <a:off x="578867" y="289206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9" name="Google Shape;6859;p21"/>
                <p:cNvSpPr/>
                <p:nvPr/>
              </p:nvSpPr>
              <p:spPr>
                <a:xfrm>
                  <a:off x="587093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0" name="Google Shape;6860;p21"/>
                <p:cNvSpPr/>
                <p:nvPr/>
              </p:nvSpPr>
              <p:spPr>
                <a:xfrm>
                  <a:off x="578867" y="31814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1" name="Google Shape;6861;p21"/>
                <p:cNvSpPr/>
                <p:nvPr/>
              </p:nvSpPr>
              <p:spPr>
                <a:xfrm>
                  <a:off x="578867" y="33265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2" name="Google Shape;6862;p21"/>
                <p:cNvSpPr/>
                <p:nvPr/>
              </p:nvSpPr>
              <p:spPr>
                <a:xfrm>
                  <a:off x="587093" y="347258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3" name="Google Shape;6863;p21"/>
                <p:cNvSpPr/>
                <p:nvPr/>
              </p:nvSpPr>
              <p:spPr>
                <a:xfrm>
                  <a:off x="578867" y="361590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4" name="Google Shape;6864;p21"/>
                <p:cNvSpPr/>
                <p:nvPr/>
              </p:nvSpPr>
              <p:spPr>
                <a:xfrm>
                  <a:off x="578867" y="37601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5" name="Google Shape;6865;p21"/>
                <p:cNvSpPr/>
                <p:nvPr/>
              </p:nvSpPr>
              <p:spPr>
                <a:xfrm>
                  <a:off x="578867" y="39052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6" name="Google Shape;6866;p21"/>
                <p:cNvSpPr/>
                <p:nvPr/>
              </p:nvSpPr>
              <p:spPr>
                <a:xfrm>
                  <a:off x="587093" y="40513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7" name="Google Shape;6867;p21"/>
                <p:cNvSpPr/>
                <p:nvPr/>
              </p:nvSpPr>
              <p:spPr>
                <a:xfrm>
                  <a:off x="587093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8" name="Google Shape;6868;p21"/>
                <p:cNvSpPr/>
                <p:nvPr/>
              </p:nvSpPr>
              <p:spPr>
                <a:xfrm>
                  <a:off x="587093" y="43406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9" name="Google Shape;6869;p21"/>
                <p:cNvSpPr/>
                <p:nvPr/>
              </p:nvSpPr>
              <p:spPr>
                <a:xfrm>
                  <a:off x="578867" y="448399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0" name="Google Shape;6870;p21"/>
                <p:cNvSpPr/>
                <p:nvPr/>
              </p:nvSpPr>
              <p:spPr>
                <a:xfrm>
                  <a:off x="587093" y="46300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1" name="Google Shape;6871;p21"/>
                <p:cNvSpPr/>
                <p:nvPr/>
              </p:nvSpPr>
              <p:spPr>
                <a:xfrm>
                  <a:off x="578867" y="477336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2" name="Google Shape;6872;p21"/>
                <p:cNvSpPr/>
                <p:nvPr/>
              </p:nvSpPr>
              <p:spPr>
                <a:xfrm>
                  <a:off x="587093" y="49194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3" name="Google Shape;6873;p21"/>
                <p:cNvSpPr/>
                <p:nvPr/>
              </p:nvSpPr>
              <p:spPr>
                <a:xfrm>
                  <a:off x="578867" y="506272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74" name="Google Shape;6874;p21"/>
              <p:cNvGrpSpPr/>
              <p:nvPr/>
            </p:nvGrpSpPr>
            <p:grpSpPr>
              <a:xfrm>
                <a:off x="91189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875" name="Google Shape;6875;p21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6" name="Google Shape;6876;p21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7" name="Google Shape;6877;p21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8" name="Google Shape;6878;p21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9" name="Google Shape;6879;p21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0" name="Google Shape;6880;p21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1" name="Google Shape;6881;p21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2" name="Google Shape;6882;p21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3" name="Google Shape;6883;p21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4" name="Google Shape;6884;p21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5" name="Google Shape;6885;p21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6" name="Google Shape;6886;p21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7" name="Google Shape;6887;p21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8" name="Google Shape;6888;p21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9" name="Google Shape;6889;p21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0" name="Google Shape;6890;p21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1" name="Google Shape;6891;p21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2" name="Google Shape;6892;p21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3" name="Google Shape;6893;p21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4" name="Google Shape;6894;p21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5" name="Google Shape;6895;p21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6" name="Google Shape;6896;p21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7" name="Google Shape;6897;p21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8" name="Google Shape;6898;p21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9" name="Google Shape;6899;p21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0" name="Google Shape;6900;p21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1" name="Google Shape;6901;p21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2" name="Google Shape;6902;p21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3" name="Google Shape;6903;p21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4" name="Google Shape;6904;p21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5" name="Google Shape;6905;p21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6" name="Google Shape;6906;p21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7" name="Google Shape;6907;p21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8" name="Google Shape;6908;p21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09" name="Google Shape;6909;p21"/>
              <p:cNvGrpSpPr/>
              <p:nvPr/>
            </p:nvGrpSpPr>
            <p:grpSpPr>
              <a:xfrm>
                <a:off x="621992" y="206"/>
                <a:ext cx="53414" cy="4852321"/>
                <a:chOff x="774043" y="206"/>
                <a:chExt cx="53414" cy="4852321"/>
              </a:xfrm>
            </p:grpSpPr>
            <p:sp>
              <p:nvSpPr>
                <p:cNvPr id="6910" name="Google Shape;6910;p21"/>
                <p:cNvSpPr/>
                <p:nvPr/>
              </p:nvSpPr>
              <p:spPr>
                <a:xfrm>
                  <a:off x="782269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1" name="Google Shape;6911;p21"/>
                <p:cNvSpPr/>
                <p:nvPr/>
              </p:nvSpPr>
              <p:spPr>
                <a:xfrm>
                  <a:off x="782269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2" name="Google Shape;6912;p21"/>
                <p:cNvSpPr/>
                <p:nvPr/>
              </p:nvSpPr>
              <p:spPr>
                <a:xfrm>
                  <a:off x="782269" y="288618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3" name="Google Shape;6913;p21"/>
                <p:cNvSpPr/>
                <p:nvPr/>
              </p:nvSpPr>
              <p:spPr>
                <a:xfrm>
                  <a:off x="782269" y="4337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4" name="Google Shape;6914;p21"/>
                <p:cNvSpPr/>
                <p:nvPr/>
              </p:nvSpPr>
              <p:spPr>
                <a:xfrm>
                  <a:off x="774043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7"/>
                        <a:pt x="93" y="347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5" name="Google Shape;6915;p21"/>
                <p:cNvSpPr/>
                <p:nvPr/>
              </p:nvSpPr>
              <p:spPr>
                <a:xfrm>
                  <a:off x="774043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6" name="Google Shape;6916;p21"/>
                <p:cNvSpPr/>
                <p:nvPr/>
              </p:nvSpPr>
              <p:spPr>
                <a:xfrm>
                  <a:off x="782269" y="86830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7" name="Google Shape;6917;p21"/>
                <p:cNvSpPr/>
                <p:nvPr/>
              </p:nvSpPr>
              <p:spPr>
                <a:xfrm>
                  <a:off x="774043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9"/>
                      </a:cubicBezTo>
                      <a:cubicBezTo>
                        <a:pt x="362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7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4"/>
                        <a:pt x="0" y="347"/>
                      </a:cubicBezTo>
                      <a:cubicBezTo>
                        <a:pt x="8" y="563"/>
                        <a:pt x="93" y="686"/>
                        <a:pt x="224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8" name="Google Shape;6918;p21"/>
                <p:cNvSpPr/>
                <p:nvPr/>
              </p:nvSpPr>
              <p:spPr>
                <a:xfrm>
                  <a:off x="782269" y="1156713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9" name="Google Shape;6919;p21"/>
                <p:cNvSpPr/>
                <p:nvPr/>
              </p:nvSpPr>
              <p:spPr>
                <a:xfrm>
                  <a:off x="774043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0" name="Google Shape;6920;p21"/>
                <p:cNvSpPr/>
                <p:nvPr/>
              </p:nvSpPr>
              <p:spPr>
                <a:xfrm>
                  <a:off x="782269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1" name="Google Shape;6921;p21"/>
                <p:cNvSpPr/>
                <p:nvPr/>
              </p:nvSpPr>
              <p:spPr>
                <a:xfrm>
                  <a:off x="774043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2" name="Google Shape;6922;p21"/>
                <p:cNvSpPr/>
                <p:nvPr/>
              </p:nvSpPr>
              <p:spPr>
                <a:xfrm>
                  <a:off x="782269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3" name="Google Shape;6923;p21"/>
                <p:cNvSpPr/>
                <p:nvPr/>
              </p:nvSpPr>
              <p:spPr>
                <a:xfrm>
                  <a:off x="774043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4" name="Google Shape;6924;p21"/>
                <p:cNvSpPr/>
                <p:nvPr/>
              </p:nvSpPr>
              <p:spPr>
                <a:xfrm>
                  <a:off x="782269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5" name="Google Shape;6925;p21"/>
                <p:cNvSpPr/>
                <p:nvPr/>
              </p:nvSpPr>
              <p:spPr>
                <a:xfrm>
                  <a:off x="782269" y="216990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6" name="Google Shape;6926;p21"/>
                <p:cNvSpPr/>
                <p:nvPr/>
              </p:nvSpPr>
              <p:spPr>
                <a:xfrm>
                  <a:off x="774043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7" name="Google Shape;6927;p21"/>
                <p:cNvSpPr/>
                <p:nvPr/>
              </p:nvSpPr>
              <p:spPr>
                <a:xfrm>
                  <a:off x="774043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8" name="Google Shape;6928;p21"/>
                <p:cNvSpPr/>
                <p:nvPr/>
              </p:nvSpPr>
              <p:spPr>
                <a:xfrm>
                  <a:off x="782269" y="260449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9" name="Google Shape;6929;p21"/>
                <p:cNvSpPr/>
                <p:nvPr/>
              </p:nvSpPr>
              <p:spPr>
                <a:xfrm>
                  <a:off x="774043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0" name="Google Shape;6930;p21"/>
                <p:cNvSpPr/>
                <p:nvPr/>
              </p:nvSpPr>
              <p:spPr>
                <a:xfrm>
                  <a:off x="782269" y="289385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1" name="Google Shape;6931;p21"/>
                <p:cNvSpPr/>
                <p:nvPr/>
              </p:nvSpPr>
              <p:spPr>
                <a:xfrm>
                  <a:off x="782269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2" name="Google Shape;6932;p21"/>
                <p:cNvSpPr/>
                <p:nvPr/>
              </p:nvSpPr>
              <p:spPr>
                <a:xfrm>
                  <a:off x="774043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10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3" name="Google Shape;6933;p21"/>
                <p:cNvSpPr/>
                <p:nvPr/>
              </p:nvSpPr>
              <p:spPr>
                <a:xfrm>
                  <a:off x="774043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4" name="Google Shape;6934;p21"/>
                <p:cNvSpPr/>
                <p:nvPr/>
              </p:nvSpPr>
              <p:spPr>
                <a:xfrm>
                  <a:off x="774043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5" name="Google Shape;6935;p21"/>
                <p:cNvSpPr/>
                <p:nvPr/>
              </p:nvSpPr>
              <p:spPr>
                <a:xfrm>
                  <a:off x="782269" y="361685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6" name="Google Shape;6936;p21"/>
                <p:cNvSpPr/>
                <p:nvPr/>
              </p:nvSpPr>
              <p:spPr>
                <a:xfrm>
                  <a:off x="782269" y="37619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7" name="Google Shape;6937;p21"/>
                <p:cNvSpPr/>
                <p:nvPr/>
              </p:nvSpPr>
              <p:spPr>
                <a:xfrm>
                  <a:off x="782269" y="390621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8" name="Google Shape;6938;p21"/>
                <p:cNvSpPr/>
                <p:nvPr/>
              </p:nvSpPr>
              <p:spPr>
                <a:xfrm>
                  <a:off x="774043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9" name="Google Shape;6939;p21"/>
                <p:cNvSpPr/>
                <p:nvPr/>
              </p:nvSpPr>
              <p:spPr>
                <a:xfrm>
                  <a:off x="782269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0" name="Google Shape;6940;p21"/>
                <p:cNvSpPr/>
                <p:nvPr/>
              </p:nvSpPr>
              <p:spPr>
                <a:xfrm>
                  <a:off x="774043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1" name="Google Shape;6941;p21"/>
                <p:cNvSpPr/>
                <p:nvPr/>
              </p:nvSpPr>
              <p:spPr>
                <a:xfrm>
                  <a:off x="782269" y="44849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2" name="Google Shape;6942;p21"/>
                <p:cNvSpPr/>
                <p:nvPr/>
              </p:nvSpPr>
              <p:spPr>
                <a:xfrm>
                  <a:off x="774043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3" name="Google Shape;6943;p21"/>
                <p:cNvSpPr/>
                <p:nvPr/>
              </p:nvSpPr>
              <p:spPr>
                <a:xfrm>
                  <a:off x="782269" y="47743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4" name="Google Shape;6944;p21"/>
              <p:cNvSpPr/>
              <p:nvPr/>
            </p:nvSpPr>
            <p:spPr>
              <a:xfrm>
                <a:off x="895799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1"/>
              <p:cNvSpPr/>
              <p:nvPr/>
            </p:nvSpPr>
            <p:spPr>
              <a:xfrm>
                <a:off x="895799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1"/>
              <p:cNvSpPr/>
              <p:nvPr/>
            </p:nvSpPr>
            <p:spPr>
              <a:xfrm>
                <a:off x="895799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1"/>
              <p:cNvSpPr/>
              <p:nvPr/>
            </p:nvSpPr>
            <p:spPr>
              <a:xfrm>
                <a:off x="887453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40" y="609"/>
                      <a:pt x="86" y="509"/>
                      <a:pt x="86" y="339"/>
                    </a:cubicBezTo>
                    <a:cubicBezTo>
                      <a:pt x="86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93" y="678"/>
                      <a:pt x="217" y="678"/>
                    </a:cubicBezTo>
                    <a:cubicBezTo>
                      <a:pt x="363" y="678"/>
                      <a:pt x="448" y="555"/>
                      <a:pt x="448" y="331"/>
                    </a:cubicBezTo>
                    <a:cubicBezTo>
                      <a:pt x="448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1"/>
              <p:cNvSpPr/>
              <p:nvPr/>
            </p:nvSpPr>
            <p:spPr>
              <a:xfrm>
                <a:off x="887453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40" y="610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21"/>
              <p:cNvSpPr/>
              <p:nvPr/>
            </p:nvSpPr>
            <p:spPr>
              <a:xfrm>
                <a:off x="895799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21"/>
              <p:cNvSpPr/>
              <p:nvPr/>
            </p:nvSpPr>
            <p:spPr>
              <a:xfrm>
                <a:off x="887453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40" y="617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1"/>
              <p:cNvSpPr/>
              <p:nvPr/>
            </p:nvSpPr>
            <p:spPr>
              <a:xfrm>
                <a:off x="895799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52" name="Google Shape;6952;p21"/>
          <p:cNvSpPr txBox="1">
            <a:spLocks noGrp="1"/>
          </p:cNvSpPr>
          <p:nvPr>
            <p:ph type="subTitle" idx="1"/>
          </p:nvPr>
        </p:nvSpPr>
        <p:spPr>
          <a:xfrm>
            <a:off x="899732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3" name="Google Shape;6953;p21"/>
          <p:cNvSpPr txBox="1">
            <a:spLocks noGrp="1"/>
          </p:cNvSpPr>
          <p:nvPr>
            <p:ph type="subTitle" idx="2"/>
          </p:nvPr>
        </p:nvSpPr>
        <p:spPr>
          <a:xfrm>
            <a:off x="899732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1"/>
          <p:cNvSpPr txBox="1">
            <a:spLocks noGrp="1"/>
          </p:cNvSpPr>
          <p:nvPr>
            <p:ph type="subTitle" idx="3"/>
          </p:nvPr>
        </p:nvSpPr>
        <p:spPr>
          <a:xfrm>
            <a:off x="3441900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5" name="Google Shape;6955;p21"/>
          <p:cNvSpPr txBox="1">
            <a:spLocks noGrp="1"/>
          </p:cNvSpPr>
          <p:nvPr>
            <p:ph type="subTitle" idx="4"/>
          </p:nvPr>
        </p:nvSpPr>
        <p:spPr>
          <a:xfrm>
            <a:off x="3441900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6" name="Google Shape;6956;p21"/>
          <p:cNvSpPr txBox="1">
            <a:spLocks noGrp="1"/>
          </p:cNvSpPr>
          <p:nvPr>
            <p:ph type="subTitle" idx="5"/>
          </p:nvPr>
        </p:nvSpPr>
        <p:spPr>
          <a:xfrm>
            <a:off x="5984068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7" name="Google Shape;6957;p21"/>
          <p:cNvSpPr txBox="1">
            <a:spLocks noGrp="1"/>
          </p:cNvSpPr>
          <p:nvPr>
            <p:ph type="subTitle" idx="6"/>
          </p:nvPr>
        </p:nvSpPr>
        <p:spPr>
          <a:xfrm>
            <a:off x="5984068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8" name="Google Shape;6958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4" r:id="rId8"/>
    <p:sldLayoutId id="2147483667" r:id="rId9"/>
    <p:sldLayoutId id="2147483675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RANSOMWARE OCH WANNACRY - KRYPTERING SOM VAPEN</a:t>
            </a:r>
          </a:p>
        </p:txBody>
      </p:sp>
      <p:sp>
        <p:nvSpPr>
          <p:cNvPr id="9524" name="Google Shape;9524;p35"/>
          <p:cNvSpPr txBox="1">
            <a:spLocks noGrp="1"/>
          </p:cNvSpPr>
          <p:nvPr>
            <p:ph type="subTitle" idx="1"/>
          </p:nvPr>
        </p:nvSpPr>
        <p:spPr>
          <a:xfrm>
            <a:off x="1047027" y="4372250"/>
            <a:ext cx="7049944" cy="726398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Att förstå ransomware-attacker, med särskild fokus på WannaCry och dess betydelse för modern cybersäkerhet.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63" name="Google Shape;10163;p63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3991000" y="820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5" name="Google Shape;10165;p63"/>
          <p:cNvSpPr txBox="1">
            <a:spLocks noGrp="1"/>
          </p:cNvSpPr>
          <p:nvPr>
            <p:ph type="title"/>
          </p:nvPr>
        </p:nvSpPr>
        <p:spPr>
          <a:xfrm>
            <a:off x="722375" y="594516"/>
            <a:ext cx="45381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TACK!</a:t>
            </a:r>
            <a:endParaRPr dirty="0"/>
          </a:p>
        </p:txBody>
      </p:sp>
      <p:sp>
        <p:nvSpPr>
          <p:cNvPr id="10166" name="Google Shape;10166;p63"/>
          <p:cNvSpPr txBox="1">
            <a:spLocks noGrp="1"/>
          </p:cNvSpPr>
          <p:nvPr>
            <p:ph type="subTitle" idx="1"/>
          </p:nvPr>
        </p:nvSpPr>
        <p:spPr>
          <a:xfrm>
            <a:off x="722375" y="1424863"/>
            <a:ext cx="4538100" cy="72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Några frågor?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ek224ev@student.lnu.se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167" name="Google Shape;10167;p63"/>
          <p:cNvPicPr preferRelativeResize="0"/>
          <p:nvPr/>
        </p:nvPicPr>
        <p:blipFill>
          <a:blip r:embed="rId4">
            <a:alphaModFix amt="81000"/>
          </a:blip>
          <a:stretch>
            <a:fillRect/>
          </a:stretch>
        </p:blipFill>
        <p:spPr>
          <a:xfrm>
            <a:off x="4189075" y="1637888"/>
            <a:ext cx="2703950" cy="25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68200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INNEHÅLL</a:t>
            </a:r>
            <a:endParaRPr dirty="0"/>
          </a:p>
        </p:txBody>
      </p:sp>
      <p:sp>
        <p:nvSpPr>
          <p:cNvPr id="9539" name="Google Shape;9539;p37"/>
          <p:cNvSpPr txBox="1">
            <a:spLocks noGrp="1"/>
          </p:cNvSpPr>
          <p:nvPr>
            <p:ph type="title"/>
          </p:nvPr>
        </p:nvSpPr>
        <p:spPr>
          <a:xfrm>
            <a:off x="2741850" y="1755196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40" name="Google Shape;9540;p37"/>
          <p:cNvSpPr txBox="1">
            <a:spLocks noGrp="1"/>
          </p:cNvSpPr>
          <p:nvPr>
            <p:ph type="subTitle" idx="1"/>
          </p:nvPr>
        </p:nvSpPr>
        <p:spPr>
          <a:xfrm>
            <a:off x="2046899" y="2233187"/>
            <a:ext cx="2565611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INTRODUKTION</a:t>
            </a:r>
            <a:endParaRPr dirty="0"/>
          </a:p>
        </p:txBody>
      </p:sp>
      <p:sp>
        <p:nvSpPr>
          <p:cNvPr id="9542" name="Google Shape;9542;p37"/>
          <p:cNvSpPr txBox="1">
            <a:spLocks noGrp="1"/>
          </p:cNvSpPr>
          <p:nvPr>
            <p:ph type="title" idx="3"/>
          </p:nvPr>
        </p:nvSpPr>
        <p:spPr>
          <a:xfrm>
            <a:off x="5395650" y="1755196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43" name="Google Shape;9543;p37"/>
          <p:cNvSpPr txBox="1">
            <a:spLocks noGrp="1"/>
          </p:cNvSpPr>
          <p:nvPr>
            <p:ph type="subTitle" idx="4"/>
          </p:nvPr>
        </p:nvSpPr>
        <p:spPr>
          <a:xfrm>
            <a:off x="4700700" y="223318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RESULTAT</a:t>
            </a:r>
            <a:endParaRPr dirty="0"/>
          </a:p>
        </p:txBody>
      </p:sp>
      <p:sp>
        <p:nvSpPr>
          <p:cNvPr id="9545" name="Google Shape;9545;p37"/>
          <p:cNvSpPr txBox="1">
            <a:spLocks noGrp="1"/>
          </p:cNvSpPr>
          <p:nvPr>
            <p:ph type="title" idx="6"/>
          </p:nvPr>
        </p:nvSpPr>
        <p:spPr>
          <a:xfrm>
            <a:off x="4042596" y="2856539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46" name="Google Shape;9546;p37"/>
          <p:cNvSpPr txBox="1">
            <a:spLocks noGrp="1"/>
          </p:cNvSpPr>
          <p:nvPr>
            <p:ph type="subTitle" idx="7"/>
          </p:nvPr>
        </p:nvSpPr>
        <p:spPr>
          <a:xfrm>
            <a:off x="2046899" y="3466334"/>
            <a:ext cx="4997894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SAMMANFATTNING &amp; SLUTSATS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8" name="Google Shape;9558;p38"/>
          <p:cNvSpPr txBox="1">
            <a:spLocks noGrp="1"/>
          </p:cNvSpPr>
          <p:nvPr>
            <p:ph type="title"/>
          </p:nvPr>
        </p:nvSpPr>
        <p:spPr>
          <a:xfrm>
            <a:off x="315371" y="2148956"/>
            <a:ext cx="5863506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INTRODUKTION</a:t>
            </a:r>
            <a:endParaRPr dirty="0"/>
          </a:p>
        </p:txBody>
      </p:sp>
      <p:sp>
        <p:nvSpPr>
          <p:cNvPr id="9559" name="Google Shape;9559;p38"/>
          <p:cNvSpPr txBox="1">
            <a:spLocks noGrp="1"/>
          </p:cNvSpPr>
          <p:nvPr>
            <p:ph type="title" idx="2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" name="Google Shape;9614;p41">
            <a:extLst>
              <a:ext uri="{FF2B5EF4-FFF2-40B4-BE49-F238E27FC236}">
                <a16:creationId xmlns:a16="http://schemas.microsoft.com/office/drawing/2014/main" id="{6A3B16DC-6427-69B1-3B74-947FFF52FD92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647652" y="881647"/>
            <a:ext cx="3740073" cy="3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3" name="Google Shape;9573;p40"/>
          <p:cNvSpPr/>
          <p:nvPr/>
        </p:nvSpPr>
        <p:spPr>
          <a:xfrm>
            <a:off x="6599406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4" name="Google Shape;9574;p40"/>
          <p:cNvSpPr/>
          <p:nvPr/>
        </p:nvSpPr>
        <p:spPr>
          <a:xfrm>
            <a:off x="4160206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5" name="Google Shape;9575;p40"/>
          <p:cNvSpPr/>
          <p:nvPr/>
        </p:nvSpPr>
        <p:spPr>
          <a:xfrm>
            <a:off x="1618457" y="1725056"/>
            <a:ext cx="807300" cy="807300"/>
          </a:xfrm>
          <a:prstGeom prst="rect">
            <a:avLst/>
          </a:prstGeom>
          <a:solidFill>
            <a:srgbClr val="3FE6FF">
              <a:alpha val="41300"/>
            </a:srgbClr>
          </a:solidFill>
          <a:ln>
            <a:solidFill>
              <a:srgbClr val="3E5158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8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5866769" y="2714708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sv-SE" dirty="0"/>
              <a:t>150 länder</a:t>
            </a:r>
          </a:p>
        </p:txBody>
      </p:sp>
      <p:sp>
        <p:nvSpPr>
          <p:cNvPr id="9580" name="Google Shape;9580;p40"/>
          <p:cNvSpPr txBox="1">
            <a:spLocks noGrp="1"/>
          </p:cNvSpPr>
          <p:nvPr>
            <p:ph type="subTitle" idx="4"/>
          </p:nvPr>
        </p:nvSpPr>
        <p:spPr>
          <a:xfrm>
            <a:off x="3440362" y="257921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lvl="0" indent="0" algn="l" rtl="0">
              <a:spcBef>
                <a:spcPts val="1000"/>
              </a:spcBef>
              <a:spcAft>
                <a:spcPts val="0"/>
              </a:spcAft>
              <a:buSzPts val="1500"/>
            </a:pPr>
            <a:r>
              <a:rPr lang="sv-SE" dirty="0"/>
              <a:t>Ransomware-attack</a:t>
            </a:r>
          </a:p>
        </p:txBody>
      </p:sp>
      <p:sp>
        <p:nvSpPr>
          <p:cNvPr id="9581" name="Google Shape;9581;p40"/>
          <p:cNvSpPr txBox="1">
            <a:spLocks noGrp="1"/>
          </p:cNvSpPr>
          <p:nvPr>
            <p:ph type="subTitle" idx="6"/>
          </p:nvPr>
        </p:nvSpPr>
        <p:spPr>
          <a:xfrm>
            <a:off x="888931" y="2714708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12 Maj 2017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82" name="Google Shape;9582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WANNACRY</a:t>
            </a:r>
            <a:endParaRPr dirty="0"/>
          </a:p>
        </p:txBody>
      </p:sp>
      <p:grpSp>
        <p:nvGrpSpPr>
          <p:cNvPr id="8" name="Google Shape;9957;p58">
            <a:extLst>
              <a:ext uri="{FF2B5EF4-FFF2-40B4-BE49-F238E27FC236}">
                <a16:creationId xmlns:a16="http://schemas.microsoft.com/office/drawing/2014/main" id="{5585CABF-D2E9-46C6-ADC6-7BCEEE492667}"/>
              </a:ext>
            </a:extLst>
          </p:cNvPr>
          <p:cNvGrpSpPr/>
          <p:nvPr/>
        </p:nvGrpSpPr>
        <p:grpSpPr>
          <a:xfrm>
            <a:off x="6813606" y="1981730"/>
            <a:ext cx="366525" cy="363425"/>
            <a:chOff x="2491100" y="4171575"/>
            <a:chExt cx="366525" cy="363425"/>
          </a:xfrm>
        </p:grpSpPr>
        <p:sp>
          <p:nvSpPr>
            <p:cNvPr id="9" name="Google Shape;9958;p58">
              <a:extLst>
                <a:ext uri="{FF2B5EF4-FFF2-40B4-BE49-F238E27FC236}">
                  <a16:creationId xmlns:a16="http://schemas.microsoft.com/office/drawing/2014/main" id="{CE53382D-995B-7026-43A0-213BB6523EE1}"/>
                </a:ext>
              </a:extLst>
            </p:cNvPr>
            <p:cNvSpPr/>
            <p:nvPr/>
          </p:nvSpPr>
          <p:spPr>
            <a:xfrm>
              <a:off x="2636150" y="4303500"/>
              <a:ext cx="66375" cy="57025"/>
            </a:xfrm>
            <a:custGeom>
              <a:avLst/>
              <a:gdLst/>
              <a:ahLst/>
              <a:cxnLst/>
              <a:rect l="l" t="t" r="r" b="b"/>
              <a:pathLst>
                <a:path w="2655" h="2281" extrusionOk="0">
                  <a:moveTo>
                    <a:pt x="1528" y="564"/>
                  </a:moveTo>
                  <a:cubicBezTo>
                    <a:pt x="1822" y="564"/>
                    <a:pt x="2099" y="791"/>
                    <a:pt x="2099" y="1143"/>
                  </a:cubicBezTo>
                  <a:cubicBezTo>
                    <a:pt x="2099" y="1451"/>
                    <a:pt x="1852" y="1698"/>
                    <a:pt x="1513" y="1698"/>
                  </a:cubicBezTo>
                  <a:cubicBezTo>
                    <a:pt x="1019" y="1698"/>
                    <a:pt x="741" y="1081"/>
                    <a:pt x="1112" y="742"/>
                  </a:cubicBezTo>
                  <a:cubicBezTo>
                    <a:pt x="1234" y="619"/>
                    <a:pt x="1383" y="564"/>
                    <a:pt x="1528" y="564"/>
                  </a:cubicBezTo>
                  <a:close/>
                  <a:moveTo>
                    <a:pt x="1513" y="1"/>
                  </a:moveTo>
                  <a:cubicBezTo>
                    <a:pt x="525" y="1"/>
                    <a:pt x="1" y="1205"/>
                    <a:pt x="711" y="1945"/>
                  </a:cubicBezTo>
                  <a:cubicBezTo>
                    <a:pt x="942" y="2177"/>
                    <a:pt x="1230" y="2280"/>
                    <a:pt x="1512" y="2280"/>
                  </a:cubicBezTo>
                  <a:cubicBezTo>
                    <a:pt x="2094" y="2280"/>
                    <a:pt x="2655" y="1839"/>
                    <a:pt x="2655" y="1174"/>
                  </a:cubicBezTo>
                  <a:cubicBezTo>
                    <a:pt x="2655" y="526"/>
                    <a:pt x="2161" y="1"/>
                    <a:pt x="1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59;p58">
              <a:extLst>
                <a:ext uri="{FF2B5EF4-FFF2-40B4-BE49-F238E27FC236}">
                  <a16:creationId xmlns:a16="http://schemas.microsoft.com/office/drawing/2014/main" id="{C2EF6812-298B-2B37-A718-CD121F679EF3}"/>
                </a:ext>
              </a:extLst>
            </p:cNvPr>
            <p:cNvSpPr/>
            <p:nvPr/>
          </p:nvSpPr>
          <p:spPr>
            <a:xfrm>
              <a:off x="2491100" y="4171575"/>
              <a:ext cx="366525" cy="363425"/>
            </a:xfrm>
            <a:custGeom>
              <a:avLst/>
              <a:gdLst/>
              <a:ahLst/>
              <a:cxnLst/>
              <a:rect l="l" t="t" r="r" b="b"/>
              <a:pathLst>
                <a:path w="14661" h="14537" extrusionOk="0">
                  <a:moveTo>
                    <a:pt x="7037" y="2439"/>
                  </a:moveTo>
                  <a:lnTo>
                    <a:pt x="7037" y="3581"/>
                  </a:lnTo>
                  <a:cubicBezTo>
                    <a:pt x="5216" y="3735"/>
                    <a:pt x="3797" y="5185"/>
                    <a:pt x="3642" y="6975"/>
                  </a:cubicBezTo>
                  <a:lnTo>
                    <a:pt x="2501" y="6975"/>
                  </a:lnTo>
                  <a:cubicBezTo>
                    <a:pt x="2655" y="4537"/>
                    <a:pt x="4599" y="2593"/>
                    <a:pt x="7037" y="2439"/>
                  </a:cubicBezTo>
                  <a:close/>
                  <a:moveTo>
                    <a:pt x="7624" y="2439"/>
                  </a:moveTo>
                  <a:cubicBezTo>
                    <a:pt x="10062" y="2593"/>
                    <a:pt x="12006" y="4537"/>
                    <a:pt x="12129" y="6975"/>
                  </a:cubicBezTo>
                  <a:lnTo>
                    <a:pt x="11018" y="6975"/>
                  </a:lnTo>
                  <a:cubicBezTo>
                    <a:pt x="10864" y="5185"/>
                    <a:pt x="9414" y="3735"/>
                    <a:pt x="7624" y="3581"/>
                  </a:cubicBezTo>
                  <a:lnTo>
                    <a:pt x="7624" y="2439"/>
                  </a:lnTo>
                  <a:close/>
                  <a:moveTo>
                    <a:pt x="7315" y="4136"/>
                  </a:moveTo>
                  <a:cubicBezTo>
                    <a:pt x="10247" y="4136"/>
                    <a:pt x="11574" y="7809"/>
                    <a:pt x="9321" y="9691"/>
                  </a:cubicBezTo>
                  <a:cubicBezTo>
                    <a:pt x="9228" y="8457"/>
                    <a:pt x="8279" y="7839"/>
                    <a:pt x="7330" y="7839"/>
                  </a:cubicBezTo>
                  <a:cubicBezTo>
                    <a:pt x="6381" y="7839"/>
                    <a:pt x="5432" y="8457"/>
                    <a:pt x="5340" y="9691"/>
                  </a:cubicBezTo>
                  <a:cubicBezTo>
                    <a:pt x="3087" y="7809"/>
                    <a:pt x="4414" y="4136"/>
                    <a:pt x="7315" y="4136"/>
                  </a:cubicBezTo>
                  <a:close/>
                  <a:moveTo>
                    <a:pt x="7315" y="8403"/>
                  </a:moveTo>
                  <a:cubicBezTo>
                    <a:pt x="8025" y="8403"/>
                    <a:pt x="8735" y="8873"/>
                    <a:pt x="8735" y="9815"/>
                  </a:cubicBezTo>
                  <a:lnTo>
                    <a:pt x="8735" y="10062"/>
                  </a:lnTo>
                  <a:cubicBezTo>
                    <a:pt x="8303" y="10278"/>
                    <a:pt x="7816" y="10386"/>
                    <a:pt x="7327" y="10386"/>
                  </a:cubicBezTo>
                  <a:cubicBezTo>
                    <a:pt x="6837" y="10386"/>
                    <a:pt x="6343" y="10278"/>
                    <a:pt x="5895" y="10062"/>
                  </a:cubicBezTo>
                  <a:lnTo>
                    <a:pt x="5895" y="9815"/>
                  </a:lnTo>
                  <a:cubicBezTo>
                    <a:pt x="5895" y="8873"/>
                    <a:pt x="6605" y="8403"/>
                    <a:pt x="7315" y="8403"/>
                  </a:cubicBezTo>
                  <a:close/>
                  <a:moveTo>
                    <a:pt x="3673" y="7562"/>
                  </a:moveTo>
                  <a:cubicBezTo>
                    <a:pt x="3797" y="9352"/>
                    <a:pt x="5247" y="10802"/>
                    <a:pt x="7068" y="10957"/>
                  </a:cubicBezTo>
                  <a:lnTo>
                    <a:pt x="7068" y="12068"/>
                  </a:lnTo>
                  <a:cubicBezTo>
                    <a:pt x="4630" y="11944"/>
                    <a:pt x="2686" y="10000"/>
                    <a:pt x="2531" y="7562"/>
                  </a:cubicBezTo>
                  <a:close/>
                  <a:moveTo>
                    <a:pt x="7330" y="1"/>
                  </a:moveTo>
                  <a:cubicBezTo>
                    <a:pt x="7184" y="1"/>
                    <a:pt x="7037" y="93"/>
                    <a:pt x="7037" y="278"/>
                  </a:cubicBezTo>
                  <a:lnTo>
                    <a:pt x="7037" y="1883"/>
                  </a:lnTo>
                  <a:cubicBezTo>
                    <a:pt x="4291" y="2037"/>
                    <a:pt x="2099" y="4229"/>
                    <a:pt x="1945" y="6975"/>
                  </a:cubicBezTo>
                  <a:lnTo>
                    <a:pt x="340" y="6975"/>
                  </a:lnTo>
                  <a:cubicBezTo>
                    <a:pt x="1" y="7037"/>
                    <a:pt x="1" y="7500"/>
                    <a:pt x="340" y="7562"/>
                  </a:cubicBezTo>
                  <a:lnTo>
                    <a:pt x="1945" y="7562"/>
                  </a:lnTo>
                  <a:cubicBezTo>
                    <a:pt x="2099" y="10308"/>
                    <a:pt x="4291" y="12500"/>
                    <a:pt x="7037" y="12654"/>
                  </a:cubicBezTo>
                  <a:lnTo>
                    <a:pt x="7037" y="14259"/>
                  </a:lnTo>
                  <a:cubicBezTo>
                    <a:pt x="7037" y="14444"/>
                    <a:pt x="7184" y="14536"/>
                    <a:pt x="7330" y="14536"/>
                  </a:cubicBezTo>
                  <a:cubicBezTo>
                    <a:pt x="7477" y="14536"/>
                    <a:pt x="7624" y="14444"/>
                    <a:pt x="7624" y="14259"/>
                  </a:cubicBezTo>
                  <a:lnTo>
                    <a:pt x="7624" y="12654"/>
                  </a:lnTo>
                  <a:cubicBezTo>
                    <a:pt x="8611" y="12592"/>
                    <a:pt x="9599" y="12253"/>
                    <a:pt x="10432" y="11666"/>
                  </a:cubicBezTo>
                  <a:cubicBezTo>
                    <a:pt x="10555" y="11574"/>
                    <a:pt x="10586" y="11419"/>
                    <a:pt x="10494" y="11296"/>
                  </a:cubicBezTo>
                  <a:cubicBezTo>
                    <a:pt x="10438" y="11221"/>
                    <a:pt x="10359" y="11180"/>
                    <a:pt x="10278" y="11180"/>
                  </a:cubicBezTo>
                  <a:cubicBezTo>
                    <a:pt x="10226" y="11180"/>
                    <a:pt x="10172" y="11198"/>
                    <a:pt x="10123" y="11234"/>
                  </a:cubicBezTo>
                  <a:cubicBezTo>
                    <a:pt x="9383" y="11728"/>
                    <a:pt x="8519" y="12037"/>
                    <a:pt x="7624" y="12098"/>
                  </a:cubicBezTo>
                  <a:lnTo>
                    <a:pt x="7624" y="10957"/>
                  </a:lnTo>
                  <a:cubicBezTo>
                    <a:pt x="9444" y="10802"/>
                    <a:pt x="10864" y="9383"/>
                    <a:pt x="11018" y="7562"/>
                  </a:cubicBezTo>
                  <a:lnTo>
                    <a:pt x="12160" y="7562"/>
                  </a:lnTo>
                  <a:cubicBezTo>
                    <a:pt x="12129" y="8210"/>
                    <a:pt x="11975" y="8827"/>
                    <a:pt x="11666" y="9413"/>
                  </a:cubicBezTo>
                  <a:cubicBezTo>
                    <a:pt x="11523" y="9639"/>
                    <a:pt x="11733" y="9850"/>
                    <a:pt x="11935" y="9850"/>
                  </a:cubicBezTo>
                  <a:cubicBezTo>
                    <a:pt x="12038" y="9850"/>
                    <a:pt x="12139" y="9795"/>
                    <a:pt x="12191" y="9660"/>
                  </a:cubicBezTo>
                  <a:cubicBezTo>
                    <a:pt x="12500" y="9012"/>
                    <a:pt x="12685" y="8302"/>
                    <a:pt x="12716" y="7562"/>
                  </a:cubicBezTo>
                  <a:lnTo>
                    <a:pt x="14321" y="7562"/>
                  </a:lnTo>
                  <a:cubicBezTo>
                    <a:pt x="14660" y="7531"/>
                    <a:pt x="14660" y="7037"/>
                    <a:pt x="14321" y="7006"/>
                  </a:cubicBezTo>
                  <a:lnTo>
                    <a:pt x="14321" y="6975"/>
                  </a:lnTo>
                  <a:lnTo>
                    <a:pt x="12716" y="6975"/>
                  </a:lnTo>
                  <a:cubicBezTo>
                    <a:pt x="12561" y="4229"/>
                    <a:pt x="10370" y="2037"/>
                    <a:pt x="7624" y="1883"/>
                  </a:cubicBezTo>
                  <a:lnTo>
                    <a:pt x="7624" y="278"/>
                  </a:lnTo>
                  <a:cubicBezTo>
                    <a:pt x="7624" y="93"/>
                    <a:pt x="7477" y="1"/>
                    <a:pt x="7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60;p58">
              <a:extLst>
                <a:ext uri="{FF2B5EF4-FFF2-40B4-BE49-F238E27FC236}">
                  <a16:creationId xmlns:a16="http://schemas.microsoft.com/office/drawing/2014/main" id="{7859C7CF-DBF7-087F-A825-A829F463362E}"/>
                </a:ext>
              </a:extLst>
            </p:cNvPr>
            <p:cNvSpPr/>
            <p:nvPr/>
          </p:nvSpPr>
          <p:spPr>
            <a:xfrm>
              <a:off x="2518100" y="4431600"/>
              <a:ext cx="81575" cy="77975"/>
            </a:xfrm>
            <a:custGeom>
              <a:avLst/>
              <a:gdLst/>
              <a:ahLst/>
              <a:cxnLst/>
              <a:rect l="l" t="t" r="r" b="b"/>
              <a:pathLst>
                <a:path w="3263" h="3119" extrusionOk="0">
                  <a:moveTo>
                    <a:pt x="279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2839"/>
                  </a:lnTo>
                  <a:cubicBezTo>
                    <a:pt x="1" y="2994"/>
                    <a:pt x="124" y="3117"/>
                    <a:pt x="279" y="3117"/>
                  </a:cubicBezTo>
                  <a:lnTo>
                    <a:pt x="2840" y="3117"/>
                  </a:lnTo>
                  <a:cubicBezTo>
                    <a:pt x="2850" y="3118"/>
                    <a:pt x="2860" y="3118"/>
                    <a:pt x="2870" y="3118"/>
                  </a:cubicBezTo>
                  <a:cubicBezTo>
                    <a:pt x="3262" y="3118"/>
                    <a:pt x="3262" y="2530"/>
                    <a:pt x="2870" y="2530"/>
                  </a:cubicBezTo>
                  <a:cubicBezTo>
                    <a:pt x="2860" y="2530"/>
                    <a:pt x="2850" y="2530"/>
                    <a:pt x="2840" y="2531"/>
                  </a:cubicBezTo>
                  <a:lnTo>
                    <a:pt x="587" y="2531"/>
                  </a:lnTo>
                  <a:lnTo>
                    <a:pt x="587" y="278"/>
                  </a:lnTo>
                  <a:cubicBezTo>
                    <a:pt x="556" y="123"/>
                    <a:pt x="433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61;p58">
              <a:extLst>
                <a:ext uri="{FF2B5EF4-FFF2-40B4-BE49-F238E27FC236}">
                  <a16:creationId xmlns:a16="http://schemas.microsoft.com/office/drawing/2014/main" id="{FF5646F6-5EAF-5021-AE20-A90308922CBA}"/>
                </a:ext>
              </a:extLst>
            </p:cNvPr>
            <p:cNvSpPr/>
            <p:nvPr/>
          </p:nvSpPr>
          <p:spPr>
            <a:xfrm>
              <a:off x="2752650" y="4431000"/>
              <a:ext cx="77950" cy="78550"/>
            </a:xfrm>
            <a:custGeom>
              <a:avLst/>
              <a:gdLst/>
              <a:ahLst/>
              <a:cxnLst/>
              <a:rect l="l" t="t" r="r" b="b"/>
              <a:pathLst>
                <a:path w="3118" h="3142" extrusionOk="0">
                  <a:moveTo>
                    <a:pt x="2825" y="1"/>
                  </a:moveTo>
                  <a:cubicBezTo>
                    <a:pt x="2678" y="1"/>
                    <a:pt x="2532" y="101"/>
                    <a:pt x="2532" y="302"/>
                  </a:cubicBezTo>
                  <a:lnTo>
                    <a:pt x="2532" y="2555"/>
                  </a:lnTo>
                  <a:lnTo>
                    <a:pt x="279" y="2555"/>
                  </a:lnTo>
                  <a:cubicBezTo>
                    <a:pt x="124" y="2555"/>
                    <a:pt x="1" y="2678"/>
                    <a:pt x="1" y="2863"/>
                  </a:cubicBezTo>
                  <a:cubicBezTo>
                    <a:pt x="1" y="3018"/>
                    <a:pt x="124" y="3141"/>
                    <a:pt x="279" y="3141"/>
                  </a:cubicBezTo>
                  <a:lnTo>
                    <a:pt x="2840" y="3141"/>
                  </a:lnTo>
                  <a:cubicBezTo>
                    <a:pt x="2994" y="3141"/>
                    <a:pt x="3118" y="3018"/>
                    <a:pt x="3118" y="2863"/>
                  </a:cubicBezTo>
                  <a:lnTo>
                    <a:pt x="3118" y="302"/>
                  </a:lnTo>
                  <a:cubicBezTo>
                    <a:pt x="3118" y="101"/>
                    <a:pt x="2971" y="1"/>
                    <a:pt x="2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62;p58">
              <a:extLst>
                <a:ext uri="{FF2B5EF4-FFF2-40B4-BE49-F238E27FC236}">
                  <a16:creationId xmlns:a16="http://schemas.microsoft.com/office/drawing/2014/main" id="{9970A28C-75D4-2633-1749-683EDD5BFFF7}"/>
                </a:ext>
              </a:extLst>
            </p:cNvPr>
            <p:cNvSpPr/>
            <p:nvPr/>
          </p:nvSpPr>
          <p:spPr>
            <a:xfrm>
              <a:off x="2518100" y="4197700"/>
              <a:ext cx="81575" cy="78050"/>
            </a:xfrm>
            <a:custGeom>
              <a:avLst/>
              <a:gdLst/>
              <a:ahLst/>
              <a:cxnLst/>
              <a:rect l="l" t="t" r="r" b="b"/>
              <a:pathLst>
                <a:path w="3263" h="3122" extrusionOk="0">
                  <a:moveTo>
                    <a:pt x="2896" y="1"/>
                  </a:moveTo>
                  <a:cubicBezTo>
                    <a:pt x="2879" y="1"/>
                    <a:pt x="2860" y="2"/>
                    <a:pt x="2840" y="5"/>
                  </a:cubicBezTo>
                  <a:lnTo>
                    <a:pt x="279" y="5"/>
                  </a:lnTo>
                  <a:cubicBezTo>
                    <a:pt x="124" y="5"/>
                    <a:pt x="1" y="128"/>
                    <a:pt x="1" y="283"/>
                  </a:cubicBezTo>
                  <a:lnTo>
                    <a:pt x="1" y="2844"/>
                  </a:lnTo>
                  <a:cubicBezTo>
                    <a:pt x="1" y="2998"/>
                    <a:pt x="124" y="3122"/>
                    <a:pt x="279" y="3122"/>
                  </a:cubicBezTo>
                  <a:cubicBezTo>
                    <a:pt x="433" y="3122"/>
                    <a:pt x="556" y="2998"/>
                    <a:pt x="587" y="2844"/>
                  </a:cubicBezTo>
                  <a:lnTo>
                    <a:pt x="587" y="560"/>
                  </a:lnTo>
                  <a:lnTo>
                    <a:pt x="2840" y="560"/>
                  </a:lnTo>
                  <a:cubicBezTo>
                    <a:pt x="2850" y="561"/>
                    <a:pt x="2860" y="561"/>
                    <a:pt x="2870" y="561"/>
                  </a:cubicBezTo>
                  <a:cubicBezTo>
                    <a:pt x="3253" y="561"/>
                    <a:pt x="3262" y="1"/>
                    <a:pt x="2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63;p58">
              <a:extLst>
                <a:ext uri="{FF2B5EF4-FFF2-40B4-BE49-F238E27FC236}">
                  <a16:creationId xmlns:a16="http://schemas.microsoft.com/office/drawing/2014/main" id="{279AEEBF-4581-8CBA-E45A-9073973399A8}"/>
                </a:ext>
              </a:extLst>
            </p:cNvPr>
            <p:cNvSpPr/>
            <p:nvPr/>
          </p:nvSpPr>
          <p:spPr>
            <a:xfrm>
              <a:off x="2749050" y="4197000"/>
              <a:ext cx="81550" cy="78750"/>
            </a:xfrm>
            <a:custGeom>
              <a:avLst/>
              <a:gdLst/>
              <a:ahLst/>
              <a:cxnLst/>
              <a:rect l="l" t="t" r="r" b="b"/>
              <a:pathLst>
                <a:path w="3262" h="3150" extrusionOk="0">
                  <a:moveTo>
                    <a:pt x="393" y="1"/>
                  </a:moveTo>
                  <a:cubicBezTo>
                    <a:pt x="0" y="1"/>
                    <a:pt x="0" y="589"/>
                    <a:pt x="393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676" y="588"/>
                  </a:lnTo>
                  <a:lnTo>
                    <a:pt x="2676" y="2872"/>
                  </a:lnTo>
                  <a:cubicBezTo>
                    <a:pt x="2676" y="3026"/>
                    <a:pt x="2799" y="3150"/>
                    <a:pt x="2984" y="3150"/>
                  </a:cubicBezTo>
                  <a:lnTo>
                    <a:pt x="2984" y="3119"/>
                  </a:lnTo>
                  <a:cubicBezTo>
                    <a:pt x="3138" y="3119"/>
                    <a:pt x="3262" y="2996"/>
                    <a:pt x="3262" y="2841"/>
                  </a:cubicBezTo>
                  <a:lnTo>
                    <a:pt x="3262" y="280"/>
                  </a:lnTo>
                  <a:cubicBezTo>
                    <a:pt x="3262" y="125"/>
                    <a:pt x="3138" y="2"/>
                    <a:pt x="2984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64;p58">
              <a:extLst>
                <a:ext uri="{FF2B5EF4-FFF2-40B4-BE49-F238E27FC236}">
                  <a16:creationId xmlns:a16="http://schemas.microsoft.com/office/drawing/2014/main" id="{C011CC24-EF12-5D45-D3FB-499F4B927AE6}"/>
                </a:ext>
              </a:extLst>
            </p:cNvPr>
            <p:cNvSpPr/>
            <p:nvPr/>
          </p:nvSpPr>
          <p:spPr>
            <a:xfrm>
              <a:off x="2763075" y="4429500"/>
              <a:ext cx="16625" cy="13875"/>
            </a:xfrm>
            <a:custGeom>
              <a:avLst/>
              <a:gdLst/>
              <a:ahLst/>
              <a:cxnLst/>
              <a:rect l="l" t="t" r="r" b="b"/>
              <a:pathLst>
                <a:path w="665" h="555" extrusionOk="0">
                  <a:moveTo>
                    <a:pt x="332" y="0"/>
                  </a:moveTo>
                  <a:cubicBezTo>
                    <a:pt x="139" y="0"/>
                    <a:pt x="0" y="186"/>
                    <a:pt x="78" y="393"/>
                  </a:cubicBezTo>
                  <a:cubicBezTo>
                    <a:pt x="124" y="501"/>
                    <a:pt x="232" y="555"/>
                    <a:pt x="340" y="555"/>
                  </a:cubicBezTo>
                  <a:cubicBezTo>
                    <a:pt x="448" y="555"/>
                    <a:pt x="556" y="501"/>
                    <a:pt x="602" y="393"/>
                  </a:cubicBezTo>
                  <a:cubicBezTo>
                    <a:pt x="664" y="238"/>
                    <a:pt x="602" y="53"/>
                    <a:pt x="448" y="22"/>
                  </a:cubicBezTo>
                  <a:cubicBezTo>
                    <a:pt x="408" y="7"/>
                    <a:pt x="369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7881;p76">
            <a:extLst>
              <a:ext uri="{FF2B5EF4-FFF2-40B4-BE49-F238E27FC236}">
                <a16:creationId xmlns:a16="http://schemas.microsoft.com/office/drawing/2014/main" id="{5E5CFD26-90FD-C722-3094-E6A935A234C3}"/>
              </a:ext>
            </a:extLst>
          </p:cNvPr>
          <p:cNvGrpSpPr/>
          <p:nvPr/>
        </p:nvGrpSpPr>
        <p:grpSpPr>
          <a:xfrm>
            <a:off x="4390855" y="1999538"/>
            <a:ext cx="359213" cy="327807"/>
            <a:chOff x="1958520" y="2302574"/>
            <a:chExt cx="359213" cy="327807"/>
          </a:xfrm>
          <a:solidFill>
            <a:schemeClr val="accent1"/>
          </a:solidFill>
        </p:grpSpPr>
        <p:sp>
          <p:nvSpPr>
            <p:cNvPr id="17" name="Google Shape;17882;p76">
              <a:extLst>
                <a:ext uri="{FF2B5EF4-FFF2-40B4-BE49-F238E27FC236}">
                  <a16:creationId xmlns:a16="http://schemas.microsoft.com/office/drawing/2014/main" id="{C3EB58A0-4BEF-88F6-A7A8-DFF1C9763B79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grpFill/>
            <a:ln w="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883;p76">
              <a:extLst>
                <a:ext uri="{FF2B5EF4-FFF2-40B4-BE49-F238E27FC236}">
                  <a16:creationId xmlns:a16="http://schemas.microsoft.com/office/drawing/2014/main" id="{E86686C0-412A-F55C-AEEF-4F7EC484BB15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grpFill/>
            <a:ln w="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84;p76">
              <a:extLst>
                <a:ext uri="{FF2B5EF4-FFF2-40B4-BE49-F238E27FC236}">
                  <a16:creationId xmlns:a16="http://schemas.microsoft.com/office/drawing/2014/main" id="{7B8F4A21-5537-4DE3-8029-45FA84DC24C5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 w="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641;p77">
            <a:extLst>
              <a:ext uri="{FF2B5EF4-FFF2-40B4-BE49-F238E27FC236}">
                <a16:creationId xmlns:a16="http://schemas.microsoft.com/office/drawing/2014/main" id="{8F0C9915-79D0-FAD6-FE60-B6C63E34C5A4}"/>
              </a:ext>
            </a:extLst>
          </p:cNvPr>
          <p:cNvGrpSpPr/>
          <p:nvPr/>
        </p:nvGrpSpPr>
        <p:grpSpPr>
          <a:xfrm>
            <a:off x="1858959" y="1970532"/>
            <a:ext cx="320143" cy="343269"/>
            <a:chOff x="1750887" y="2425727"/>
            <a:chExt cx="320143" cy="343269"/>
          </a:xfrm>
          <a:solidFill>
            <a:schemeClr val="accent1"/>
          </a:solidFill>
        </p:grpSpPr>
        <p:sp>
          <p:nvSpPr>
            <p:cNvPr id="21" name="Google Shape;18642;p77">
              <a:extLst>
                <a:ext uri="{FF2B5EF4-FFF2-40B4-BE49-F238E27FC236}">
                  <a16:creationId xmlns:a16="http://schemas.microsoft.com/office/drawing/2014/main" id="{C9791969-3F58-ACA5-B36C-D6F39A2078E0}"/>
                </a:ext>
              </a:extLst>
            </p:cNvPr>
            <p:cNvSpPr/>
            <p:nvPr/>
          </p:nvSpPr>
          <p:spPr>
            <a:xfrm>
              <a:off x="1750887" y="2425727"/>
              <a:ext cx="320143" cy="289052"/>
            </a:xfrm>
            <a:custGeom>
              <a:avLst/>
              <a:gdLst/>
              <a:ahLst/>
              <a:cxnLst/>
              <a:rect l="l" t="t" r="r" b="b"/>
              <a:pathLst>
                <a:path w="10050" h="9074" extrusionOk="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grpFill/>
            <a:ln w="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643;p77">
              <a:extLst>
                <a:ext uri="{FF2B5EF4-FFF2-40B4-BE49-F238E27FC236}">
                  <a16:creationId xmlns:a16="http://schemas.microsoft.com/office/drawing/2014/main" id="{868F1602-B632-7220-87D0-0057403A028E}"/>
                </a:ext>
              </a:extLst>
            </p:cNvPr>
            <p:cNvSpPr/>
            <p:nvPr/>
          </p:nvSpPr>
          <p:spPr>
            <a:xfrm>
              <a:off x="1751652" y="2558467"/>
              <a:ext cx="319378" cy="210530"/>
            </a:xfrm>
            <a:custGeom>
              <a:avLst/>
              <a:gdLst/>
              <a:ahLst/>
              <a:cxnLst/>
              <a:rect l="l" t="t" r="r" b="b"/>
              <a:pathLst>
                <a:path w="10026" h="660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grpFill/>
            <a:ln w="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" name="Google Shape;9611;p41"/>
          <p:cNvSpPr txBox="1">
            <a:spLocks noGrp="1"/>
          </p:cNvSpPr>
          <p:nvPr>
            <p:ph type="title"/>
          </p:nvPr>
        </p:nvSpPr>
        <p:spPr>
          <a:xfrm>
            <a:off x="3596775" y="2182675"/>
            <a:ext cx="4728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RESULTAT</a:t>
            </a:r>
            <a:endParaRPr dirty="0"/>
          </a:p>
        </p:txBody>
      </p:sp>
      <p:sp>
        <p:nvSpPr>
          <p:cNvPr id="9612" name="Google Shape;9612;p41"/>
          <p:cNvSpPr txBox="1">
            <a:spLocks noGrp="1"/>
          </p:cNvSpPr>
          <p:nvPr>
            <p:ph type="title" idx="2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Google Shape;9561;p38">
            <a:extLst>
              <a:ext uri="{FF2B5EF4-FFF2-40B4-BE49-F238E27FC236}">
                <a16:creationId xmlns:a16="http://schemas.microsoft.com/office/drawing/2014/main" id="{4DD59C86-F396-F9B1-2A2B-5F8D660615F4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923304" y="353551"/>
            <a:ext cx="4786142" cy="47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50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/>
          <p:cNvSpPr txBox="1">
            <a:spLocks noGrp="1"/>
          </p:cNvSpPr>
          <p:nvPr>
            <p:ph type="subTitle" idx="1"/>
          </p:nvPr>
        </p:nvSpPr>
        <p:spPr>
          <a:xfrm>
            <a:off x="1385892" y="2301113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dirty="0"/>
              <a:t>Dess historia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dirty="0"/>
              <a:t>Dess bakgrund</a:t>
            </a:r>
          </a:p>
        </p:txBody>
      </p:sp>
      <p:sp>
        <p:nvSpPr>
          <p:cNvPr id="9621" name="Google Shape;9621;p42"/>
          <p:cNvSpPr txBox="1">
            <a:spLocks noGrp="1"/>
          </p:cNvSpPr>
          <p:nvPr>
            <p:ph type="title"/>
          </p:nvPr>
        </p:nvSpPr>
        <p:spPr>
          <a:xfrm>
            <a:off x="1386040" y="1550186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RANSOMWARE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50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/>
          <p:cNvSpPr txBox="1">
            <a:spLocks noGrp="1"/>
          </p:cNvSpPr>
          <p:nvPr>
            <p:ph type="subTitle" idx="1"/>
          </p:nvPr>
        </p:nvSpPr>
        <p:spPr>
          <a:xfrm>
            <a:off x="1391681" y="2295326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v-SE" dirty="0"/>
              <a:t>Vad tillät attacken?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sv-SE" dirty="0"/>
              <a:t>Ursprungliga sårbarheter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v-S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dirty="0"/>
              <a:t>Hur fungerar det?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sv-SE" dirty="0"/>
              <a:t>WannaCry’s mekanik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v-S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dirty="0"/>
              <a:t>Missade möjligheter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sv-SE" dirty="0"/>
              <a:t>Vad kunde förhindrat attacken?</a:t>
            </a:r>
          </a:p>
        </p:txBody>
      </p:sp>
      <p:sp>
        <p:nvSpPr>
          <p:cNvPr id="9621" name="Google Shape;9621;p42"/>
          <p:cNvSpPr txBox="1">
            <a:spLocks noGrp="1"/>
          </p:cNvSpPr>
          <p:nvPr>
            <p:ph type="title"/>
          </p:nvPr>
        </p:nvSpPr>
        <p:spPr>
          <a:xfrm>
            <a:off x="1391829" y="1544399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WANNACRY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6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" name="Google Shape;9676;p45"/>
          <p:cNvSpPr txBox="1">
            <a:spLocks noGrp="1"/>
          </p:cNvSpPr>
          <p:nvPr>
            <p:ph type="title"/>
          </p:nvPr>
        </p:nvSpPr>
        <p:spPr>
          <a:xfrm>
            <a:off x="828840" y="2389984"/>
            <a:ext cx="5013749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DISKUSSION &amp; SLUTSATS</a:t>
            </a:r>
            <a:endParaRPr dirty="0"/>
          </a:p>
        </p:txBody>
      </p:sp>
      <p:sp>
        <p:nvSpPr>
          <p:cNvPr id="9677" name="Google Shape;9677;p45"/>
          <p:cNvSpPr txBox="1">
            <a:spLocks noGrp="1"/>
          </p:cNvSpPr>
          <p:nvPr>
            <p:ph type="title" idx="2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9679" name="Google Shape;9679;p4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96243" y="1171925"/>
            <a:ext cx="3420357" cy="3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-3483239" y="866050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1" name="Google Shape;9621;p42"/>
          <p:cNvSpPr txBox="1">
            <a:spLocks noGrp="1"/>
          </p:cNvSpPr>
          <p:nvPr>
            <p:ph type="title"/>
          </p:nvPr>
        </p:nvSpPr>
        <p:spPr>
          <a:xfrm>
            <a:off x="3360217" y="1511317"/>
            <a:ext cx="48477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200" dirty="0"/>
              <a:t>REFLEKTIONER</a:t>
            </a:r>
          </a:p>
        </p:txBody>
      </p:sp>
      <p:sp>
        <p:nvSpPr>
          <p:cNvPr id="9620" name="Google Shape;9620;p42"/>
          <p:cNvSpPr txBox="1">
            <a:spLocks noGrp="1"/>
          </p:cNvSpPr>
          <p:nvPr>
            <p:ph type="subTitle" idx="1"/>
          </p:nvPr>
        </p:nvSpPr>
        <p:spPr>
          <a:xfrm>
            <a:off x="3236900" y="1946146"/>
            <a:ext cx="4847700" cy="1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v-SE" sz="1500" dirty="0"/>
              <a:t>Sammanfatta rapport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sv-SE" sz="15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1500" dirty="0"/>
              <a:t>Reflektera över den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v-SE" sz="1500" dirty="0"/>
              <a:t>Vad kunde förhindrat attacken?</a:t>
            </a:r>
          </a:p>
        </p:txBody>
      </p:sp>
    </p:spTree>
    <p:extLst>
      <p:ext uri="{BB962C8B-B14F-4D97-AF65-F5344CB8AC3E}">
        <p14:creationId xmlns:p14="http://schemas.microsoft.com/office/powerpoint/2010/main" val="354644730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95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Rubik</vt:lpstr>
      <vt:lpstr>Arial</vt:lpstr>
      <vt:lpstr>Rubik Black</vt:lpstr>
      <vt:lpstr>Fredoka One</vt:lpstr>
      <vt:lpstr>Wingdings</vt:lpstr>
      <vt:lpstr>Palanquin Dark</vt:lpstr>
      <vt:lpstr>Rubik Glitch</vt:lpstr>
      <vt:lpstr>Digital Scam Awareness Newsletter by Slidesgo</vt:lpstr>
      <vt:lpstr>RANSOMWARE OCH WANNACRY - KRYPTERING SOM VAPEN</vt:lpstr>
      <vt:lpstr>INNEHÅLL</vt:lpstr>
      <vt:lpstr>INTRODUKTION</vt:lpstr>
      <vt:lpstr>WANNACRY</vt:lpstr>
      <vt:lpstr>RESULTAT</vt:lpstr>
      <vt:lpstr>RANSOMWARE</vt:lpstr>
      <vt:lpstr>WANNACRY</vt:lpstr>
      <vt:lpstr>DISKUSSION &amp; SLUTSATS</vt:lpstr>
      <vt:lpstr>REFLEKTIONER</vt:lpstr>
      <vt:lpstr>TACK!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OCH WANNACRY - KRYPTERING SOM VAPEN</dc:title>
  <cp:lastModifiedBy>Ebbe Karlstad</cp:lastModifiedBy>
  <cp:revision>6</cp:revision>
  <dcterms:modified xsi:type="dcterms:W3CDTF">2023-12-16T23:28:30Z</dcterms:modified>
</cp:coreProperties>
</file>