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72" r:id="rId5"/>
    <p:sldId id="269" r:id="rId6"/>
    <p:sldId id="268" r:id="rId7"/>
    <p:sldId id="274" r:id="rId8"/>
    <p:sldId id="264" r:id="rId9"/>
    <p:sldId id="270" r:id="rId10"/>
    <p:sldId id="271" r:id="rId11"/>
    <p:sldId id="273" r:id="rId12"/>
    <p:sldId id="281" r:id="rId13"/>
    <p:sldId id="277" r:id="rId14"/>
    <p:sldId id="279" r:id="rId15"/>
    <p:sldId id="278" r:id="rId16"/>
    <p:sldId id="267" r:id="rId17"/>
    <p:sldId id="28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7/31/2014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7/31/2014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7/31/2014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7/31/2014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7/31/2014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7/31/2014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7/31/2014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7/31/2014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7/31/2014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7/31/2014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7/31/2014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7/31/2014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en-us/projects/imanexpert/" TargetMode="External"/><Relationship Id="rId2" Type="http://schemas.openxmlformats.org/officeDocument/2006/relationships/hyperlink" Target="http://developer.android.com/guide/topics/sensors/sensors_overview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sjL12Td0vFI" TargetMode="External"/><Relationship Id="rId5" Type="http://schemas.openxmlformats.org/officeDocument/2006/relationships/hyperlink" Target="https://developers.google.com/chart/" TargetMode="External"/><Relationship Id="rId4" Type="http://schemas.openxmlformats.org/officeDocument/2006/relationships/hyperlink" Target="http://cran.r-project.org/web/packages/recommenderlab/vignettes/recommenderlab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743" y="119745"/>
            <a:ext cx="11178639" cy="7748348"/>
          </a:xfrm>
        </p:spPr>
        <p:txBody>
          <a:bodyPr>
            <a:normAutofit/>
          </a:bodyPr>
          <a:lstStyle/>
          <a:p>
            <a:pPr algn="r"/>
            <a:r>
              <a:rPr lang="en-US" sz="3100" dirty="0"/>
              <a:t/>
            </a:r>
            <a:br>
              <a:rPr lang="en-US" sz="31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Feel Free to check your emotions for the day!!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6700" dirty="0" smtClean="0"/>
              <a:t>Emotion Sensor</a:t>
            </a:r>
            <a:r>
              <a:rPr lang="en-US" sz="3600" dirty="0" smtClean="0"/>
              <a:t>                          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6000" dirty="0" smtClean="0"/>
              <a:t>                            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0847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19744"/>
            <a:ext cx="9418320" cy="87778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Data Preparation: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1" y="1163782"/>
            <a:ext cx="9895985" cy="521623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has been collected using the sensor </a:t>
            </a:r>
            <a:r>
              <a:rPr lang="en-US" dirty="0" smtClean="0"/>
              <a:t>tag. 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After </a:t>
            </a:r>
            <a:r>
              <a:rPr lang="en-US" dirty="0"/>
              <a:t>recording </a:t>
            </a:r>
            <a:r>
              <a:rPr lang="en-US" dirty="0" smtClean="0"/>
              <a:t>each gesture, </a:t>
            </a:r>
            <a:r>
              <a:rPr lang="en-US" dirty="0"/>
              <a:t>we will be using these files for machine learning to generate the sequence </a:t>
            </a:r>
            <a:r>
              <a:rPr lang="en-US" dirty="0" smtClean="0"/>
              <a:t>files.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45" y="2689718"/>
            <a:ext cx="4977246" cy="34720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864" y="2689717"/>
            <a:ext cx="5324046" cy="347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19744"/>
            <a:ext cx="9418320" cy="87778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Recommendations: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1" y="1579418"/>
            <a:ext cx="9895985" cy="4800600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9" name="Picture 8" descr="C:\Users\SaiKishore\AppData\Local\Microsoft\Windows\INetCache\Content.Word\Screenshot_2014-07-27-23-35-3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0" y="1579418"/>
            <a:ext cx="4670347" cy="48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SaiKishore\AppData\Local\Microsoft\Windows\INetCache\Content.Word\Screenshot_2014-07-27-23-35-09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737" y="1579418"/>
            <a:ext cx="5133110" cy="48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255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19744"/>
            <a:ext cx="9418320" cy="877783"/>
          </a:xfrm>
        </p:spPr>
        <p:txBody>
          <a:bodyPr>
            <a:normAutofit/>
          </a:bodyPr>
          <a:lstStyle/>
          <a:p>
            <a:r>
              <a:rPr lang="en-US" sz="3200" dirty="0"/>
              <a:t>Accuracy – Precision/Recall/F-Measure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1" y="1579418"/>
            <a:ext cx="9895985" cy="48006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0" y="1340427"/>
            <a:ext cx="9895985" cy="503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5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1" y="1340427"/>
            <a:ext cx="9895985" cy="503959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8000" dirty="0" smtClean="0"/>
              <a:t>							DEMO</a:t>
            </a:r>
          </a:p>
        </p:txBody>
      </p:sp>
    </p:spTree>
    <p:extLst>
      <p:ext uri="{BB962C8B-B14F-4D97-AF65-F5344CB8AC3E}">
        <p14:creationId xmlns:p14="http://schemas.microsoft.com/office/powerpoint/2010/main" val="206988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19744"/>
            <a:ext cx="9418320" cy="87778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Limitations &amp; Future Scope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1" y="1340427"/>
            <a:ext cx="9895985" cy="503959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Limitations: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There are </a:t>
            </a:r>
            <a:r>
              <a:rPr lang="en-US" dirty="0"/>
              <a:t>certain issues in detecting the irritating motion as it is mapping with happy gesture. But this was rarely observed.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The </a:t>
            </a:r>
            <a:r>
              <a:rPr lang="en-US" dirty="0"/>
              <a:t>application doesn’t support any inbuilt sensors and is applied only for the sensor tag designed by T</a:t>
            </a:r>
            <a:r>
              <a:rPr lang="en-US" dirty="0" smtClean="0"/>
              <a:t>exas Instruments.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Capturing Emotions based on hand gestures is a little tricky, but we just wanted to implement something new and different.</a:t>
            </a:r>
          </a:p>
          <a:p>
            <a:endParaRPr lang="en-US" dirty="0"/>
          </a:p>
          <a:p>
            <a:r>
              <a:rPr lang="en-US" dirty="0" smtClean="0"/>
              <a:t>Future Scope:</a:t>
            </a:r>
          </a:p>
          <a:p>
            <a:r>
              <a:rPr lang="en-US" dirty="0" smtClean="0"/>
              <a:t>As we had good accuracy with the common gestures that human perform like Face palm, Stomp etc. We can create an effective app by adding few more gestures (not just hand).</a:t>
            </a:r>
          </a:p>
        </p:txBody>
      </p:sp>
    </p:spTree>
    <p:extLst>
      <p:ext uri="{BB962C8B-B14F-4D97-AF65-F5344CB8AC3E}">
        <p14:creationId xmlns:p14="http://schemas.microsoft.com/office/powerpoint/2010/main" val="346061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19744"/>
            <a:ext cx="9418320" cy="87778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Bibliography &amp; Project Video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1" y="1340427"/>
            <a:ext cx="9895985" cy="503959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Developing Android Applications Using </a:t>
            </a:r>
            <a:r>
              <a:rPr lang="en-US" dirty="0" smtClean="0"/>
              <a:t>Sensors: </a:t>
            </a:r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://developer.android.com/guide/topics/sensors/sensors_overview.html</a:t>
            </a:r>
            <a:endParaRPr lang="en-US" dirty="0"/>
          </a:p>
          <a:p>
            <a:pPr lvl="0"/>
            <a:r>
              <a:rPr lang="en-US" dirty="0"/>
              <a:t>Microsoft research </a:t>
            </a:r>
            <a:r>
              <a:rPr lang="en-US" dirty="0" smtClean="0"/>
              <a:t>Projects: </a:t>
            </a:r>
            <a:r>
              <a:rPr lang="en-US" u="sng" dirty="0">
                <a:hlinkClick r:id="rId3"/>
              </a:rPr>
              <a:t>http://research.microsoft.com/en-us/projects/imanexpert/</a:t>
            </a:r>
            <a:endParaRPr lang="en-US" dirty="0"/>
          </a:p>
          <a:p>
            <a:pPr lvl="0"/>
            <a:r>
              <a:rPr lang="en-US" dirty="0"/>
              <a:t>Developing and testing recommendation Systems: </a:t>
            </a:r>
            <a:r>
              <a:rPr lang="en-US" u="sng" dirty="0">
                <a:hlinkClick r:id="rId4"/>
              </a:rPr>
              <a:t>http://</a:t>
            </a:r>
            <a:r>
              <a:rPr lang="en-US" u="sng" dirty="0" smtClean="0">
                <a:hlinkClick r:id="rId4"/>
              </a:rPr>
              <a:t>cran.r-project.org/web/packages/recommenderlab/vignettes/recommenderlab.pdf</a:t>
            </a:r>
            <a:endParaRPr lang="en-US" u="sng" dirty="0" smtClean="0"/>
          </a:p>
          <a:p>
            <a:pPr lvl="0"/>
            <a:r>
              <a:rPr lang="en-US" dirty="0" smtClean="0"/>
              <a:t>Google Charts for Activity Reports: </a:t>
            </a:r>
            <a:r>
              <a:rPr lang="en-US" u="sng" dirty="0">
                <a:hlinkClick r:id="rId5"/>
              </a:rPr>
              <a:t>https://developers.google.com/chart</a:t>
            </a:r>
            <a:r>
              <a:rPr lang="en-US" u="sng" dirty="0" smtClean="0">
                <a:hlinkClick r:id="rId5"/>
              </a:rPr>
              <a:t>/</a:t>
            </a:r>
            <a:endParaRPr lang="en-US" u="sng" dirty="0" smtClean="0"/>
          </a:p>
          <a:p>
            <a:pPr lvl="0"/>
            <a:r>
              <a:rPr lang="en-US" dirty="0" smtClean="0"/>
              <a:t>And of course: </a:t>
            </a:r>
            <a:r>
              <a:rPr lang="en-US" u="sng" dirty="0" smtClean="0"/>
              <a:t>GoOgLe</a:t>
            </a:r>
          </a:p>
          <a:p>
            <a:pPr lvl="0"/>
            <a:endParaRPr lang="en-US" sz="3200" dirty="0" smtClean="0"/>
          </a:p>
          <a:p>
            <a:r>
              <a:rPr lang="en-US" sz="3200" dirty="0" smtClean="0"/>
              <a:t>Project Video:  </a:t>
            </a:r>
            <a:r>
              <a:rPr lang="en-US" sz="2400" u="sng" dirty="0">
                <a:hlinkClick r:id="rId6"/>
              </a:rPr>
              <a:t>https://www.youtube.com/watch?v=sjL12Td0vFI</a:t>
            </a:r>
            <a:endParaRPr lang="en-US" sz="2400" dirty="0"/>
          </a:p>
          <a:p>
            <a:pPr lvl="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5670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6354" y="5205845"/>
            <a:ext cx="10941627" cy="1537854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                </a:t>
            </a:r>
            <a:br>
              <a:rPr lang="en-US" sz="24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1925" y="259774"/>
            <a:ext cx="11033484" cy="5299362"/>
          </a:xfrm>
        </p:spPr>
        <p:txBody>
          <a:bodyPr>
            <a:normAutofit fontScale="70000" lnSpcReduction="20000"/>
          </a:bodyPr>
          <a:lstStyle/>
          <a:p>
            <a:r>
              <a:rPr lang="en-US" sz="2800" b="1" dirty="0" smtClean="0"/>
              <a:t>                                                    				     </a:t>
            </a:r>
            <a:r>
              <a:rPr lang="en-US" sz="3400" b="1" dirty="0" smtClean="0"/>
              <a:t>A Presentation by :</a:t>
            </a:r>
          </a:p>
          <a:p>
            <a:r>
              <a:rPr lang="en-US" sz="2400" dirty="0" smtClean="0"/>
              <a:t>                                                                         			            		Sai Kishore, Bandaru</a:t>
            </a:r>
            <a:endParaRPr lang="en-US" sz="2400" dirty="0"/>
          </a:p>
          <a:p>
            <a:r>
              <a:rPr lang="en-US" sz="2400" dirty="0" smtClean="0"/>
              <a:t>                                                                                                                    		Laxman Dutt, Degala</a:t>
            </a:r>
          </a:p>
          <a:p>
            <a:r>
              <a:rPr lang="en-US" sz="2400" dirty="0" smtClean="0"/>
              <a:t>                                                                                                                             	        Saikiran, Pasala</a:t>
            </a:r>
          </a:p>
          <a:p>
            <a:r>
              <a:rPr lang="en-US" sz="2400" dirty="0" smtClean="0"/>
              <a:t>                                                                                                                                     		Avani, Kapa</a:t>
            </a:r>
          </a:p>
          <a:p>
            <a:r>
              <a:rPr lang="en-US" sz="2400" dirty="0" smtClean="0"/>
              <a:t>                                                                                                             	       Ebenezer Anand, Arapally</a:t>
            </a:r>
          </a:p>
          <a:p>
            <a:endParaRPr lang="en-US" sz="3400" b="1" dirty="0" smtClean="0"/>
          </a:p>
          <a:p>
            <a:endParaRPr lang="en-US" sz="3400" b="1" dirty="0"/>
          </a:p>
          <a:p>
            <a:r>
              <a:rPr lang="en-US" sz="3400" b="1" dirty="0" smtClean="0"/>
              <a:t>Under </a:t>
            </a:r>
            <a:r>
              <a:rPr lang="en-US" sz="3400" b="1" dirty="0"/>
              <a:t>the Guidance of</a:t>
            </a:r>
            <a:r>
              <a:rPr lang="en-US" sz="3400" b="1" dirty="0" smtClean="0"/>
              <a:t>:</a:t>
            </a:r>
          </a:p>
          <a:p>
            <a:r>
              <a:rPr lang="en-US" sz="2400" dirty="0"/>
              <a:t> Professor Dr.Yugyung Lee </a:t>
            </a:r>
          </a:p>
          <a:p>
            <a:r>
              <a:rPr lang="en-US" sz="2400" dirty="0" smtClean="0"/>
              <a:t> Teaching Assistant: </a:t>
            </a:r>
            <a:r>
              <a:rPr lang="en-US" sz="2400" dirty="0"/>
              <a:t>Feichen Shen</a:t>
            </a:r>
            <a:r>
              <a:rPr lang="en-US" sz="1800" dirty="0"/>
              <a:t>  </a:t>
            </a:r>
            <a:br>
              <a:rPr lang="en-US" sz="1800" dirty="0"/>
            </a:br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66354" y="5382491"/>
            <a:ext cx="11139055" cy="13612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                </a:t>
            </a:r>
            <a:br>
              <a:rPr lang="en-US" sz="24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		</a:t>
            </a:r>
            <a:r>
              <a:rPr lang="en-US" dirty="0"/>
              <a:t>	</a:t>
            </a:r>
            <a:r>
              <a:rPr lang="en-US" sz="10000" dirty="0" smtClean="0"/>
              <a:t> Thank You!!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41284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6354" y="5652655"/>
            <a:ext cx="10941627" cy="1091044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                </a:t>
            </a:r>
            <a:br>
              <a:rPr lang="en-US" sz="24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Thank You!!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1925" y="259774"/>
            <a:ext cx="11033484" cy="5091544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                                                    			</a:t>
            </a:r>
            <a:r>
              <a:rPr lang="en-US" sz="1800" dirty="0"/>
              <a:t/>
            </a:r>
            <a:br>
              <a:rPr lang="en-US" sz="1800" dirty="0"/>
            </a:br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04" y="3058739"/>
            <a:ext cx="10852678" cy="25939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02" y="980215"/>
            <a:ext cx="10852679" cy="208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0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19745"/>
            <a:ext cx="9418320" cy="586838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Contents</a:t>
            </a:r>
            <a:r>
              <a:rPr lang="en-US" sz="4400" dirty="0" smtClean="0"/>
              <a:t>	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571501"/>
            <a:ext cx="9418320" cy="592074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Motivation &amp; </a:t>
            </a:r>
            <a:r>
              <a:rPr lang="en-US" dirty="0" smtClean="0"/>
              <a:t>Objective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dirty="0"/>
              <a:t>Daily Activity </a:t>
            </a:r>
            <a:r>
              <a:rPr lang="en-US" dirty="0" smtClean="0"/>
              <a:t>Report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Application </a:t>
            </a:r>
            <a:r>
              <a:rPr lang="en-US" dirty="0" smtClean="0"/>
              <a:t>Features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Software Specifications</a:t>
            </a:r>
          </a:p>
          <a:p>
            <a:pPr marL="457200" indent="-457200">
              <a:buAutoNum type="arabicPeriod"/>
            </a:pPr>
            <a:r>
              <a:rPr lang="en-US" dirty="0" smtClean="0"/>
              <a:t>System Architecture</a:t>
            </a:r>
          </a:p>
          <a:p>
            <a:pPr marL="457200" indent="-457200">
              <a:buAutoNum type="arabicPeriod"/>
            </a:pPr>
            <a:r>
              <a:rPr lang="en-US" dirty="0" smtClean="0"/>
              <a:t>Gestures used – Motion Models</a:t>
            </a:r>
          </a:p>
          <a:p>
            <a:pPr marL="457200" indent="-457200">
              <a:buAutoNum type="arabicPeriod"/>
            </a:pPr>
            <a:r>
              <a:rPr lang="en-US" dirty="0" smtClean="0"/>
              <a:t>Data </a:t>
            </a:r>
            <a:r>
              <a:rPr lang="en-US" dirty="0" smtClean="0"/>
              <a:t>Preparation</a:t>
            </a:r>
          </a:p>
          <a:p>
            <a:pPr marL="457200" indent="-457200">
              <a:buAutoNum type="arabicPeriod"/>
            </a:pPr>
            <a:r>
              <a:rPr lang="en-US" dirty="0" smtClean="0"/>
              <a:t>Recommendations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Accuracy </a:t>
            </a:r>
            <a:r>
              <a:rPr lang="en-US" dirty="0" smtClean="0"/>
              <a:t>– Precision/Recall/F-Measure</a:t>
            </a:r>
          </a:p>
          <a:p>
            <a:pPr marL="457200" indent="-457200">
              <a:buAutoNum type="arabicPeriod"/>
            </a:pPr>
            <a:r>
              <a:rPr lang="en-US" dirty="0" smtClean="0"/>
              <a:t>Project Working DEMO</a:t>
            </a:r>
          </a:p>
          <a:p>
            <a:pPr marL="457200" indent="-457200">
              <a:buAutoNum type="arabicPeriod"/>
            </a:pPr>
            <a:r>
              <a:rPr lang="en-US" dirty="0" smtClean="0"/>
              <a:t>Limitations &amp; Future Scope</a:t>
            </a:r>
          </a:p>
          <a:p>
            <a:pPr marL="457200" indent="-457200">
              <a:buAutoNum type="arabicPeriod"/>
            </a:pPr>
            <a:r>
              <a:rPr lang="en-US" dirty="0" smtClean="0"/>
              <a:t>Bibliography &amp; Project Video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2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19744"/>
            <a:ext cx="9418320" cy="83819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Motivation &amp; Objective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1288473"/>
            <a:ext cx="9418320" cy="456804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A </a:t>
            </a:r>
            <a:r>
              <a:rPr lang="en-US" dirty="0" smtClean="0"/>
              <a:t>Person goes thru all the emotions everyday – Happy, Sad, Super Excited, Irritated </a:t>
            </a:r>
            <a:r>
              <a:rPr lang="en-US" smtClean="0"/>
              <a:t>and </a:t>
            </a:r>
            <a:r>
              <a:rPr lang="en-US" smtClean="0"/>
              <a:t>most of the day</a:t>
            </a:r>
            <a:r>
              <a:rPr lang="en-US" smtClean="0"/>
              <a:t> </a:t>
            </a:r>
            <a:r>
              <a:rPr lang="en-US" i="1" dirty="0" smtClean="0"/>
              <a:t>Idle</a:t>
            </a:r>
            <a:r>
              <a:rPr lang="en-US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At the end of his </a:t>
            </a:r>
            <a:r>
              <a:rPr lang="en-US" dirty="0" smtClean="0"/>
              <a:t>day how will it be </a:t>
            </a:r>
            <a:r>
              <a:rPr lang="en-US" dirty="0" smtClean="0"/>
              <a:t>if he goes thru </a:t>
            </a:r>
            <a:r>
              <a:rPr lang="en-US" dirty="0" smtClean="0"/>
              <a:t>an activity report </a:t>
            </a:r>
            <a:r>
              <a:rPr lang="en-US" dirty="0" smtClean="0"/>
              <a:t>which shows him all his emotions for that particular </a:t>
            </a:r>
            <a:r>
              <a:rPr lang="en-US" dirty="0" smtClean="0"/>
              <a:t>day.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Also, we recommend the user to </a:t>
            </a:r>
            <a:r>
              <a:rPr lang="en-US" dirty="0" smtClean="0"/>
              <a:t>do something based on how he spent the day, just to uplift his/her mood further.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Recommendations varies with the users. User can be a Kid, a working individual, or a Student.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Our Android Mobile Application ‘</a:t>
            </a:r>
            <a:r>
              <a:rPr lang="en-US" i="1" dirty="0" smtClean="0"/>
              <a:t>What To Do?</a:t>
            </a:r>
            <a:r>
              <a:rPr lang="en-US" dirty="0" smtClean="0"/>
              <a:t>’ does the same….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69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19744"/>
            <a:ext cx="9418320" cy="87778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Daily Activity </a:t>
            </a:r>
            <a:r>
              <a:rPr lang="en-US" sz="4000" dirty="0" smtClean="0"/>
              <a:t>Report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1" y="1319645"/>
            <a:ext cx="9895985" cy="5060373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319645"/>
            <a:ext cx="9895984" cy="50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8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19744"/>
            <a:ext cx="9418320" cy="838199"/>
          </a:xfrm>
        </p:spPr>
        <p:txBody>
          <a:bodyPr>
            <a:normAutofit/>
          </a:bodyPr>
          <a:lstStyle/>
          <a:p>
            <a:r>
              <a:rPr lang="en-US" sz="3600" dirty="0"/>
              <a:t>Application </a:t>
            </a:r>
            <a:r>
              <a:rPr lang="en-US" sz="3600" dirty="0" smtClean="0"/>
              <a:t>Features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1426029"/>
            <a:ext cx="9418320" cy="4430485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What To Do – works on an android platform and its important feature is Emotion Recognition.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Emotions are detected based on the </a:t>
            </a:r>
            <a:r>
              <a:rPr lang="en-US" i="1" dirty="0" smtClean="0"/>
              <a:t>Hand Gestures</a:t>
            </a:r>
            <a:r>
              <a:rPr lang="en-US" dirty="0" smtClean="0"/>
              <a:t> of the User.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We use Sensor Tag to capture the gestures</a:t>
            </a:r>
            <a:r>
              <a:rPr lang="en-US" dirty="0" smtClean="0"/>
              <a:t>.</a:t>
            </a:r>
          </a:p>
          <a:p>
            <a:r>
              <a:rPr lang="en-US" dirty="0"/>
              <a:t>For example: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If you make a hand gesture which resembles a ‘</a:t>
            </a:r>
            <a:r>
              <a:rPr lang="en-US" i="1" dirty="0"/>
              <a:t>Stomp</a:t>
            </a:r>
            <a:r>
              <a:rPr lang="en-US" dirty="0"/>
              <a:t>’, it indicates that you are ‘</a:t>
            </a:r>
            <a:r>
              <a:rPr lang="en-US" i="1" dirty="0"/>
              <a:t>Irritated</a:t>
            </a:r>
            <a:r>
              <a:rPr lang="en-US" dirty="0"/>
              <a:t>’.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If you give a ‘</a:t>
            </a:r>
            <a:r>
              <a:rPr lang="en-US" i="1" dirty="0"/>
              <a:t>High-Five’</a:t>
            </a:r>
            <a:r>
              <a:rPr lang="en-US" dirty="0"/>
              <a:t>, it means you are ‘</a:t>
            </a:r>
            <a:r>
              <a:rPr lang="en-US" i="1" dirty="0"/>
              <a:t>Happy</a:t>
            </a:r>
            <a:r>
              <a:rPr lang="en-US" dirty="0" smtClean="0"/>
              <a:t>’.</a:t>
            </a:r>
          </a:p>
          <a:p>
            <a:r>
              <a:rPr lang="en-US" dirty="0" smtClean="0"/>
              <a:t>We </a:t>
            </a:r>
            <a:r>
              <a:rPr lang="en-US" dirty="0"/>
              <a:t>also use </a:t>
            </a:r>
            <a:r>
              <a:rPr lang="en-US" dirty="0"/>
              <a:t>G</a:t>
            </a:r>
            <a:r>
              <a:rPr lang="en-US" dirty="0" smtClean="0"/>
              <a:t>oogle </a:t>
            </a:r>
            <a:r>
              <a:rPr lang="en-US" dirty="0"/>
              <a:t>charts for designing the reports </a:t>
            </a:r>
            <a:r>
              <a:rPr lang="en-US" dirty="0" smtClean="0"/>
              <a:t>based on</a:t>
            </a:r>
            <a:r>
              <a:rPr lang="en-US" dirty="0" smtClean="0"/>
              <a:t> </a:t>
            </a:r>
            <a:r>
              <a:rPr lang="en-US" dirty="0"/>
              <a:t>the data that is being collected and also </a:t>
            </a:r>
            <a:r>
              <a:rPr lang="en-US" dirty="0" smtClean="0"/>
              <a:t>developed a</a:t>
            </a:r>
            <a:r>
              <a:rPr lang="en-US" dirty="0" smtClean="0"/>
              <a:t> </a:t>
            </a:r>
            <a:r>
              <a:rPr lang="en-US" dirty="0"/>
              <a:t>recommendation </a:t>
            </a:r>
            <a:r>
              <a:rPr lang="en-US" dirty="0" smtClean="0"/>
              <a:t>system.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54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19744"/>
            <a:ext cx="9418320" cy="838199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Software Specifications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1361209"/>
            <a:ext cx="9418320" cy="4495305"/>
          </a:xfrm>
        </p:spPr>
        <p:txBody>
          <a:bodyPr>
            <a:normAutofit/>
          </a:bodyPr>
          <a:lstStyle/>
          <a:p>
            <a:r>
              <a:rPr lang="en-US" b="1" dirty="0"/>
              <a:t>Tools:</a:t>
            </a:r>
            <a:r>
              <a:rPr lang="en-US" dirty="0"/>
              <a:t> </a:t>
            </a:r>
            <a:r>
              <a:rPr lang="en-US" dirty="0" smtClean="0"/>
              <a:t>Android </a:t>
            </a:r>
            <a:r>
              <a:rPr lang="en-US" dirty="0"/>
              <a:t>Development Kit, R, Sensor Tag (External Tool), Google </a:t>
            </a:r>
            <a:r>
              <a:rPr lang="en-US" dirty="0" smtClean="0"/>
              <a:t>Charts for activity report</a:t>
            </a:r>
            <a:endParaRPr lang="en-US" dirty="0"/>
          </a:p>
          <a:p>
            <a:r>
              <a:rPr lang="en-US" b="1" dirty="0"/>
              <a:t>Operating System:</a:t>
            </a:r>
            <a:r>
              <a:rPr lang="en-US" dirty="0"/>
              <a:t> </a:t>
            </a:r>
            <a:r>
              <a:rPr lang="en-US" dirty="0" smtClean="0"/>
              <a:t>Android</a:t>
            </a:r>
            <a:endParaRPr lang="en-US" dirty="0"/>
          </a:p>
          <a:p>
            <a:r>
              <a:rPr lang="en-US" b="1" dirty="0"/>
              <a:t>Development Operating System:</a:t>
            </a:r>
            <a:r>
              <a:rPr lang="en-US" dirty="0"/>
              <a:t> Windows 8</a:t>
            </a:r>
          </a:p>
          <a:p>
            <a:r>
              <a:rPr lang="en-US" b="1" dirty="0"/>
              <a:t>Programming Language:</a:t>
            </a:r>
            <a:r>
              <a:rPr lang="en-US" dirty="0"/>
              <a:t> Java 7.0</a:t>
            </a:r>
          </a:p>
          <a:p>
            <a:r>
              <a:rPr lang="en-US" b="1" dirty="0"/>
              <a:t>Databases:</a:t>
            </a:r>
            <a:r>
              <a:rPr lang="en-US" dirty="0"/>
              <a:t> HBase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27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19744"/>
            <a:ext cx="9418320" cy="838199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System </a:t>
            </a:r>
            <a:r>
              <a:rPr lang="en-US" sz="4400" dirty="0" smtClean="0"/>
              <a:t>Architecture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1361209"/>
            <a:ext cx="9418320" cy="449530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2" y="1101435"/>
            <a:ext cx="10058399" cy="499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1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19744"/>
            <a:ext cx="9418320" cy="827313"/>
          </a:xfrm>
        </p:spPr>
        <p:txBody>
          <a:bodyPr>
            <a:normAutofit/>
          </a:bodyPr>
          <a:lstStyle/>
          <a:p>
            <a:r>
              <a:rPr lang="en-US" sz="4400" dirty="0"/>
              <a:t>Gestures used – Motion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1" y="1360713"/>
            <a:ext cx="9895985" cy="4724401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Hand Gestures we considered for our project: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US" i="1" dirty="0" smtClean="0"/>
              <a:t>Face palm</a:t>
            </a:r>
            <a:r>
              <a:rPr lang="en-US" dirty="0" smtClean="0"/>
              <a:t> </a:t>
            </a:r>
            <a:r>
              <a:rPr lang="en-US" dirty="0"/>
              <a:t>Hand gesture is represented as worried </a:t>
            </a:r>
            <a:endParaRPr lang="en-US" dirty="0" smtClean="0"/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US" i="1" dirty="0" smtClean="0"/>
              <a:t>Weeping </a:t>
            </a:r>
            <a:r>
              <a:rPr lang="en-US" i="1" dirty="0"/>
              <a:t>Hand</a:t>
            </a:r>
            <a:r>
              <a:rPr lang="en-US" dirty="0"/>
              <a:t> gesture is represented as </a:t>
            </a:r>
            <a:r>
              <a:rPr lang="en-US" dirty="0" smtClean="0"/>
              <a:t>Sad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US" i="1" dirty="0" smtClean="0"/>
              <a:t>Stomp</a:t>
            </a:r>
            <a:r>
              <a:rPr lang="en-US" dirty="0" smtClean="0"/>
              <a:t> </a:t>
            </a:r>
            <a:r>
              <a:rPr lang="en-US" dirty="0"/>
              <a:t>hand gesture is represented as </a:t>
            </a:r>
            <a:r>
              <a:rPr lang="en-US" dirty="0" smtClean="0"/>
              <a:t>Irritated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US" i="1" dirty="0" smtClean="0"/>
              <a:t>Punch</a:t>
            </a:r>
            <a:r>
              <a:rPr lang="en-US" dirty="0" smtClean="0"/>
              <a:t> </a:t>
            </a:r>
            <a:r>
              <a:rPr lang="en-US" dirty="0"/>
              <a:t>hand gesture is represented as </a:t>
            </a:r>
            <a:r>
              <a:rPr lang="en-US" dirty="0" smtClean="0"/>
              <a:t>Angry.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US" i="1" dirty="0" smtClean="0"/>
              <a:t>High </a:t>
            </a:r>
            <a:r>
              <a:rPr lang="en-US" i="1" dirty="0"/>
              <a:t>Five</a:t>
            </a:r>
            <a:r>
              <a:rPr lang="en-US" dirty="0"/>
              <a:t> hand gesture is represented as Happy.</a:t>
            </a:r>
          </a:p>
        </p:txBody>
      </p:sp>
    </p:spTree>
    <p:extLst>
      <p:ext uri="{BB962C8B-B14F-4D97-AF65-F5344CB8AC3E}">
        <p14:creationId xmlns:p14="http://schemas.microsoft.com/office/powerpoint/2010/main" val="43375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4173" y="119744"/>
            <a:ext cx="9506019" cy="82731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Different Gestures: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1" y="1360713"/>
            <a:ext cx="9895985" cy="4724401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1" y="1360713"/>
            <a:ext cx="9895985" cy="472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2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TC103457515[[fn=View]]</Template>
  <TotalTime>548</TotalTime>
  <Words>549</Words>
  <Application>Microsoft Office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Schoolbook</vt:lpstr>
      <vt:lpstr>Wingdings</vt:lpstr>
      <vt:lpstr>Wingdings 2</vt:lpstr>
      <vt:lpstr>View</vt:lpstr>
      <vt:lpstr>      Feel Free to check your emotions for the day!!  Emotion Sensor                                                         </vt:lpstr>
      <vt:lpstr>Contents </vt:lpstr>
      <vt:lpstr>Motivation &amp; Objective</vt:lpstr>
      <vt:lpstr>Daily Activity Report</vt:lpstr>
      <vt:lpstr>Application Features</vt:lpstr>
      <vt:lpstr>Software Specifications</vt:lpstr>
      <vt:lpstr>System Architecture</vt:lpstr>
      <vt:lpstr>Gestures used – Motion Models</vt:lpstr>
      <vt:lpstr>Different Gestures:</vt:lpstr>
      <vt:lpstr>Data Preparation:</vt:lpstr>
      <vt:lpstr>Recommendations:</vt:lpstr>
      <vt:lpstr>Accuracy – Precision/Recall/F-Measure</vt:lpstr>
      <vt:lpstr>PowerPoint Presentation</vt:lpstr>
      <vt:lpstr>Limitations &amp; Future Scope</vt:lpstr>
      <vt:lpstr>Bibliography &amp; Project Video</vt:lpstr>
      <vt:lpstr>                                             </vt:lpstr>
      <vt:lpstr>                                             Thank You!!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to Z</dc:title>
  <dc:creator>Laxman Dutt Degala</dc:creator>
  <cp:lastModifiedBy>Laxman Dutt Degala</cp:lastModifiedBy>
  <cp:revision>230</cp:revision>
  <dcterms:created xsi:type="dcterms:W3CDTF">2014-03-13T12:29:19Z</dcterms:created>
  <dcterms:modified xsi:type="dcterms:W3CDTF">2014-07-31T19:32:55Z</dcterms:modified>
</cp:coreProperties>
</file>