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7383"/>
    <a:srgbClr val="242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1" autoAdjust="0"/>
    <p:restoredTop sz="88578" autoAdjust="0"/>
  </p:normalViewPr>
  <p:slideViewPr>
    <p:cSldViewPr snapToGrid="0" showGuides="1">
      <p:cViewPr>
        <p:scale>
          <a:sx n="100" d="100"/>
          <a:sy n="100" d="100"/>
        </p:scale>
        <p:origin x="-1104" y="-73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1884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3318"/>
    </p:cViewPr>
  </p:sorterViewPr>
  <p:notesViewPr>
    <p:cSldViewPr snapToGrid="0" showGuides="1"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D9AA1-556A-4BB2-8E8F-03E01A338E35}" type="datetimeFigureOut">
              <a:rPr lang="en-US" smtClean="0"/>
              <a:pPr/>
              <a:t>2/5/2014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C6901-C8C8-4957-BEFF-2FCE3A4CD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0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5FE2E1-8E07-4EB8-842B-D1E38D739BFF}" type="datetime1">
              <a:rPr lang="en-US" smtClean="0"/>
              <a:pPr/>
              <a:t>2/5/2014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E37CA0-CE25-4AB8-B20A-B1EDBD06FA7D}" type="datetime1">
              <a:rPr lang="en-US" smtClean="0"/>
              <a:pPr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003300" cy="6858000"/>
          </a:xfrm>
          <a:prstGeom prst="rect">
            <a:avLst/>
          </a:prstGeom>
          <a:solidFill>
            <a:srgbClr val="242D4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accent2"/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Donut 12"/>
          <p:cNvSpPr/>
          <p:nvPr userDrawn="1"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solidFill>
            <a:schemeClr val="accent6">
              <a:lumMod val="75000"/>
            </a:schemeClr>
          </a:solidFill>
          <a:ln w="7350" cap="rnd" cmpd="sng" algn="ctr">
            <a:solidFill>
              <a:schemeClr val="tx1"/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4" name="TextBox 13"/>
          <p:cNvSpPr txBox="1"/>
          <p:nvPr userDrawn="1"/>
        </p:nvSpPr>
        <p:spPr>
          <a:xfrm rot="10800000">
            <a:off x="184361" y="0"/>
            <a:ext cx="690574" cy="457200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9050" cap="flat">
                  <a:solidFill>
                    <a:schemeClr val="accent6">
                      <a:alpha val="20000"/>
                    </a:schemeClr>
                  </a:solidFill>
                  <a:bevel/>
                </a:ln>
                <a:solidFill>
                  <a:srgbClr val="2D7383"/>
                </a:solidFill>
                <a:effectLst>
                  <a:outerShdw blurRad="50800" dist="38100" dir="8100000" algn="tr" rotWithShape="0">
                    <a:prstClr val="black">
                      <a:alpha val="30000"/>
                    </a:prstClr>
                  </a:outerShdw>
                </a:effectLst>
                <a:latin typeface="+mn-lt"/>
              </a:rPr>
              <a:t>CHR300</a:t>
            </a:r>
            <a:endParaRPr lang="en-US" sz="4400" dirty="0">
              <a:ln w="19050" cap="flat">
                <a:solidFill>
                  <a:schemeClr val="accent6">
                    <a:alpha val="20000"/>
                  </a:schemeClr>
                </a:solidFill>
                <a:bevel/>
              </a:ln>
              <a:solidFill>
                <a:srgbClr val="2D7383"/>
              </a:solidFill>
              <a:effectLst>
                <a:outerShdw blurRad="50800" dist="38100" dir="8100000" algn="tr" rotWithShape="0">
                  <a:prstClr val="black">
                    <a:alpha val="30000"/>
                  </a:prstClr>
                </a:outerShdw>
              </a:effectLst>
              <a:latin typeface="+mn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019175" y="0"/>
            <a:ext cx="812482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00BF-C099-4354-957C-039E77039D06}" type="datetime1">
              <a:rPr lang="en-US" smtClean="0"/>
              <a:pPr>
                <a:defRPr/>
              </a:pPr>
              <a:t>2/5/2014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lumMod val="50000"/>
            </a:schemeClr>
          </a:solidFill>
          <a:ln>
            <a:gradFill>
              <a:gsLst>
                <a:gs pos="0">
                  <a:srgbClr val="FFC000"/>
                </a:gs>
                <a:gs pos="85000">
                  <a:schemeClr val="tx1"/>
                </a:gs>
              </a:gsLst>
              <a:lin ang="9000000" scaled="0"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CF3992-92FC-4962-9883-925F7458F3E8}" type="datetime1">
              <a:rPr lang="en-US" smtClean="0"/>
              <a:pPr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DB6353-354B-42E0-8BEC-AC91A472FFBB}" type="datetime1">
              <a:rPr lang="en-US" smtClean="0"/>
              <a:pPr/>
              <a:t>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F8E44B-20E2-482A-BD24-B553768B6804}" type="datetime1">
              <a:rPr lang="en-US" smtClean="0"/>
              <a:pPr/>
              <a:t>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ctivi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7AE0A2-B9FF-474D-B00C-DD6B3295FEE5}" type="datetime1">
              <a:rPr lang="en-US" smtClean="0"/>
              <a:pPr/>
              <a:t>2/5/2014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026" name="Picture 19" descr="MCj02418710000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6900" y="2751797"/>
            <a:ext cx="1735138" cy="325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88D28-96A6-4C90-9FBE-1723B5710E13}" type="datetime1">
              <a:rPr lang="en-US" smtClean="0"/>
              <a:pPr/>
              <a:t>2/5/2014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052" name="Picture 25" descr="04bxy_yn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5294" y="3244835"/>
            <a:ext cx="3686299" cy="320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C:\Documents and Settings\bmochock\Local Settings\Temporary Internet Files\Content.IE5\I461LS5C\MCj04159240000[1]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8722" y="2727324"/>
            <a:ext cx="4597338" cy="3449955"/>
          </a:xfrm>
          <a:prstGeom prst="rect">
            <a:avLst/>
          </a:prstGeom>
          <a:noFill/>
        </p:spPr>
      </p:pic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7AE0A2-B9FF-474D-B00C-DD6B3295FEE5}" type="datetime1">
              <a:rPr lang="en-US" smtClean="0"/>
              <a:pPr/>
              <a:t>2/5/2014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>
              <a:ln>
                <a:solidFill>
                  <a:schemeClr val="tx1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745A7F1-D7D4-465F-A252-B5BC0ADEE126}" type="datetime1">
              <a:rPr lang="en-US" smtClean="0"/>
              <a:pPr/>
              <a:t>2/5/2014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extBox 12"/>
          <p:cNvSpPr txBox="1"/>
          <p:nvPr/>
        </p:nvSpPr>
        <p:spPr>
          <a:xfrm rot="10800000">
            <a:off x="184361" y="0"/>
            <a:ext cx="690574" cy="457200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9050" cap="flat">
                  <a:solidFill>
                    <a:schemeClr val="bg2">
                      <a:lumMod val="50000"/>
                      <a:alpha val="20000"/>
                    </a:schemeClr>
                  </a:solidFill>
                  <a:bevel/>
                </a:ln>
                <a:solidFill>
                  <a:schemeClr val="bg2">
                    <a:lumMod val="75000"/>
                    <a:alpha val="7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30000"/>
                    </a:prstClr>
                  </a:outerShdw>
                </a:effectLst>
                <a:latin typeface="+mn-lt"/>
              </a:rPr>
              <a:t>C#</a:t>
            </a:r>
            <a:endParaRPr lang="en-US" sz="4400" dirty="0">
              <a:ln w="19050" cap="flat">
                <a:solidFill>
                  <a:schemeClr val="bg2">
                    <a:lumMod val="50000"/>
                    <a:alpha val="20000"/>
                  </a:schemeClr>
                </a:solidFill>
                <a:bevel/>
              </a:ln>
              <a:solidFill>
                <a:schemeClr val="bg2">
                  <a:lumMod val="75000"/>
                  <a:alpha val="7000"/>
                </a:schemeClr>
              </a:solidFill>
              <a:effectLst>
                <a:outerShdw blurRad="50800" dist="38100" dir="8100000" algn="tr" rotWithShape="0">
                  <a:prstClr val="black">
                    <a:alpha val="30000"/>
                  </a:prstClr>
                </a:outerShdw>
              </a:effectLst>
              <a:latin typeface="+mn-lt"/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  <p:sldLayoutId id="2147483669" r:id="rId7"/>
    <p:sldLayoutId id="2147483670" r:id="rId8"/>
    <p:sldLayoutId id="2147483671" r:id="rId9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ln>
            <a:solidFill>
              <a:schemeClr val="bg2">
                <a:lumMod val="25000"/>
              </a:schemeClr>
            </a:solidFill>
          </a:ln>
          <a:solidFill>
            <a:schemeClr val="accent2">
              <a:lumMod val="60000"/>
              <a:lumOff val="4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rgbClr val="FFC000"/>
        </a:buClr>
        <a:buFont typeface="Wingdings" pitchFamily="2" charset="2"/>
        <a:buChar char="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/main/Foundations/Training/.NET/C_Sharp_Project" TargetMode="External"/><Relationship Id="rId2" Type="http://schemas.openxmlformats.org/officeDocument/2006/relationships/hyperlink" Target="https://training.epic.com/evalua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/main/Foundations/Training/.NET/ECF" TargetMode="External"/><Relationship Id="rId4" Type="http://schemas.openxmlformats.org/officeDocument/2006/relationships/hyperlink" Target="http://wiki/main/Foundations/Training/.NET/.NET_Exa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13315" name="Content Placeholder 6"/>
          <p:cNvSpPr>
            <a:spLocks noGrp="1"/>
          </p:cNvSpPr>
          <p:nvPr>
            <p:ph idx="1"/>
          </p:nvPr>
        </p:nvSpPr>
        <p:spPr>
          <a:xfrm>
            <a:off x="997688" y="1333500"/>
            <a:ext cx="8317000" cy="4800600"/>
          </a:xfrm>
        </p:spPr>
        <p:txBody>
          <a:bodyPr>
            <a:normAutofit/>
          </a:bodyPr>
          <a:lstStyle/>
          <a:p>
            <a:pPr marL="3657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dirty="0" smtClean="0"/>
              <a:t>Fill out Class Evaluations</a:t>
            </a:r>
            <a:endParaRPr lang="en-US" dirty="0"/>
          </a:p>
          <a:p>
            <a:pPr lvl="1">
              <a:buSzPct val="80000"/>
            </a:pPr>
            <a:r>
              <a:rPr lang="en-US" sz="2400" dirty="0">
                <a:hlinkClick r:id="rId2"/>
              </a:rPr>
              <a:t>https://training.epic.com/evaluations</a:t>
            </a:r>
            <a:endParaRPr lang="en-US" sz="2400" dirty="0"/>
          </a:p>
          <a:p>
            <a:pPr marL="3657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US" dirty="0" smtClean="0"/>
          </a:p>
          <a:p>
            <a:pPr marL="3657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dirty="0" smtClean="0"/>
              <a:t>Certification</a:t>
            </a:r>
          </a:p>
          <a:p>
            <a:pPr lvl="1">
              <a:buSzPct val="80000"/>
            </a:pPr>
            <a:r>
              <a:rPr lang="en-US" sz="2400" dirty="0"/>
              <a:t>Read Lesson </a:t>
            </a:r>
            <a:r>
              <a:rPr lang="en-US" sz="2400" dirty="0" smtClean="0"/>
              <a:t>11</a:t>
            </a:r>
          </a:p>
          <a:p>
            <a:pPr lvl="1">
              <a:buSzPct val="80000"/>
            </a:pPr>
            <a:r>
              <a:rPr lang="en-US" sz="2400" dirty="0" smtClean="0"/>
              <a:t>Project:</a:t>
            </a:r>
            <a:endParaRPr lang="en-US" sz="2400" dirty="0" smtClean="0"/>
          </a:p>
          <a:p>
            <a:pPr lvl="2"/>
            <a:r>
              <a:rPr lang="en-US" sz="1800" dirty="0">
                <a:hlinkClick r:id="rId3"/>
              </a:rPr>
              <a:t>http://wiki/main/Foundations/Training/.</a:t>
            </a:r>
            <a:r>
              <a:rPr lang="en-US" sz="1800" dirty="0" smtClean="0">
                <a:hlinkClick r:id="rId3"/>
              </a:rPr>
              <a:t>NET/C_Sharp_Project</a:t>
            </a:r>
            <a:r>
              <a:rPr lang="en-US" sz="1800" dirty="0" smtClean="0"/>
              <a:t> </a:t>
            </a:r>
          </a:p>
          <a:p>
            <a:pPr lvl="1">
              <a:buSzPct val="80000"/>
            </a:pPr>
            <a:r>
              <a:rPr lang="en-US" sz="2400" dirty="0" smtClean="0"/>
              <a:t>C</a:t>
            </a:r>
            <a:r>
              <a:rPr lang="en-US" sz="2400" dirty="0"/>
              <a:t># </a:t>
            </a:r>
            <a:r>
              <a:rPr lang="en-US" sz="2400" dirty="0" smtClean="0"/>
              <a:t>Exam:</a:t>
            </a:r>
            <a:endParaRPr lang="en-US" sz="2400" dirty="0"/>
          </a:p>
          <a:p>
            <a:pPr lvl="2"/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://wiki/main/Foundations/Training/.NET/.</a:t>
            </a:r>
            <a:r>
              <a:rPr lang="en-US" sz="1800" dirty="0" smtClean="0">
                <a:hlinkClick r:id="rId4"/>
              </a:rPr>
              <a:t>NET_Exam</a:t>
            </a:r>
            <a:endParaRPr lang="en-US" sz="1800" dirty="0"/>
          </a:p>
          <a:p>
            <a:pPr lvl="1">
              <a:buSzPct val="80000"/>
            </a:pPr>
            <a:r>
              <a:rPr lang="en-US" sz="2400" dirty="0" smtClean="0"/>
              <a:t>ECF Quiz:</a:t>
            </a:r>
            <a:endParaRPr lang="en-US" sz="2400" dirty="0"/>
          </a:p>
          <a:p>
            <a:pPr lvl="2"/>
            <a:r>
              <a:rPr lang="en-US" sz="1800" dirty="0" smtClean="0">
                <a:hlinkClick r:id="rId5"/>
              </a:rPr>
              <a:t>http://wiki/main/Foundations/Training/.</a:t>
            </a:r>
            <a:r>
              <a:rPr lang="en-US" sz="1800" dirty="0" smtClean="0">
                <a:hlinkClick r:id="rId5"/>
              </a:rPr>
              <a:t>NET/ECF</a:t>
            </a:r>
            <a:endParaRPr lang="en-US" sz="1800" dirty="0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F4D4D4-7FC7-4E90-BFBA-B9E9A1F58F70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Bren Custom">
      <a:majorFont>
        <a:latin typeface="Tahoma"/>
        <a:ea typeface=""/>
        <a:cs typeface=""/>
      </a:majorFont>
      <a:minorFont>
        <a:latin typeface="Verdana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bren</Template>
  <TotalTime>170</TotalTime>
  <Words>40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bren</vt:lpstr>
      <vt:lpstr>Wrap Up</vt:lpstr>
    </vt:vector>
  </TitlesOfParts>
  <Company>Epic Systems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CHR300:  Chronicles Non Programmer</dc:title>
  <dc:creator>Bren Mochocki</dc:creator>
  <cp:lastModifiedBy>Bren Mochocki</cp:lastModifiedBy>
  <cp:revision>30</cp:revision>
  <dcterms:created xsi:type="dcterms:W3CDTF">2008-11-12T20:58:48Z</dcterms:created>
  <dcterms:modified xsi:type="dcterms:W3CDTF">2014-02-05T14:15:27Z</dcterms:modified>
  <cp:contentStatus/>
</cp:coreProperties>
</file>