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E5F"/>
    <a:srgbClr val="2684FF"/>
    <a:srgbClr val="0C62DC"/>
    <a:srgbClr val="D3DEF1"/>
    <a:srgbClr val="7F6000"/>
    <a:srgbClr val="F58536"/>
    <a:srgbClr val="0D974D"/>
    <a:srgbClr val="FFEEE5"/>
    <a:srgbClr val="FF99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4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3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3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8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1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28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71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23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7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5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A7E9D-AC33-46CB-AB94-578C7BF21176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28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1111367" y="-369570"/>
            <a:ext cx="13089945" cy="7170420"/>
            <a:chOff x="1111367" y="-369570"/>
            <a:chExt cx="13089945" cy="7170420"/>
          </a:xfrm>
        </p:grpSpPr>
        <p:grpSp>
          <p:nvGrpSpPr>
            <p:cNvPr id="8" name="그룹 7"/>
            <p:cNvGrpSpPr/>
            <p:nvPr/>
          </p:nvGrpSpPr>
          <p:grpSpPr>
            <a:xfrm>
              <a:off x="3492528" y="1847850"/>
              <a:ext cx="2374872" cy="2781300"/>
              <a:chOff x="3492528" y="1847850"/>
              <a:chExt cx="2374872" cy="278130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492528" y="184785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5" name="육각형 4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E44D26"/>
                </a:solidFill>
                <a:ln>
                  <a:solidFill>
                    <a:srgbClr val="F165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육각형 5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165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280" y="2311003"/>
                <a:ext cx="1997869" cy="1997869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2307874" y="-354949"/>
              <a:ext cx="2374872" cy="2781300"/>
              <a:chOff x="6083327" y="1838325"/>
              <a:chExt cx="2374872" cy="2781300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6083327" y="1838325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13" name="육각형 12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1673B6"/>
                </a:solidFill>
                <a:ln>
                  <a:solidFill>
                    <a:srgbClr val="35A9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육각형 13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35A9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3262" y="2311003"/>
                <a:ext cx="1386485" cy="1956677"/>
              </a:xfrm>
              <a:prstGeom prst="rect">
                <a:avLst/>
              </a:prstGeom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1111367" y="1847850"/>
              <a:ext cx="2374872" cy="2781300"/>
              <a:chOff x="3492528" y="1847850"/>
              <a:chExt cx="2374872" cy="2781300"/>
            </a:xfrm>
          </p:grpSpPr>
          <p:sp>
            <p:nvSpPr>
              <p:cNvPr id="19" name="육각형 18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rgbClr val="E4A227"/>
              </a:solidFill>
              <a:ln>
                <a:solidFill>
                  <a:srgbClr val="F0BF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육각형 19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0BF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207" y="2255619"/>
              <a:ext cx="1494162" cy="2053253"/>
            </a:xfrm>
            <a:prstGeom prst="rect">
              <a:avLst/>
            </a:prstGeom>
          </p:spPr>
        </p:pic>
        <p:grpSp>
          <p:nvGrpSpPr>
            <p:cNvPr id="29" name="그룹 28"/>
            <p:cNvGrpSpPr/>
            <p:nvPr/>
          </p:nvGrpSpPr>
          <p:grpSpPr>
            <a:xfrm>
              <a:off x="2297305" y="4000500"/>
              <a:ext cx="2374872" cy="2781300"/>
              <a:chOff x="2297305" y="4000500"/>
              <a:chExt cx="2374872" cy="2781300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2297305" y="400050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26" name="육각형 25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41B883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육각형 26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6835" y="4753712"/>
                <a:ext cx="1615812" cy="1615812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045716" y="4341726"/>
                <a:ext cx="878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rgbClr val="206E5F"/>
                    </a:solidFill>
                    <a:latin typeface="Franklin Gothic Heavy" panose="020B0903020102020204" pitchFamily="34" charset="0"/>
                  </a:rPr>
                  <a:t>VUE</a:t>
                </a:r>
                <a:endParaRPr lang="ko-KR" altLang="en-US" sz="2800" b="1" dirty="0">
                  <a:solidFill>
                    <a:srgbClr val="206E5F"/>
                  </a:solidFill>
                  <a:latin typeface="Franklin Gothic Heavy" panose="020B0903020102020204" pitchFamily="34" charset="0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685785" y="4000500"/>
              <a:ext cx="2374872" cy="2781300"/>
              <a:chOff x="4685785" y="4000500"/>
              <a:chExt cx="2374872" cy="2781300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4685785" y="400050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34" name="육각형 33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7030A0"/>
                </a:solidFill>
                <a:ln>
                  <a:solidFill>
                    <a:srgbClr val="610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육각형 34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rgbClr val="F3D7FF"/>
                </a:solidFill>
                <a:ln>
                  <a:solidFill>
                    <a:srgbClr val="610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9407" y="4873943"/>
                <a:ext cx="1370624" cy="1370624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5206380" y="4341726"/>
                <a:ext cx="14747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rgbClr val="7030A0"/>
                    </a:solidFill>
                    <a:latin typeface="Franklin Gothic Heavy" panose="020B0903020102020204" pitchFamily="34" charset="0"/>
                  </a:rPr>
                  <a:t>Quasar</a:t>
                </a:r>
                <a:endParaRPr lang="ko-KR" altLang="en-US" sz="2800" b="1" dirty="0">
                  <a:solidFill>
                    <a:srgbClr val="7030A0"/>
                  </a:solidFill>
                  <a:latin typeface="Franklin Gothic Heavy" panose="020B0903020102020204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8248093" y="1847850"/>
              <a:ext cx="2374872" cy="2781300"/>
              <a:chOff x="8028529" y="-470297"/>
              <a:chExt cx="2374872" cy="2781300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8028529" y="-470297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41" name="육각형 40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육각형 41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7053" y="-131350"/>
                <a:ext cx="1076325" cy="1969675"/>
              </a:xfrm>
              <a:prstGeom prst="rect">
                <a:avLst/>
              </a:prstGeom>
            </p:spPr>
          </p:pic>
        </p:grpSp>
        <p:grpSp>
          <p:nvGrpSpPr>
            <p:cNvPr id="46" name="그룹 45"/>
            <p:cNvGrpSpPr/>
            <p:nvPr/>
          </p:nvGrpSpPr>
          <p:grpSpPr>
            <a:xfrm>
              <a:off x="7053338" y="4010025"/>
              <a:ext cx="2374872" cy="2781300"/>
              <a:chOff x="2297305" y="4000500"/>
              <a:chExt cx="2374872" cy="2781300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2297305" y="400050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50" name="육각형 49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92D050"/>
                </a:solidFill>
                <a:ln>
                  <a:solidFill>
                    <a:srgbClr val="4C97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육각형 50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rgbClr val="E4FBCF"/>
                </a:solidFill>
                <a:ln>
                  <a:solidFill>
                    <a:srgbClr val="C3F0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2401083" y="4505191"/>
                <a:ext cx="22304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Franklin Gothic Heavy" panose="020B0903020102020204" pitchFamily="34" charset="0"/>
                  </a:rPr>
                  <a:t>Spring Boot</a:t>
                </a:r>
                <a:endParaRPr lang="ko-KR" altLang="en-US" sz="2800" b="1" dirty="0">
                  <a:solidFill>
                    <a:schemeClr val="accent6">
                      <a:lumMod val="50000"/>
                    </a:schemeClr>
                  </a:solidFill>
                  <a:latin typeface="Franklin Gothic Heavy" panose="020B0903020102020204" pitchFamily="34" charset="0"/>
                </a:endParaRPr>
              </a:p>
            </p:txBody>
          </p:sp>
        </p:grp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8132" y="4978969"/>
              <a:ext cx="1288388" cy="1294710"/>
            </a:xfrm>
            <a:prstGeom prst="rect">
              <a:avLst/>
            </a:prstGeom>
          </p:spPr>
        </p:pic>
        <p:grpSp>
          <p:nvGrpSpPr>
            <p:cNvPr id="90" name="그룹 89"/>
            <p:cNvGrpSpPr/>
            <p:nvPr/>
          </p:nvGrpSpPr>
          <p:grpSpPr>
            <a:xfrm>
              <a:off x="5863329" y="1822036"/>
              <a:ext cx="2374872" cy="2781300"/>
              <a:chOff x="7068444" y="-354949"/>
              <a:chExt cx="2374872" cy="2781300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7068444" y="-354949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56" name="육각형 55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009999"/>
                </a:solidFill>
                <a:ln>
                  <a:solidFill>
                    <a:srgbClr val="206E5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육각형 56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rgbClr val="C0EAE5"/>
                </a:solidFill>
                <a:ln>
                  <a:solidFill>
                    <a:srgbClr val="0099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2885" y="260082"/>
                <a:ext cx="1678881" cy="1678881"/>
              </a:xfrm>
              <a:prstGeom prst="rect">
                <a:avLst/>
              </a:prstGeom>
            </p:spPr>
          </p:pic>
        </p:grpSp>
        <p:grpSp>
          <p:nvGrpSpPr>
            <p:cNvPr id="67" name="그룹 66"/>
            <p:cNvGrpSpPr/>
            <p:nvPr/>
          </p:nvGrpSpPr>
          <p:grpSpPr>
            <a:xfrm>
              <a:off x="4666269" y="-369570"/>
              <a:ext cx="2374872" cy="2781300"/>
              <a:chOff x="4713024" y="-323850"/>
              <a:chExt cx="2374872" cy="2781300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4713024" y="-32385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64" name="육각형 63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FF9999"/>
                </a:solidFill>
                <a:ln>
                  <a:solidFill>
                    <a:srgbClr val="F165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육각형 64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rgbClr val="FFEEE5"/>
                </a:solidFill>
                <a:ln>
                  <a:solidFill>
                    <a:srgbClr val="F165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0507" y="575949"/>
                <a:ext cx="1299524" cy="1299524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5225697" y="75373"/>
                <a:ext cx="14554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anklin Gothic Heavy" panose="020B0903020102020204" pitchFamily="34" charset="0"/>
                  </a:rPr>
                  <a:t>Ubuntu</a:t>
                </a:r>
                <a:endPara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Heavy" panose="020B0903020102020204" pitchFamily="34" charset="0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7051832" y="-360742"/>
              <a:ext cx="2374872" cy="2781300"/>
              <a:chOff x="2342033" y="-333375"/>
              <a:chExt cx="2374872" cy="2781300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2342033" y="-333375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73" name="육각형 72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0D974D"/>
                </a:solidFill>
                <a:ln>
                  <a:solidFill>
                    <a:srgbClr val="0D97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육각형 73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tx1"/>
                </a:solidFill>
                <a:ln>
                  <a:solidFill>
                    <a:srgbClr val="0D97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0510" y="711579"/>
                <a:ext cx="1993490" cy="669339"/>
              </a:xfrm>
              <a:prstGeom prst="rect">
                <a:avLst/>
              </a:prstGeom>
            </p:spPr>
          </p:pic>
        </p:grpSp>
        <p:grpSp>
          <p:nvGrpSpPr>
            <p:cNvPr id="76" name="그룹 75"/>
            <p:cNvGrpSpPr/>
            <p:nvPr/>
          </p:nvGrpSpPr>
          <p:grpSpPr>
            <a:xfrm>
              <a:off x="9396373" y="4019550"/>
              <a:ext cx="2374872" cy="2781300"/>
              <a:chOff x="3492528" y="1847850"/>
              <a:chExt cx="2374872" cy="2781300"/>
            </a:xfrm>
          </p:grpSpPr>
          <p:sp>
            <p:nvSpPr>
              <p:cNvPr id="77" name="육각형 76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rgbClr val="0C62DC"/>
              </a:solidFill>
              <a:ln>
                <a:solidFill>
                  <a:srgbClr val="0D97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육각형 77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D97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10617144" y="1838325"/>
              <a:ext cx="2374872" cy="2781300"/>
              <a:chOff x="3492528" y="1847850"/>
              <a:chExt cx="2374872" cy="2781300"/>
            </a:xfrm>
          </p:grpSpPr>
          <p:sp>
            <p:nvSpPr>
              <p:cNvPr id="80" name="육각형 79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9443647" y="-354330"/>
              <a:ext cx="2374872" cy="2781300"/>
              <a:chOff x="9458887" y="-323850"/>
              <a:chExt cx="2374872" cy="2781300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9458887" y="-32385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83" name="육각형 82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F58536"/>
                </a:solidFill>
                <a:ln>
                  <a:solidFill>
                    <a:srgbClr val="F58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육각형 83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rgbClr val="F58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88" name="그림 87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136" r="26864"/>
              <a:stretch/>
            </p:blipFill>
            <p:spPr>
              <a:xfrm>
                <a:off x="9707612" y="-94440"/>
                <a:ext cx="1810512" cy="2409825"/>
              </a:xfrm>
              <a:prstGeom prst="rect">
                <a:avLst/>
              </a:prstGeom>
            </p:spPr>
          </p:pic>
        </p:grpSp>
        <p:grpSp>
          <p:nvGrpSpPr>
            <p:cNvPr id="93" name="그룹 92"/>
            <p:cNvGrpSpPr/>
            <p:nvPr/>
          </p:nvGrpSpPr>
          <p:grpSpPr>
            <a:xfrm>
              <a:off x="11826440" y="-339090"/>
              <a:ext cx="2374872" cy="2781300"/>
              <a:chOff x="11826440" y="-323850"/>
              <a:chExt cx="2374872" cy="2781300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11826440" y="-323850"/>
                <a:ext cx="2374872" cy="2781300"/>
                <a:chOff x="3492528" y="1847850"/>
                <a:chExt cx="2374872" cy="2781300"/>
              </a:xfrm>
              <a:solidFill>
                <a:schemeClr val="bg1"/>
              </a:solidFill>
            </p:grpSpPr>
            <p:sp>
              <p:nvSpPr>
                <p:cNvPr id="86" name="육각형 85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7F6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육각형 86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7F6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45331" y="651123"/>
                <a:ext cx="1907093" cy="796368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6049" y="2710857"/>
              <a:ext cx="2412123" cy="1065068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5" t="39959" r="76708" b="37375"/>
            <a:stretch/>
          </p:blipFill>
          <p:spPr>
            <a:xfrm>
              <a:off x="9454815" y="4774539"/>
              <a:ext cx="2028444" cy="1880922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9442094" y="4590704"/>
              <a:ext cx="2430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1">
                      <a:lumMod val="50000"/>
                    </a:schemeClr>
                  </a:solidFill>
                  <a:latin typeface="Franklin Gothic Heavy" panose="020B0903020102020204" pitchFamily="34" charset="0"/>
                </a:rPr>
                <a:t>Jira Software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Franklin Gothic Heavy" panose="020B09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9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Franklin Gothic Heavy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5</cp:revision>
  <dcterms:created xsi:type="dcterms:W3CDTF">2020-02-14T06:26:30Z</dcterms:created>
  <dcterms:modified xsi:type="dcterms:W3CDTF">2020-02-14T07:20:31Z</dcterms:modified>
</cp:coreProperties>
</file>