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62DC"/>
    <a:srgbClr val="206E5F"/>
    <a:srgbClr val="2684FF"/>
    <a:srgbClr val="D3DEF1"/>
    <a:srgbClr val="7F6000"/>
    <a:srgbClr val="F58536"/>
    <a:srgbClr val="0D974D"/>
    <a:srgbClr val="FFEEE5"/>
    <a:srgbClr val="FF9999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44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13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8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33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68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1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28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71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23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87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25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A7E9D-AC33-46CB-AB94-578C7BF21176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28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-76069" y="-354949"/>
            <a:ext cx="14277381" cy="7174808"/>
            <a:chOff x="-76069" y="-354949"/>
            <a:chExt cx="14277381" cy="7174808"/>
          </a:xfrm>
        </p:grpSpPr>
        <p:grpSp>
          <p:nvGrpSpPr>
            <p:cNvPr id="98" name="그룹 97"/>
            <p:cNvGrpSpPr/>
            <p:nvPr/>
          </p:nvGrpSpPr>
          <p:grpSpPr>
            <a:xfrm>
              <a:off x="9419329" y="4038243"/>
              <a:ext cx="2374872" cy="2781300"/>
              <a:chOff x="3492528" y="1847850"/>
              <a:chExt cx="2374872" cy="2781300"/>
            </a:xfrm>
          </p:grpSpPr>
          <p:sp>
            <p:nvSpPr>
              <p:cNvPr id="100" name="육각형 99"/>
              <p:cNvSpPr/>
              <p:nvPr/>
            </p:nvSpPr>
            <p:spPr>
              <a:xfrm rot="5400000">
                <a:off x="3289314" y="2051064"/>
                <a:ext cx="2781300" cy="2374872"/>
              </a:xfrm>
              <a:prstGeom prst="hexagon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/>
              <p:nvPr/>
            </p:nvSpPr>
            <p:spPr>
              <a:xfrm rot="5400000">
                <a:off x="3430169" y="2189700"/>
                <a:ext cx="2498092" cy="2109669"/>
              </a:xfrm>
              <a:prstGeom prst="hexagon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492528" y="1847850"/>
              <a:ext cx="2374872" cy="2781300"/>
              <a:chOff x="3492528" y="1847850"/>
              <a:chExt cx="2374872" cy="2781300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492528" y="1847850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5" name="육각형 4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E44D26"/>
                </a:solidFill>
                <a:ln>
                  <a:solidFill>
                    <a:srgbClr val="F1652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육각형 5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1652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0280" y="2311003"/>
                <a:ext cx="1997869" cy="1997869"/>
              </a:xfrm>
              <a:prstGeom prst="rect">
                <a:avLst/>
              </a:prstGeom>
            </p:spPr>
          </p:pic>
        </p:grpSp>
        <p:grpSp>
          <p:nvGrpSpPr>
            <p:cNvPr id="15" name="그룹 14"/>
            <p:cNvGrpSpPr/>
            <p:nvPr/>
          </p:nvGrpSpPr>
          <p:grpSpPr>
            <a:xfrm>
              <a:off x="2307874" y="-354949"/>
              <a:ext cx="2374872" cy="2781300"/>
              <a:chOff x="6083327" y="1838325"/>
              <a:chExt cx="2374872" cy="2781300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6083327" y="1838325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13" name="육각형 12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1673B6"/>
                </a:solidFill>
                <a:ln>
                  <a:solidFill>
                    <a:srgbClr val="35A9D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육각형 13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35A9D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03262" y="2311003"/>
                <a:ext cx="1386485" cy="1956677"/>
              </a:xfrm>
              <a:prstGeom prst="rect">
                <a:avLst/>
              </a:prstGeom>
            </p:spPr>
          </p:pic>
        </p:grpSp>
        <p:grpSp>
          <p:nvGrpSpPr>
            <p:cNvPr id="17" name="그룹 16"/>
            <p:cNvGrpSpPr/>
            <p:nvPr/>
          </p:nvGrpSpPr>
          <p:grpSpPr>
            <a:xfrm>
              <a:off x="1111367" y="1847850"/>
              <a:ext cx="2374872" cy="2781300"/>
              <a:chOff x="3492528" y="1847850"/>
              <a:chExt cx="2374872" cy="2781300"/>
            </a:xfrm>
          </p:grpSpPr>
          <p:sp>
            <p:nvSpPr>
              <p:cNvPr id="19" name="육각형 18"/>
              <p:cNvSpPr/>
              <p:nvPr/>
            </p:nvSpPr>
            <p:spPr>
              <a:xfrm rot="5400000">
                <a:off x="3289314" y="2051064"/>
                <a:ext cx="2781300" cy="2374872"/>
              </a:xfrm>
              <a:prstGeom prst="hexagon">
                <a:avLst/>
              </a:prstGeom>
              <a:solidFill>
                <a:srgbClr val="E4A227"/>
              </a:solidFill>
              <a:ln>
                <a:solidFill>
                  <a:srgbClr val="F0BF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육각형 19"/>
              <p:cNvSpPr/>
              <p:nvPr/>
            </p:nvSpPr>
            <p:spPr>
              <a:xfrm rot="5400000">
                <a:off x="3430169" y="2189700"/>
                <a:ext cx="2498092" cy="2109669"/>
              </a:xfrm>
              <a:prstGeom prst="hexagon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0BF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1207" y="2255619"/>
              <a:ext cx="1494162" cy="2053253"/>
            </a:xfrm>
            <a:prstGeom prst="rect">
              <a:avLst/>
            </a:prstGeom>
          </p:spPr>
        </p:pic>
        <p:grpSp>
          <p:nvGrpSpPr>
            <p:cNvPr id="29" name="그룹 28"/>
            <p:cNvGrpSpPr/>
            <p:nvPr/>
          </p:nvGrpSpPr>
          <p:grpSpPr>
            <a:xfrm>
              <a:off x="-76069" y="4038559"/>
              <a:ext cx="2374872" cy="2781300"/>
              <a:chOff x="2297305" y="4000500"/>
              <a:chExt cx="2374872" cy="2781300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2297305" y="4000500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26" name="육각형 25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41B883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육각형 26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76835" y="4753712"/>
                <a:ext cx="1615812" cy="1615812"/>
              </a:xfrm>
              <a:prstGeom prst="rect">
                <a:avLst/>
              </a:prstGeom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3045716" y="4341726"/>
                <a:ext cx="8780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 smtClean="0">
                    <a:solidFill>
                      <a:srgbClr val="206E5F"/>
                    </a:solidFill>
                    <a:latin typeface="Franklin Gothic Heavy" panose="020B0903020102020204" pitchFamily="34" charset="0"/>
                  </a:rPr>
                  <a:t>VUE</a:t>
                </a:r>
                <a:endParaRPr lang="ko-KR" altLang="en-US" sz="2800" b="1" dirty="0">
                  <a:solidFill>
                    <a:srgbClr val="206E5F"/>
                  </a:solidFill>
                  <a:latin typeface="Franklin Gothic Heavy" panose="020B0903020102020204" pitchFamily="34" charset="0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2305045" y="4032209"/>
              <a:ext cx="2374872" cy="2781300"/>
              <a:chOff x="4685785" y="4000500"/>
              <a:chExt cx="2374872" cy="2781300"/>
            </a:xfrm>
          </p:grpSpPr>
          <p:grpSp>
            <p:nvGrpSpPr>
              <p:cNvPr id="32" name="그룹 31"/>
              <p:cNvGrpSpPr/>
              <p:nvPr/>
            </p:nvGrpSpPr>
            <p:grpSpPr>
              <a:xfrm>
                <a:off x="4685785" y="4000500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34" name="육각형 33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7030A0"/>
                </a:solidFill>
                <a:ln>
                  <a:solidFill>
                    <a:srgbClr val="610B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육각형 34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rgbClr val="F3D7FF"/>
                </a:solidFill>
                <a:ln>
                  <a:solidFill>
                    <a:srgbClr val="610B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9407" y="4873943"/>
                <a:ext cx="1370624" cy="1370624"/>
              </a:xfrm>
              <a:prstGeom prst="rect">
                <a:avLst/>
              </a:prstGeom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5206380" y="4341726"/>
                <a:ext cx="14747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 smtClean="0">
                    <a:solidFill>
                      <a:srgbClr val="7030A0"/>
                    </a:solidFill>
                    <a:latin typeface="Franklin Gothic Heavy" panose="020B0903020102020204" pitchFamily="34" charset="0"/>
                  </a:rPr>
                  <a:t>Quasar</a:t>
                </a:r>
                <a:endParaRPr lang="ko-KR" altLang="en-US" sz="2800" b="1" dirty="0">
                  <a:solidFill>
                    <a:srgbClr val="7030A0"/>
                  </a:solidFill>
                  <a:latin typeface="Franklin Gothic Heavy" panose="020B0903020102020204" pitchFamily="34" charset="0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8248093" y="1847850"/>
              <a:ext cx="2374872" cy="2781300"/>
              <a:chOff x="8028529" y="-470297"/>
              <a:chExt cx="2374872" cy="2781300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8028529" y="-470297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41" name="육각형 40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육각형 41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7053" y="-131350"/>
                <a:ext cx="1076325" cy="1969675"/>
              </a:xfrm>
              <a:prstGeom prst="rect">
                <a:avLst/>
              </a:prstGeom>
            </p:spPr>
          </p:pic>
        </p:grpSp>
        <p:grpSp>
          <p:nvGrpSpPr>
            <p:cNvPr id="46" name="그룹 45"/>
            <p:cNvGrpSpPr/>
            <p:nvPr/>
          </p:nvGrpSpPr>
          <p:grpSpPr>
            <a:xfrm>
              <a:off x="4681006" y="4038559"/>
              <a:ext cx="2374872" cy="2781300"/>
              <a:chOff x="2297305" y="4000500"/>
              <a:chExt cx="2374872" cy="2781300"/>
            </a:xfrm>
          </p:grpSpPr>
          <p:grpSp>
            <p:nvGrpSpPr>
              <p:cNvPr id="47" name="그룹 46"/>
              <p:cNvGrpSpPr/>
              <p:nvPr/>
            </p:nvGrpSpPr>
            <p:grpSpPr>
              <a:xfrm>
                <a:off x="2297305" y="4000500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50" name="육각형 49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92D050"/>
                </a:solidFill>
                <a:ln>
                  <a:solidFill>
                    <a:srgbClr val="4C97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육각형 50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rgbClr val="E4FBCF"/>
                </a:solidFill>
                <a:ln>
                  <a:solidFill>
                    <a:srgbClr val="C3F0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2401083" y="4505191"/>
                <a:ext cx="22304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 smtClean="0">
                    <a:solidFill>
                      <a:schemeClr val="accent6">
                        <a:lumMod val="50000"/>
                      </a:schemeClr>
                    </a:solidFill>
                    <a:latin typeface="Franklin Gothic Heavy" panose="020B0903020102020204" pitchFamily="34" charset="0"/>
                  </a:rPr>
                  <a:t>Spring Boot</a:t>
                </a:r>
                <a:endParaRPr lang="ko-KR" altLang="en-US" sz="2800" b="1" dirty="0">
                  <a:solidFill>
                    <a:schemeClr val="accent6">
                      <a:lumMod val="50000"/>
                    </a:schemeClr>
                  </a:solidFill>
                  <a:latin typeface="Franklin Gothic Heavy" panose="020B0903020102020204" pitchFamily="34" charset="0"/>
                </a:endParaRPr>
              </a:p>
            </p:txBody>
          </p:sp>
        </p:grp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4938" y="4971722"/>
              <a:ext cx="1288388" cy="1294710"/>
            </a:xfrm>
            <a:prstGeom prst="rect">
              <a:avLst/>
            </a:prstGeom>
          </p:spPr>
        </p:pic>
        <p:grpSp>
          <p:nvGrpSpPr>
            <p:cNvPr id="90" name="그룹 89"/>
            <p:cNvGrpSpPr/>
            <p:nvPr/>
          </p:nvGrpSpPr>
          <p:grpSpPr>
            <a:xfrm>
              <a:off x="5871275" y="1849041"/>
              <a:ext cx="2374872" cy="2781300"/>
              <a:chOff x="7068444" y="-354949"/>
              <a:chExt cx="2374872" cy="2781300"/>
            </a:xfrm>
          </p:grpSpPr>
          <p:grpSp>
            <p:nvGrpSpPr>
              <p:cNvPr id="54" name="그룹 53"/>
              <p:cNvGrpSpPr/>
              <p:nvPr/>
            </p:nvGrpSpPr>
            <p:grpSpPr>
              <a:xfrm>
                <a:off x="7068444" y="-354949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56" name="육각형 55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009999"/>
                </a:solidFill>
                <a:ln>
                  <a:solidFill>
                    <a:srgbClr val="206E5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육각형 56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rgbClr val="C0EAE5"/>
                </a:solidFill>
                <a:ln>
                  <a:solidFill>
                    <a:srgbClr val="0099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32885" y="260082"/>
                <a:ext cx="1678881" cy="1678881"/>
              </a:xfrm>
              <a:prstGeom prst="rect">
                <a:avLst/>
              </a:prstGeom>
            </p:spPr>
          </p:pic>
        </p:grpSp>
        <p:grpSp>
          <p:nvGrpSpPr>
            <p:cNvPr id="67" name="그룹 66"/>
            <p:cNvGrpSpPr/>
            <p:nvPr/>
          </p:nvGrpSpPr>
          <p:grpSpPr>
            <a:xfrm>
              <a:off x="4675368" y="-353133"/>
              <a:ext cx="2374872" cy="2781300"/>
              <a:chOff x="4713024" y="-323850"/>
              <a:chExt cx="2374872" cy="2781300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4713024" y="-323850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64" name="육각형 63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FF9999"/>
                </a:solidFill>
                <a:ln>
                  <a:solidFill>
                    <a:srgbClr val="F1652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육각형 64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rgbClr val="FFEEE5"/>
                </a:solidFill>
                <a:ln>
                  <a:solidFill>
                    <a:srgbClr val="F1652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0507" y="575949"/>
                <a:ext cx="1299524" cy="1299524"/>
              </a:xfrm>
              <a:prstGeom prst="rect">
                <a:avLst/>
              </a:prstGeom>
            </p:spPr>
          </p:pic>
          <p:sp>
            <p:nvSpPr>
              <p:cNvPr id="66" name="TextBox 65"/>
              <p:cNvSpPr txBox="1"/>
              <p:nvPr/>
            </p:nvSpPr>
            <p:spPr>
              <a:xfrm>
                <a:off x="5225697" y="75373"/>
                <a:ext cx="14554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anklin Gothic Heavy" panose="020B0903020102020204" pitchFamily="34" charset="0"/>
                  </a:rPr>
                  <a:t>Ubuntu</a:t>
                </a:r>
                <a:endPara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anklin Gothic Heavy" panose="020B0903020102020204" pitchFamily="34" charset="0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7051832" y="-348915"/>
              <a:ext cx="2374872" cy="2781300"/>
              <a:chOff x="2342033" y="-333375"/>
              <a:chExt cx="2374872" cy="2781300"/>
            </a:xfrm>
          </p:grpSpPr>
          <p:grpSp>
            <p:nvGrpSpPr>
              <p:cNvPr id="70" name="그룹 69"/>
              <p:cNvGrpSpPr/>
              <p:nvPr/>
            </p:nvGrpSpPr>
            <p:grpSpPr>
              <a:xfrm>
                <a:off x="2342033" y="-333375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73" name="육각형 72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0D974D"/>
                </a:solidFill>
                <a:ln>
                  <a:solidFill>
                    <a:srgbClr val="0D97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육각형 73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chemeClr val="tx1"/>
                </a:solidFill>
                <a:ln>
                  <a:solidFill>
                    <a:srgbClr val="0D97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40510" y="711579"/>
                <a:ext cx="1993490" cy="669339"/>
              </a:xfrm>
              <a:prstGeom prst="rect">
                <a:avLst/>
              </a:prstGeom>
            </p:spPr>
          </p:pic>
        </p:grpSp>
        <p:grpSp>
          <p:nvGrpSpPr>
            <p:cNvPr id="76" name="그룹 75"/>
            <p:cNvGrpSpPr/>
            <p:nvPr/>
          </p:nvGrpSpPr>
          <p:grpSpPr>
            <a:xfrm>
              <a:off x="7058860" y="4023733"/>
              <a:ext cx="2374872" cy="2781300"/>
              <a:chOff x="3492528" y="1847850"/>
              <a:chExt cx="2374872" cy="2781300"/>
            </a:xfrm>
          </p:grpSpPr>
          <p:sp>
            <p:nvSpPr>
              <p:cNvPr id="77" name="육각형 76"/>
              <p:cNvSpPr/>
              <p:nvPr/>
            </p:nvSpPr>
            <p:spPr>
              <a:xfrm rot="5400000">
                <a:off x="3289314" y="2051064"/>
                <a:ext cx="2781300" cy="2374872"/>
              </a:xfrm>
              <a:prstGeom prst="hexagon">
                <a:avLst/>
              </a:prstGeom>
              <a:solidFill>
                <a:srgbClr val="0C62DC"/>
              </a:solidFill>
              <a:ln>
                <a:solidFill>
                  <a:srgbClr val="0D97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육각형 77"/>
              <p:cNvSpPr/>
              <p:nvPr/>
            </p:nvSpPr>
            <p:spPr>
              <a:xfrm rot="5400000">
                <a:off x="3430169" y="2189700"/>
                <a:ext cx="2498092" cy="2109669"/>
              </a:xfrm>
              <a:prstGeom prst="hexago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D97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10617144" y="1838325"/>
              <a:ext cx="2374872" cy="2781300"/>
              <a:chOff x="3492528" y="1847850"/>
              <a:chExt cx="2374872" cy="2781300"/>
            </a:xfrm>
          </p:grpSpPr>
          <p:sp>
            <p:nvSpPr>
              <p:cNvPr id="80" name="육각형 79"/>
              <p:cNvSpPr/>
              <p:nvPr/>
            </p:nvSpPr>
            <p:spPr>
              <a:xfrm rot="5400000">
                <a:off x="3289314" y="2051064"/>
                <a:ext cx="2781300" cy="2374872"/>
              </a:xfrm>
              <a:prstGeom prst="hexagon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/>
              <p:nvPr/>
            </p:nvSpPr>
            <p:spPr>
              <a:xfrm rot="5400000">
                <a:off x="3430169" y="2189700"/>
                <a:ext cx="2498092" cy="2109669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9443647" y="-354330"/>
              <a:ext cx="2374872" cy="2781300"/>
              <a:chOff x="9458887" y="-323850"/>
              <a:chExt cx="2374872" cy="2781300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9458887" y="-323850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83" name="육각형 82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F58536"/>
                </a:solidFill>
                <a:ln>
                  <a:solidFill>
                    <a:srgbClr val="F585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육각형 83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rgbClr val="F585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88" name="그림 87"/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136" r="26864"/>
              <a:stretch/>
            </p:blipFill>
            <p:spPr>
              <a:xfrm>
                <a:off x="9707612" y="-94440"/>
                <a:ext cx="1810512" cy="2409825"/>
              </a:xfrm>
              <a:prstGeom prst="rect">
                <a:avLst/>
              </a:prstGeom>
            </p:spPr>
          </p:pic>
        </p:grpSp>
        <p:grpSp>
          <p:nvGrpSpPr>
            <p:cNvPr id="93" name="그룹 92"/>
            <p:cNvGrpSpPr/>
            <p:nvPr/>
          </p:nvGrpSpPr>
          <p:grpSpPr>
            <a:xfrm>
              <a:off x="11826440" y="-339090"/>
              <a:ext cx="2374872" cy="2781300"/>
              <a:chOff x="11826440" y="-323850"/>
              <a:chExt cx="2374872" cy="2781300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11826440" y="-323850"/>
                <a:ext cx="2374872" cy="2781300"/>
                <a:chOff x="3492528" y="1847850"/>
                <a:chExt cx="2374872" cy="2781300"/>
              </a:xfrm>
              <a:solidFill>
                <a:schemeClr val="bg1"/>
              </a:solidFill>
            </p:grpSpPr>
            <p:sp>
              <p:nvSpPr>
                <p:cNvPr id="86" name="육각형 85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rgbClr val="7F6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육각형 86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7F6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92" name="그림 9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45331" y="651123"/>
                <a:ext cx="1907093" cy="796368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6049" y="2710857"/>
              <a:ext cx="2412123" cy="1065068"/>
            </a:xfrm>
            <a:prstGeom prst="rect">
              <a:avLst/>
            </a:prstGeom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95" t="39959" r="76708" b="37375"/>
            <a:stretch/>
          </p:blipFill>
          <p:spPr>
            <a:xfrm>
              <a:off x="7117302" y="4778722"/>
              <a:ext cx="2028444" cy="1880922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7058900" y="4583457"/>
              <a:ext cx="2430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accent1">
                      <a:lumMod val="50000"/>
                    </a:schemeClr>
                  </a:solidFill>
                  <a:latin typeface="Franklin Gothic Heavy" panose="020B0903020102020204" pitchFamily="34" charset="0"/>
                </a:rPr>
                <a:t>Jira Software</a:t>
              </a:r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  <a:latin typeface="Franklin Gothic Heavy" panose="020B0903020102020204" pitchFamily="34" charset="0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52" y="4785632"/>
              <a:ext cx="1504750" cy="1504750"/>
            </a:xfrm>
            <a:prstGeom prst="rect">
              <a:avLst/>
            </a:prstGeom>
          </p:spPr>
        </p:pic>
        <p:sp>
          <p:nvSpPr>
            <p:cNvPr id="102" name="TextBox 101"/>
            <p:cNvSpPr txBox="1"/>
            <p:nvPr/>
          </p:nvSpPr>
          <p:spPr>
            <a:xfrm>
              <a:off x="9845786" y="4536095"/>
              <a:ext cx="1675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err="1" smtClean="0">
                  <a:latin typeface="Franklin Gothic Heavy" panose="020B0903020102020204" pitchFamily="34" charset="0"/>
                </a:rPr>
                <a:t>MyBatis</a:t>
              </a:r>
              <a:endParaRPr lang="ko-KR" altLang="en-US" sz="2800" b="1" dirty="0">
                <a:latin typeface="Franklin Gothic Heavy" panose="020B09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97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1200784" y="1731139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System Architecture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3922912" y="-1160087"/>
            <a:ext cx="17806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Front</a:t>
            </a:r>
          </a:p>
          <a:p>
            <a:endParaRPr lang="en-US" altLang="ko-KR" dirty="0"/>
          </a:p>
          <a:p>
            <a:r>
              <a:rPr lang="en-US" altLang="ko-KR" dirty="0" smtClean="0"/>
              <a:t>Vue.js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..</a:t>
            </a:r>
          </a:p>
          <a:p>
            <a:r>
              <a:rPr lang="en-US" altLang="ko-KR" dirty="0" smtClean="0"/>
              <a:t>  ..     </a:t>
            </a:r>
          </a:p>
          <a:p>
            <a:r>
              <a:rPr lang="en-US" altLang="ko-KR" dirty="0" smtClean="0"/>
              <a:t>  ..</a:t>
            </a:r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5966892" y="620793"/>
            <a:ext cx="5908743" cy="4895512"/>
            <a:chOff x="2581065" y="1312985"/>
            <a:chExt cx="5908743" cy="4895512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581065" y="1312985"/>
              <a:ext cx="5908743" cy="4895512"/>
            </a:xfrm>
            <a:prstGeom prst="roundRect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3302361" y="1588024"/>
              <a:ext cx="4466151" cy="4466151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4146865" y="2432528"/>
              <a:ext cx="2777142" cy="27771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56341" y="2851603"/>
              <a:ext cx="235819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rgbClr val="7030A0"/>
                  </a:solidFill>
                </a:rPr>
                <a:t>REST API SERVICE</a:t>
              </a:r>
              <a:endParaRPr lang="ko-KR" altLang="en-US" sz="4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775612" y="7657124"/>
            <a:ext cx="5868943" cy="4403751"/>
            <a:chOff x="1844842" y="6803511"/>
            <a:chExt cx="5868943" cy="4403751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844842" y="7559769"/>
              <a:ext cx="5868943" cy="3647493"/>
            </a:xfrm>
            <a:prstGeom prst="roundRect">
              <a:avLst>
                <a:gd name="adj" fmla="val 6428"/>
              </a:avLst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297726" y="7947846"/>
              <a:ext cx="2250830" cy="2871339"/>
            </a:xfrm>
            <a:prstGeom prst="roundRect">
              <a:avLst/>
            </a:prstGeom>
            <a:solidFill>
              <a:schemeClr val="tx2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33603" y="8998794"/>
              <a:ext cx="25790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chemeClr val="bg1"/>
                  </a:solidFill>
                </a:rPr>
                <a:t>SERVICE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865079" y="7947846"/>
              <a:ext cx="2250830" cy="2871339"/>
            </a:xfrm>
            <a:prstGeom prst="roundRect">
              <a:avLst/>
            </a:prstGeom>
            <a:solidFill>
              <a:schemeClr val="tx2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00956" y="8998794"/>
              <a:ext cx="25790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chemeClr val="bg1"/>
                  </a:solidFill>
                </a:rPr>
                <a:t>DAO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068043" y="6803511"/>
              <a:ext cx="4661003" cy="756258"/>
            </a:xfrm>
            <a:prstGeom prst="roundRect">
              <a:avLst/>
            </a:prstGeom>
            <a:solidFill>
              <a:schemeClr val="tx2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48628" y="6860666"/>
              <a:ext cx="47791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chemeClr val="bg1"/>
                  </a:solidFill>
                </a:rPr>
                <a:t>REST Controller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2934718" y="6660016"/>
            <a:ext cx="4380111" cy="5833641"/>
            <a:chOff x="19147947" y="807638"/>
            <a:chExt cx="4380111" cy="5833641"/>
          </a:xfrm>
        </p:grpSpPr>
        <p:sp>
          <p:nvSpPr>
            <p:cNvPr id="29" name="원통 28"/>
            <p:cNvSpPr/>
            <p:nvPr/>
          </p:nvSpPr>
          <p:spPr>
            <a:xfrm>
              <a:off x="19757085" y="4501016"/>
              <a:ext cx="3137772" cy="1359877"/>
            </a:xfrm>
            <a:prstGeom prst="can">
              <a:avLst>
                <a:gd name="adj" fmla="val 4051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19147947" y="1588024"/>
              <a:ext cx="4380111" cy="5053255"/>
            </a:xfrm>
            <a:prstGeom prst="roundRect">
              <a:avLst>
                <a:gd name="adj" fmla="val 6428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19312069" y="807638"/>
              <a:ext cx="3770050" cy="765041"/>
              <a:chOff x="19147948" y="-56179"/>
              <a:chExt cx="3770050" cy="765041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19147948" y="-56179"/>
                <a:ext cx="3770050" cy="756258"/>
              </a:xfrm>
              <a:prstGeom prst="round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9428532" y="976"/>
                <a:ext cx="348946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 smtClean="0">
                    <a:solidFill>
                      <a:schemeClr val="bg1"/>
                    </a:solidFill>
                  </a:rPr>
                  <a:t>Amazon EC2</a:t>
                </a:r>
                <a:endParaRPr lang="ko-KR" altLang="en-US" sz="4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" name="원통 27"/>
            <p:cNvSpPr/>
            <p:nvPr/>
          </p:nvSpPr>
          <p:spPr>
            <a:xfrm>
              <a:off x="19757085" y="3561015"/>
              <a:ext cx="3137772" cy="1359877"/>
            </a:xfrm>
            <a:prstGeom prst="can">
              <a:avLst>
                <a:gd name="adj" fmla="val 4051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원통 26"/>
            <p:cNvSpPr/>
            <p:nvPr/>
          </p:nvSpPr>
          <p:spPr>
            <a:xfrm>
              <a:off x="19757085" y="2621013"/>
              <a:ext cx="3137772" cy="1359877"/>
            </a:xfrm>
            <a:prstGeom prst="can">
              <a:avLst>
                <a:gd name="adj" fmla="val 4051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409258" y="4114652"/>
              <a:ext cx="20867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chemeClr val="bg1"/>
                  </a:solidFill>
                </a:rPr>
                <a:t>MySQL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왼쪽/오른쪽 화살표 30"/>
          <p:cNvSpPr/>
          <p:nvPr/>
        </p:nvSpPr>
        <p:spPr>
          <a:xfrm>
            <a:off x="10808677" y="9718645"/>
            <a:ext cx="1997087" cy="841648"/>
          </a:xfrm>
          <a:prstGeom prst="leftRightArrow">
            <a:avLst>
              <a:gd name="adj1" fmla="val 59272"/>
              <a:gd name="adj2" fmla="val 6299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왼쪽/오른쪽 화살표 37"/>
          <p:cNvSpPr/>
          <p:nvPr/>
        </p:nvSpPr>
        <p:spPr>
          <a:xfrm>
            <a:off x="-3032575" y="-2211318"/>
            <a:ext cx="1997087" cy="841648"/>
          </a:xfrm>
          <a:prstGeom prst="leftRightArrow">
            <a:avLst>
              <a:gd name="adj1" fmla="val 48129"/>
              <a:gd name="adj2" fmla="val 6299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0519146" y="9829778"/>
            <a:ext cx="257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</a:rPr>
              <a:t>DTO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500441" y="5286018"/>
            <a:ext cx="841648" cy="2579077"/>
            <a:chOff x="8500441" y="4981220"/>
            <a:chExt cx="841648" cy="2579077"/>
          </a:xfrm>
        </p:grpSpPr>
        <p:sp>
          <p:nvSpPr>
            <p:cNvPr id="35" name="왼쪽/오른쪽 화살표 34"/>
            <p:cNvSpPr/>
            <p:nvPr/>
          </p:nvSpPr>
          <p:spPr>
            <a:xfrm rot="16200000">
              <a:off x="7922721" y="5861474"/>
              <a:ext cx="1997087" cy="841648"/>
            </a:xfrm>
            <a:prstGeom prst="leftRightArrow">
              <a:avLst>
                <a:gd name="adj1" fmla="val 59272"/>
                <a:gd name="adj2" fmla="val 62990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7626250" y="5947593"/>
              <a:ext cx="25790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bg1"/>
                  </a:solidFill>
                </a:rPr>
                <a:t>DTO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8500441" y="-1810570"/>
            <a:ext cx="841648" cy="2579077"/>
            <a:chOff x="8500441" y="4981220"/>
            <a:chExt cx="841648" cy="2579077"/>
          </a:xfrm>
        </p:grpSpPr>
        <p:sp>
          <p:nvSpPr>
            <p:cNvPr id="44" name="왼쪽/오른쪽 화살표 43"/>
            <p:cNvSpPr/>
            <p:nvPr/>
          </p:nvSpPr>
          <p:spPr>
            <a:xfrm rot="16200000">
              <a:off x="7922721" y="5861474"/>
              <a:ext cx="1997087" cy="841648"/>
            </a:xfrm>
            <a:prstGeom prst="leftRightArrow">
              <a:avLst>
                <a:gd name="adj1" fmla="val 59272"/>
                <a:gd name="adj2" fmla="val 62990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7626250" y="5947593"/>
              <a:ext cx="25790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bg1"/>
                  </a:solidFill>
                </a:rPr>
                <a:t>DTO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2855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31</Words>
  <Application>Microsoft Office PowerPoint</Application>
  <PresentationFormat>와이드스크린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Franklin Gothic Heavy</vt:lpstr>
      <vt:lpstr>Office 테마</vt:lpstr>
      <vt:lpstr>PowerPoint 프레젠테이션</vt:lpstr>
      <vt:lpstr>System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12</cp:revision>
  <dcterms:created xsi:type="dcterms:W3CDTF">2020-02-14T06:26:30Z</dcterms:created>
  <dcterms:modified xsi:type="dcterms:W3CDTF">2020-02-17T09:02:38Z</dcterms:modified>
</cp:coreProperties>
</file>