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2B"/>
    <a:srgbClr val="2B2B2B"/>
    <a:srgbClr val="8AC621"/>
    <a:srgbClr val="0C62DC"/>
    <a:srgbClr val="206E5F"/>
    <a:srgbClr val="2684FF"/>
    <a:srgbClr val="D3DEF1"/>
    <a:srgbClr val="7F6000"/>
    <a:srgbClr val="F58536"/>
    <a:srgbClr val="0D9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10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44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13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8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3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8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1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28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71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23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87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7E9D-AC33-46CB-AB94-578C7BF21176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25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A7E9D-AC33-46CB-AB94-578C7BF21176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06589-1550-4CFA-9D84-DBD3E6176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28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-76069" y="-354949"/>
            <a:ext cx="14277381" cy="7174808"/>
            <a:chOff x="-76069" y="-354949"/>
            <a:chExt cx="14277381" cy="7174808"/>
          </a:xfrm>
        </p:grpSpPr>
        <p:grpSp>
          <p:nvGrpSpPr>
            <p:cNvPr id="98" name="그룹 97"/>
            <p:cNvGrpSpPr/>
            <p:nvPr/>
          </p:nvGrpSpPr>
          <p:grpSpPr>
            <a:xfrm>
              <a:off x="9419329" y="4038243"/>
              <a:ext cx="2374872" cy="2781300"/>
              <a:chOff x="3492528" y="1847850"/>
              <a:chExt cx="2374872" cy="2781300"/>
            </a:xfrm>
          </p:grpSpPr>
          <p:sp>
            <p:nvSpPr>
              <p:cNvPr id="100" name="육각형 99"/>
              <p:cNvSpPr/>
              <p:nvPr/>
            </p:nvSpPr>
            <p:spPr>
              <a:xfrm rot="5400000">
                <a:off x="3289314" y="2051064"/>
                <a:ext cx="2781300" cy="2374872"/>
              </a:xfrm>
              <a:prstGeom prst="hexagon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/>
              <p:nvPr/>
            </p:nvSpPr>
            <p:spPr>
              <a:xfrm rot="5400000">
                <a:off x="3430169" y="2189700"/>
                <a:ext cx="2498092" cy="2109669"/>
              </a:xfrm>
              <a:prstGeom prst="hexagon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492528" y="1847850"/>
              <a:ext cx="2374872" cy="2781300"/>
              <a:chOff x="3492528" y="1847850"/>
              <a:chExt cx="2374872" cy="2781300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492528" y="1847850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5" name="육각형 4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E44D26"/>
                </a:solidFill>
                <a:ln>
                  <a:solidFill>
                    <a:srgbClr val="F1652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육각형 5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1652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0280" y="2311003"/>
                <a:ext cx="1997869" cy="1997869"/>
              </a:xfrm>
              <a:prstGeom prst="rect">
                <a:avLst/>
              </a:prstGeom>
            </p:spPr>
          </p:pic>
        </p:grpSp>
        <p:grpSp>
          <p:nvGrpSpPr>
            <p:cNvPr id="15" name="그룹 14"/>
            <p:cNvGrpSpPr/>
            <p:nvPr/>
          </p:nvGrpSpPr>
          <p:grpSpPr>
            <a:xfrm>
              <a:off x="2307874" y="-354949"/>
              <a:ext cx="2374872" cy="2781300"/>
              <a:chOff x="6083327" y="1838325"/>
              <a:chExt cx="2374872" cy="2781300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6083327" y="1838325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13" name="육각형 12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1673B6"/>
                </a:solidFill>
                <a:ln>
                  <a:solidFill>
                    <a:srgbClr val="35A9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육각형 13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35A9D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03262" y="2311003"/>
                <a:ext cx="1386485" cy="1956677"/>
              </a:xfrm>
              <a:prstGeom prst="rect">
                <a:avLst/>
              </a:prstGeom>
            </p:spPr>
          </p:pic>
        </p:grpSp>
        <p:grpSp>
          <p:nvGrpSpPr>
            <p:cNvPr id="17" name="그룹 16"/>
            <p:cNvGrpSpPr/>
            <p:nvPr/>
          </p:nvGrpSpPr>
          <p:grpSpPr>
            <a:xfrm>
              <a:off x="1111367" y="1847850"/>
              <a:ext cx="2374872" cy="2781300"/>
              <a:chOff x="3492528" y="1847850"/>
              <a:chExt cx="2374872" cy="2781300"/>
            </a:xfrm>
          </p:grpSpPr>
          <p:sp>
            <p:nvSpPr>
              <p:cNvPr id="19" name="육각형 18"/>
              <p:cNvSpPr/>
              <p:nvPr/>
            </p:nvSpPr>
            <p:spPr>
              <a:xfrm rot="5400000">
                <a:off x="3289314" y="2051064"/>
                <a:ext cx="2781300" cy="2374872"/>
              </a:xfrm>
              <a:prstGeom prst="hexagon">
                <a:avLst/>
              </a:prstGeom>
              <a:solidFill>
                <a:srgbClr val="E4A227"/>
              </a:solidFill>
              <a:ln>
                <a:solidFill>
                  <a:srgbClr val="F0BF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육각형 19"/>
              <p:cNvSpPr/>
              <p:nvPr/>
            </p:nvSpPr>
            <p:spPr>
              <a:xfrm rot="5400000">
                <a:off x="3430169" y="2189700"/>
                <a:ext cx="2498092" cy="2109669"/>
              </a:xfrm>
              <a:prstGeom prst="hexagon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0BF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1207" y="2255619"/>
              <a:ext cx="1494162" cy="2053253"/>
            </a:xfrm>
            <a:prstGeom prst="rect">
              <a:avLst/>
            </a:prstGeom>
          </p:spPr>
        </p:pic>
        <p:grpSp>
          <p:nvGrpSpPr>
            <p:cNvPr id="29" name="그룹 28"/>
            <p:cNvGrpSpPr/>
            <p:nvPr/>
          </p:nvGrpSpPr>
          <p:grpSpPr>
            <a:xfrm>
              <a:off x="-76069" y="4038559"/>
              <a:ext cx="2374872" cy="2781300"/>
              <a:chOff x="2297305" y="4000500"/>
              <a:chExt cx="2374872" cy="2781300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2297305" y="4000500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26" name="육각형 25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41B883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육각형 26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6835" y="4753712"/>
                <a:ext cx="1615812" cy="1615812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3045716" y="4341726"/>
                <a:ext cx="8780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 smtClean="0">
                    <a:solidFill>
                      <a:srgbClr val="206E5F"/>
                    </a:solidFill>
                    <a:latin typeface="Franklin Gothic Heavy" panose="020B0903020102020204" pitchFamily="34" charset="0"/>
                  </a:rPr>
                  <a:t>VUE</a:t>
                </a:r>
                <a:endParaRPr lang="ko-KR" altLang="en-US" sz="2800" b="1" dirty="0">
                  <a:solidFill>
                    <a:srgbClr val="206E5F"/>
                  </a:solidFill>
                  <a:latin typeface="Franklin Gothic Heavy" panose="020B0903020102020204" pitchFamily="34" charset="0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2305045" y="4032209"/>
              <a:ext cx="2374872" cy="2781300"/>
              <a:chOff x="4685785" y="4000500"/>
              <a:chExt cx="2374872" cy="2781300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4685785" y="4000500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34" name="육각형 33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7030A0"/>
                </a:solidFill>
                <a:ln>
                  <a:solidFill>
                    <a:srgbClr val="610B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육각형 34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rgbClr val="F3D7FF"/>
                </a:solidFill>
                <a:ln>
                  <a:solidFill>
                    <a:srgbClr val="610B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9407" y="4873943"/>
                <a:ext cx="1370624" cy="1370624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5206380" y="4341726"/>
                <a:ext cx="14747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 smtClean="0">
                    <a:solidFill>
                      <a:srgbClr val="7030A0"/>
                    </a:solidFill>
                    <a:latin typeface="Franklin Gothic Heavy" panose="020B0903020102020204" pitchFamily="34" charset="0"/>
                  </a:rPr>
                  <a:t>Quasar</a:t>
                </a:r>
                <a:endParaRPr lang="ko-KR" altLang="en-US" sz="2800" b="1" dirty="0">
                  <a:solidFill>
                    <a:srgbClr val="7030A0"/>
                  </a:solidFill>
                  <a:latin typeface="Franklin Gothic Heavy" panose="020B0903020102020204" pitchFamily="34" charset="0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8248093" y="1847850"/>
              <a:ext cx="2374872" cy="2781300"/>
              <a:chOff x="8028529" y="-470297"/>
              <a:chExt cx="2374872" cy="2781300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8028529" y="-470297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41" name="육각형 40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육각형 41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7053" y="-131350"/>
                <a:ext cx="1076325" cy="1969675"/>
              </a:xfrm>
              <a:prstGeom prst="rect">
                <a:avLst/>
              </a:prstGeom>
            </p:spPr>
          </p:pic>
        </p:grpSp>
        <p:grpSp>
          <p:nvGrpSpPr>
            <p:cNvPr id="46" name="그룹 45"/>
            <p:cNvGrpSpPr/>
            <p:nvPr/>
          </p:nvGrpSpPr>
          <p:grpSpPr>
            <a:xfrm>
              <a:off x="4681006" y="4038559"/>
              <a:ext cx="2374872" cy="2781300"/>
              <a:chOff x="2297305" y="4000500"/>
              <a:chExt cx="2374872" cy="2781300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2297305" y="4000500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50" name="육각형 49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92D050"/>
                </a:solidFill>
                <a:ln>
                  <a:solidFill>
                    <a:srgbClr val="4C97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육각형 50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rgbClr val="E4FBCF"/>
                </a:solidFill>
                <a:ln>
                  <a:solidFill>
                    <a:srgbClr val="C3F0A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2401083" y="4505191"/>
                <a:ext cx="22304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 smtClean="0">
                    <a:solidFill>
                      <a:schemeClr val="accent6">
                        <a:lumMod val="50000"/>
                      </a:schemeClr>
                    </a:solidFill>
                    <a:latin typeface="Franklin Gothic Heavy" panose="020B0903020102020204" pitchFamily="34" charset="0"/>
                  </a:rPr>
                  <a:t>Spring Boot</a:t>
                </a:r>
                <a:endParaRPr lang="ko-KR" altLang="en-US" sz="2800" b="1" dirty="0">
                  <a:solidFill>
                    <a:schemeClr val="accent6">
                      <a:lumMod val="50000"/>
                    </a:schemeClr>
                  </a:solidFill>
                  <a:latin typeface="Franklin Gothic Heavy" panose="020B0903020102020204" pitchFamily="34" charset="0"/>
                </a:endParaRPr>
              </a:p>
            </p:txBody>
          </p:sp>
        </p:grp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4938" y="4971722"/>
              <a:ext cx="1288388" cy="1294710"/>
            </a:xfrm>
            <a:prstGeom prst="rect">
              <a:avLst/>
            </a:prstGeom>
          </p:spPr>
        </p:pic>
        <p:grpSp>
          <p:nvGrpSpPr>
            <p:cNvPr id="90" name="그룹 89"/>
            <p:cNvGrpSpPr/>
            <p:nvPr/>
          </p:nvGrpSpPr>
          <p:grpSpPr>
            <a:xfrm>
              <a:off x="5871275" y="1849041"/>
              <a:ext cx="2374872" cy="2781300"/>
              <a:chOff x="7068444" y="-354949"/>
              <a:chExt cx="2374872" cy="2781300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7068444" y="-354949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56" name="육각형 55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009999"/>
                </a:solidFill>
                <a:ln>
                  <a:solidFill>
                    <a:srgbClr val="206E5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육각형 56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rgbClr val="C0EAE5"/>
                </a:solidFill>
                <a:ln>
                  <a:solidFill>
                    <a:srgbClr val="0099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32885" y="260082"/>
                <a:ext cx="1678881" cy="1678881"/>
              </a:xfrm>
              <a:prstGeom prst="rect">
                <a:avLst/>
              </a:prstGeom>
            </p:spPr>
          </p:pic>
        </p:grpSp>
        <p:grpSp>
          <p:nvGrpSpPr>
            <p:cNvPr id="67" name="그룹 66"/>
            <p:cNvGrpSpPr/>
            <p:nvPr/>
          </p:nvGrpSpPr>
          <p:grpSpPr>
            <a:xfrm>
              <a:off x="4675368" y="-353133"/>
              <a:ext cx="2374872" cy="2781300"/>
              <a:chOff x="4713024" y="-323850"/>
              <a:chExt cx="2374872" cy="2781300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4713024" y="-323850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64" name="육각형 63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FF9999"/>
                </a:solidFill>
                <a:ln>
                  <a:solidFill>
                    <a:srgbClr val="F1652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육각형 64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rgbClr val="FFEEE5"/>
                </a:solidFill>
                <a:ln>
                  <a:solidFill>
                    <a:srgbClr val="F1652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0507" y="575949"/>
                <a:ext cx="1299524" cy="1299524"/>
              </a:xfrm>
              <a:prstGeom prst="rect">
                <a:avLst/>
              </a:prstGeom>
            </p:spPr>
          </p:pic>
          <p:sp>
            <p:nvSpPr>
              <p:cNvPr id="66" name="TextBox 65"/>
              <p:cNvSpPr txBox="1"/>
              <p:nvPr/>
            </p:nvSpPr>
            <p:spPr>
              <a:xfrm>
                <a:off x="5225697" y="75373"/>
                <a:ext cx="14554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Franklin Gothic Heavy" panose="020B0903020102020204" pitchFamily="34" charset="0"/>
                  </a:rPr>
                  <a:t>Ubuntu</a:t>
                </a:r>
                <a:endParaRPr lang="ko-KR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Heavy" panose="020B0903020102020204" pitchFamily="34" charset="0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7051832" y="-348915"/>
              <a:ext cx="2374872" cy="2781300"/>
              <a:chOff x="2342033" y="-333375"/>
              <a:chExt cx="2374872" cy="2781300"/>
            </a:xfrm>
          </p:grpSpPr>
          <p:grpSp>
            <p:nvGrpSpPr>
              <p:cNvPr id="70" name="그룹 69"/>
              <p:cNvGrpSpPr/>
              <p:nvPr/>
            </p:nvGrpSpPr>
            <p:grpSpPr>
              <a:xfrm>
                <a:off x="2342033" y="-333375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73" name="육각형 72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0D974D"/>
                </a:solidFill>
                <a:ln>
                  <a:solidFill>
                    <a:srgbClr val="0D97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육각형 73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tx1"/>
                </a:solidFill>
                <a:ln>
                  <a:solidFill>
                    <a:srgbClr val="0D97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0510" y="711579"/>
                <a:ext cx="1993490" cy="669339"/>
              </a:xfrm>
              <a:prstGeom prst="rect">
                <a:avLst/>
              </a:prstGeom>
            </p:spPr>
          </p:pic>
        </p:grpSp>
        <p:grpSp>
          <p:nvGrpSpPr>
            <p:cNvPr id="76" name="그룹 75"/>
            <p:cNvGrpSpPr/>
            <p:nvPr/>
          </p:nvGrpSpPr>
          <p:grpSpPr>
            <a:xfrm>
              <a:off x="7058860" y="4023733"/>
              <a:ext cx="2374872" cy="2781300"/>
              <a:chOff x="3492528" y="1847850"/>
              <a:chExt cx="2374872" cy="2781300"/>
            </a:xfrm>
          </p:grpSpPr>
          <p:sp>
            <p:nvSpPr>
              <p:cNvPr id="77" name="육각형 76"/>
              <p:cNvSpPr/>
              <p:nvPr/>
            </p:nvSpPr>
            <p:spPr>
              <a:xfrm rot="5400000">
                <a:off x="3289314" y="2051064"/>
                <a:ext cx="2781300" cy="2374872"/>
              </a:xfrm>
              <a:prstGeom prst="hexagon">
                <a:avLst/>
              </a:prstGeom>
              <a:solidFill>
                <a:srgbClr val="0C62DC"/>
              </a:solidFill>
              <a:ln>
                <a:solidFill>
                  <a:srgbClr val="0D97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육각형 77"/>
              <p:cNvSpPr/>
              <p:nvPr/>
            </p:nvSpPr>
            <p:spPr>
              <a:xfrm rot="5400000">
                <a:off x="3430169" y="2189700"/>
                <a:ext cx="2498092" cy="2109669"/>
              </a:xfrm>
              <a:prstGeom prst="hexago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D97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10617144" y="1838325"/>
              <a:ext cx="2374872" cy="2781300"/>
              <a:chOff x="3492528" y="1847850"/>
              <a:chExt cx="2374872" cy="2781300"/>
            </a:xfrm>
          </p:grpSpPr>
          <p:sp>
            <p:nvSpPr>
              <p:cNvPr id="80" name="육각형 79"/>
              <p:cNvSpPr/>
              <p:nvPr/>
            </p:nvSpPr>
            <p:spPr>
              <a:xfrm rot="5400000">
                <a:off x="3289314" y="2051064"/>
                <a:ext cx="2781300" cy="2374872"/>
              </a:xfrm>
              <a:prstGeom prst="hexagon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/>
              <p:nvPr/>
            </p:nvSpPr>
            <p:spPr>
              <a:xfrm rot="5400000">
                <a:off x="3430169" y="2189700"/>
                <a:ext cx="2498092" cy="2109669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9443647" y="-354330"/>
              <a:ext cx="2374872" cy="2781300"/>
              <a:chOff x="9458887" y="-323850"/>
              <a:chExt cx="2374872" cy="2781300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9458887" y="-323850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83" name="육각형 82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F58536"/>
                </a:solidFill>
                <a:ln>
                  <a:solidFill>
                    <a:srgbClr val="F585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육각형 83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rgbClr val="F585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88" name="그림 87"/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136" r="26864"/>
              <a:stretch/>
            </p:blipFill>
            <p:spPr>
              <a:xfrm>
                <a:off x="9707612" y="-94440"/>
                <a:ext cx="1810512" cy="2409825"/>
              </a:xfrm>
              <a:prstGeom prst="rect">
                <a:avLst/>
              </a:prstGeom>
            </p:spPr>
          </p:pic>
        </p:grpSp>
        <p:grpSp>
          <p:nvGrpSpPr>
            <p:cNvPr id="93" name="그룹 92"/>
            <p:cNvGrpSpPr/>
            <p:nvPr/>
          </p:nvGrpSpPr>
          <p:grpSpPr>
            <a:xfrm>
              <a:off x="11826440" y="-339090"/>
              <a:ext cx="2374872" cy="2781300"/>
              <a:chOff x="11826440" y="-323850"/>
              <a:chExt cx="2374872" cy="2781300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11826440" y="-323850"/>
                <a:ext cx="2374872" cy="2781300"/>
                <a:chOff x="3492528" y="1847850"/>
                <a:chExt cx="2374872" cy="2781300"/>
              </a:xfrm>
              <a:solidFill>
                <a:schemeClr val="bg1"/>
              </a:solidFill>
            </p:grpSpPr>
            <p:sp>
              <p:nvSpPr>
                <p:cNvPr id="86" name="육각형 85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rgbClr val="7F6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육각형 86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7F6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92" name="그림 9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45331" y="651123"/>
                <a:ext cx="1907093" cy="796368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6049" y="2710857"/>
              <a:ext cx="2412123" cy="1065068"/>
            </a:xfrm>
            <a:prstGeom prst="rect">
              <a:avLst/>
            </a:prstGeom>
          </p:spPr>
        </p:pic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95" t="39959" r="76708" b="37375"/>
            <a:stretch/>
          </p:blipFill>
          <p:spPr>
            <a:xfrm>
              <a:off x="7117302" y="4778722"/>
              <a:ext cx="2028444" cy="1880922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7058900" y="4583457"/>
              <a:ext cx="2430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accent1">
                      <a:lumMod val="50000"/>
                    </a:schemeClr>
                  </a:solidFill>
                  <a:latin typeface="Franklin Gothic Heavy" panose="020B0903020102020204" pitchFamily="34" charset="0"/>
                </a:rPr>
                <a:t>Jira Software</a:t>
              </a:r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latin typeface="Franklin Gothic Heavy" panose="020B0903020102020204" pitchFamily="34" charset="0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252" y="4785632"/>
              <a:ext cx="1504750" cy="1504750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9845786" y="4536095"/>
              <a:ext cx="1675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err="1" smtClean="0">
                  <a:latin typeface="Franklin Gothic Heavy" panose="020B0903020102020204" pitchFamily="34" charset="0"/>
                </a:rPr>
                <a:t>MyBatis</a:t>
              </a:r>
              <a:endParaRPr lang="ko-KR" altLang="en-US" sz="2800" b="1" dirty="0">
                <a:latin typeface="Franklin Gothic Heavy" panose="020B09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9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1200784" y="1731139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System Architecture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922912" y="-1160087"/>
            <a:ext cx="17806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Front</a:t>
            </a:r>
          </a:p>
          <a:p>
            <a:endParaRPr lang="en-US" altLang="ko-KR" dirty="0"/>
          </a:p>
          <a:p>
            <a:r>
              <a:rPr lang="en-US" altLang="ko-KR" dirty="0" smtClean="0"/>
              <a:t>Vue.js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..</a:t>
            </a:r>
          </a:p>
          <a:p>
            <a:r>
              <a:rPr lang="en-US" altLang="ko-KR" dirty="0" smtClean="0"/>
              <a:t>  ..     </a:t>
            </a:r>
          </a:p>
          <a:p>
            <a:r>
              <a:rPr lang="en-US" altLang="ko-KR" dirty="0" smtClean="0"/>
              <a:t>  ..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5966892" y="620793"/>
            <a:ext cx="5908743" cy="4895512"/>
            <a:chOff x="2581065" y="1312985"/>
            <a:chExt cx="5908743" cy="489551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581065" y="1312985"/>
              <a:ext cx="5908743" cy="4895512"/>
            </a:xfrm>
            <a:prstGeom prst="roundRect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302361" y="1588024"/>
              <a:ext cx="4466151" cy="4466151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4146865" y="2432528"/>
              <a:ext cx="2777142" cy="27771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56341" y="2851603"/>
              <a:ext cx="235819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rgbClr val="7030A0"/>
                  </a:solidFill>
                </a:rPr>
                <a:t>REST API SERVICE</a:t>
              </a:r>
              <a:endParaRPr lang="ko-KR" altLang="en-US" sz="40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775612" y="7657124"/>
            <a:ext cx="5868943" cy="4403751"/>
            <a:chOff x="1844842" y="6803511"/>
            <a:chExt cx="5868943" cy="4403751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844842" y="7559769"/>
              <a:ext cx="5868943" cy="3647493"/>
            </a:xfrm>
            <a:prstGeom prst="roundRect">
              <a:avLst>
                <a:gd name="adj" fmla="val 6428"/>
              </a:avLst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297726" y="7947846"/>
              <a:ext cx="2250830" cy="2871339"/>
            </a:xfrm>
            <a:prstGeom prst="roundRect">
              <a:avLst/>
            </a:prstGeom>
            <a:solidFill>
              <a:schemeClr val="tx2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33603" y="8998794"/>
              <a:ext cx="25790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chemeClr val="bg1"/>
                  </a:solidFill>
                </a:rPr>
                <a:t>SERVICE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865079" y="7947846"/>
              <a:ext cx="2250830" cy="2871339"/>
            </a:xfrm>
            <a:prstGeom prst="roundRect">
              <a:avLst/>
            </a:prstGeom>
            <a:solidFill>
              <a:schemeClr val="tx2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00956" y="8998794"/>
              <a:ext cx="25790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>
                  <a:solidFill>
                    <a:schemeClr val="bg1"/>
                  </a:solidFill>
                </a:rPr>
                <a:t>DAO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068043" y="6803511"/>
              <a:ext cx="4661003" cy="756258"/>
            </a:xfrm>
            <a:prstGeom prst="roundRect">
              <a:avLst/>
            </a:prstGeom>
            <a:solidFill>
              <a:schemeClr val="tx2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48628" y="6860666"/>
              <a:ext cx="47791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bg1"/>
                  </a:solidFill>
                </a:rPr>
                <a:t>REST Controller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2934718" y="6660016"/>
            <a:ext cx="4380111" cy="5833641"/>
            <a:chOff x="19147947" y="807638"/>
            <a:chExt cx="4380111" cy="5833641"/>
          </a:xfrm>
        </p:grpSpPr>
        <p:sp>
          <p:nvSpPr>
            <p:cNvPr id="29" name="원통 28"/>
            <p:cNvSpPr/>
            <p:nvPr/>
          </p:nvSpPr>
          <p:spPr>
            <a:xfrm>
              <a:off x="19757085" y="4501016"/>
              <a:ext cx="3137772" cy="1359877"/>
            </a:xfrm>
            <a:prstGeom prst="can">
              <a:avLst>
                <a:gd name="adj" fmla="val 4051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19147947" y="1588024"/>
              <a:ext cx="4380111" cy="5053255"/>
            </a:xfrm>
            <a:prstGeom prst="roundRect">
              <a:avLst>
                <a:gd name="adj" fmla="val 6428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19312069" y="807638"/>
              <a:ext cx="3770050" cy="765041"/>
              <a:chOff x="19147948" y="-56179"/>
              <a:chExt cx="3770050" cy="765041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19147948" y="-56179"/>
                <a:ext cx="3770050" cy="756258"/>
              </a:xfrm>
              <a:prstGeom prst="round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9428532" y="976"/>
                <a:ext cx="348946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 smtClean="0">
                    <a:solidFill>
                      <a:schemeClr val="bg1"/>
                    </a:solidFill>
                  </a:rPr>
                  <a:t>Amazon EC2</a:t>
                </a:r>
                <a:endParaRPr lang="ko-KR" altLang="en-US" sz="4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원통 27"/>
            <p:cNvSpPr/>
            <p:nvPr/>
          </p:nvSpPr>
          <p:spPr>
            <a:xfrm>
              <a:off x="19757085" y="3561015"/>
              <a:ext cx="3137772" cy="1359877"/>
            </a:xfrm>
            <a:prstGeom prst="can">
              <a:avLst>
                <a:gd name="adj" fmla="val 4051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원통 26"/>
            <p:cNvSpPr/>
            <p:nvPr/>
          </p:nvSpPr>
          <p:spPr>
            <a:xfrm>
              <a:off x="19757085" y="2621013"/>
              <a:ext cx="3137772" cy="1359877"/>
            </a:xfrm>
            <a:prstGeom prst="can">
              <a:avLst>
                <a:gd name="adj" fmla="val 4051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409258" y="4114652"/>
              <a:ext cx="20867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bg1"/>
                  </a:solidFill>
                </a:rPr>
                <a:t>MySQL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왼쪽/오른쪽 화살표 30"/>
          <p:cNvSpPr/>
          <p:nvPr/>
        </p:nvSpPr>
        <p:spPr>
          <a:xfrm>
            <a:off x="10808677" y="9718645"/>
            <a:ext cx="1997087" cy="841648"/>
          </a:xfrm>
          <a:prstGeom prst="leftRightArrow">
            <a:avLst>
              <a:gd name="adj1" fmla="val 59272"/>
              <a:gd name="adj2" fmla="val 6299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왼쪽/오른쪽 화살표 37"/>
          <p:cNvSpPr/>
          <p:nvPr/>
        </p:nvSpPr>
        <p:spPr>
          <a:xfrm>
            <a:off x="-3032575" y="-2211318"/>
            <a:ext cx="1997087" cy="841648"/>
          </a:xfrm>
          <a:prstGeom prst="leftRightArrow">
            <a:avLst>
              <a:gd name="adj1" fmla="val 48129"/>
              <a:gd name="adj2" fmla="val 6299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0519146" y="9829778"/>
            <a:ext cx="257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DTO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500441" y="5286018"/>
            <a:ext cx="841648" cy="2579077"/>
            <a:chOff x="8500441" y="4981220"/>
            <a:chExt cx="841648" cy="2579077"/>
          </a:xfrm>
        </p:grpSpPr>
        <p:sp>
          <p:nvSpPr>
            <p:cNvPr id="35" name="왼쪽/오른쪽 화살표 34"/>
            <p:cNvSpPr/>
            <p:nvPr/>
          </p:nvSpPr>
          <p:spPr>
            <a:xfrm rot="16200000">
              <a:off x="7922721" y="5861474"/>
              <a:ext cx="1997087" cy="841648"/>
            </a:xfrm>
            <a:prstGeom prst="leftRightArrow">
              <a:avLst>
                <a:gd name="adj1" fmla="val 59272"/>
                <a:gd name="adj2" fmla="val 6299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7626250" y="5947593"/>
              <a:ext cx="25790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bg1"/>
                  </a:solidFill>
                </a:rPr>
                <a:t>DTO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500441" y="-1810570"/>
            <a:ext cx="841648" cy="2579077"/>
            <a:chOff x="8500441" y="4981220"/>
            <a:chExt cx="841648" cy="2579077"/>
          </a:xfrm>
        </p:grpSpPr>
        <p:sp>
          <p:nvSpPr>
            <p:cNvPr id="44" name="왼쪽/오른쪽 화살표 43"/>
            <p:cNvSpPr/>
            <p:nvPr/>
          </p:nvSpPr>
          <p:spPr>
            <a:xfrm rot="16200000">
              <a:off x="7922721" y="5861474"/>
              <a:ext cx="1997087" cy="841648"/>
            </a:xfrm>
            <a:prstGeom prst="leftRightArrow">
              <a:avLst>
                <a:gd name="adj1" fmla="val 59272"/>
                <a:gd name="adj2" fmla="val 62990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7626250" y="5947593"/>
              <a:ext cx="25790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bg1"/>
                  </a:solidFill>
                </a:rPr>
                <a:t>DTO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285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692928" y="-3760470"/>
            <a:ext cx="2374872" cy="2781300"/>
            <a:chOff x="3492528" y="1847850"/>
            <a:chExt cx="2374872" cy="2781300"/>
          </a:xfrm>
        </p:grpSpPr>
        <p:grpSp>
          <p:nvGrpSpPr>
            <p:cNvPr id="77" name="그룹 76"/>
            <p:cNvGrpSpPr/>
            <p:nvPr/>
          </p:nvGrpSpPr>
          <p:grpSpPr>
            <a:xfrm>
              <a:off x="3492528" y="1847850"/>
              <a:ext cx="2374872" cy="2781300"/>
              <a:chOff x="3492528" y="1847850"/>
              <a:chExt cx="2374872" cy="2781300"/>
            </a:xfrm>
          </p:grpSpPr>
          <p:sp>
            <p:nvSpPr>
              <p:cNvPr id="79" name="육각형 78"/>
              <p:cNvSpPr/>
              <p:nvPr/>
            </p:nvSpPr>
            <p:spPr>
              <a:xfrm rot="5400000">
                <a:off x="3289314" y="2051064"/>
                <a:ext cx="2781300" cy="2374872"/>
              </a:xfrm>
              <a:prstGeom prst="hexagon">
                <a:avLst/>
              </a:prstGeom>
              <a:solidFill>
                <a:srgbClr val="E44D26"/>
              </a:solidFill>
              <a:ln>
                <a:solidFill>
                  <a:srgbClr val="F165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/>
              <p:nvPr/>
            </p:nvSpPr>
            <p:spPr>
              <a:xfrm rot="5400000">
                <a:off x="3430169" y="2189700"/>
                <a:ext cx="2498092" cy="2109669"/>
              </a:xfrm>
              <a:prstGeom prst="hexag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165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0280" y="2311003"/>
              <a:ext cx="1997869" cy="1997869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5508274" y="-5963269"/>
            <a:ext cx="2374872" cy="2781300"/>
            <a:chOff x="6083327" y="1838325"/>
            <a:chExt cx="2374872" cy="2781300"/>
          </a:xfrm>
        </p:grpSpPr>
        <p:grpSp>
          <p:nvGrpSpPr>
            <p:cNvPr id="73" name="그룹 72"/>
            <p:cNvGrpSpPr/>
            <p:nvPr/>
          </p:nvGrpSpPr>
          <p:grpSpPr>
            <a:xfrm>
              <a:off x="6083327" y="1838325"/>
              <a:ext cx="2374872" cy="2781300"/>
              <a:chOff x="3492528" y="1847850"/>
              <a:chExt cx="2374872" cy="2781300"/>
            </a:xfrm>
          </p:grpSpPr>
          <p:sp>
            <p:nvSpPr>
              <p:cNvPr id="75" name="육각형 74"/>
              <p:cNvSpPr/>
              <p:nvPr/>
            </p:nvSpPr>
            <p:spPr>
              <a:xfrm rot="5400000">
                <a:off x="3289314" y="2051064"/>
                <a:ext cx="2781300" cy="2374872"/>
              </a:xfrm>
              <a:prstGeom prst="hexagon">
                <a:avLst/>
              </a:prstGeom>
              <a:solidFill>
                <a:srgbClr val="1673B6"/>
              </a:solidFill>
              <a:ln>
                <a:solidFill>
                  <a:srgbClr val="35A9D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/>
              <p:nvPr/>
            </p:nvSpPr>
            <p:spPr>
              <a:xfrm rot="5400000">
                <a:off x="3430169" y="2189700"/>
                <a:ext cx="2498092" cy="2109669"/>
              </a:xfrm>
              <a:prstGeom prst="hexago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35A9D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3262" y="2311003"/>
              <a:ext cx="1386485" cy="1956677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4311767" y="-3760470"/>
            <a:ext cx="2374872" cy="2781300"/>
            <a:chOff x="3492528" y="1847850"/>
            <a:chExt cx="2374872" cy="2781300"/>
          </a:xfrm>
        </p:grpSpPr>
        <p:sp>
          <p:nvSpPr>
            <p:cNvPr id="71" name="육각형 70"/>
            <p:cNvSpPr/>
            <p:nvPr/>
          </p:nvSpPr>
          <p:spPr>
            <a:xfrm rot="5400000">
              <a:off x="3289314" y="2051064"/>
              <a:ext cx="2781300" cy="2374872"/>
            </a:xfrm>
            <a:prstGeom prst="hexagon">
              <a:avLst/>
            </a:prstGeom>
            <a:solidFill>
              <a:srgbClr val="E4A227"/>
            </a:solidFill>
            <a:ln>
              <a:solidFill>
                <a:srgbClr val="F0BF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/>
            <p:nvPr/>
          </p:nvSpPr>
          <p:spPr>
            <a:xfrm rot="5400000">
              <a:off x="3430169" y="2189700"/>
              <a:ext cx="2498092" cy="2109669"/>
            </a:xfrm>
            <a:prstGeom prst="hexago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0BF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607" y="-3352701"/>
            <a:ext cx="1494162" cy="2053253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3124331" y="-1569761"/>
            <a:ext cx="2374872" cy="2781300"/>
            <a:chOff x="2297305" y="4000500"/>
            <a:chExt cx="2374872" cy="2781300"/>
          </a:xfrm>
        </p:grpSpPr>
        <p:grpSp>
          <p:nvGrpSpPr>
            <p:cNvPr id="66" name="그룹 65"/>
            <p:cNvGrpSpPr/>
            <p:nvPr/>
          </p:nvGrpSpPr>
          <p:grpSpPr>
            <a:xfrm>
              <a:off x="2297305" y="4000500"/>
              <a:ext cx="2374872" cy="2781300"/>
              <a:chOff x="3492528" y="1847850"/>
              <a:chExt cx="2374872" cy="2781300"/>
            </a:xfrm>
          </p:grpSpPr>
          <p:sp>
            <p:nvSpPr>
              <p:cNvPr id="69" name="육각형 68"/>
              <p:cNvSpPr/>
              <p:nvPr/>
            </p:nvSpPr>
            <p:spPr>
              <a:xfrm rot="5400000">
                <a:off x="3289314" y="2051064"/>
                <a:ext cx="2781300" cy="2374872"/>
              </a:xfrm>
              <a:prstGeom prst="hexagon">
                <a:avLst/>
              </a:prstGeom>
              <a:solidFill>
                <a:srgbClr val="41B883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육각형 69"/>
              <p:cNvSpPr/>
              <p:nvPr/>
            </p:nvSpPr>
            <p:spPr>
              <a:xfrm rot="5400000">
                <a:off x="3430169" y="2189700"/>
                <a:ext cx="2498092" cy="2109669"/>
              </a:xfrm>
              <a:prstGeom prst="hexag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6835" y="4753712"/>
              <a:ext cx="1615812" cy="1615812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045716" y="4341726"/>
              <a:ext cx="878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206E5F"/>
                  </a:solidFill>
                  <a:latin typeface="Franklin Gothic Heavy" panose="020B0903020102020204" pitchFamily="34" charset="0"/>
                </a:rPr>
                <a:t>VUE</a:t>
              </a:r>
              <a:endParaRPr lang="ko-KR" altLang="en-US" sz="2800" b="1" dirty="0">
                <a:solidFill>
                  <a:srgbClr val="206E5F"/>
                </a:solidFill>
                <a:latin typeface="Franklin Gothic Heavy" panose="020B0903020102020204" pitchFamily="34" charset="0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505445" y="-1576111"/>
            <a:ext cx="2374872" cy="2781300"/>
            <a:chOff x="4685785" y="4000500"/>
            <a:chExt cx="2374872" cy="2781300"/>
          </a:xfrm>
        </p:grpSpPr>
        <p:grpSp>
          <p:nvGrpSpPr>
            <p:cNvPr id="61" name="그룹 60"/>
            <p:cNvGrpSpPr/>
            <p:nvPr/>
          </p:nvGrpSpPr>
          <p:grpSpPr>
            <a:xfrm>
              <a:off x="4685785" y="4000500"/>
              <a:ext cx="2374872" cy="2781300"/>
              <a:chOff x="3492528" y="1847850"/>
              <a:chExt cx="2374872" cy="2781300"/>
            </a:xfrm>
          </p:grpSpPr>
          <p:sp>
            <p:nvSpPr>
              <p:cNvPr id="64" name="육각형 63"/>
              <p:cNvSpPr/>
              <p:nvPr/>
            </p:nvSpPr>
            <p:spPr>
              <a:xfrm rot="5400000">
                <a:off x="3289314" y="2051064"/>
                <a:ext cx="2781300" cy="2374872"/>
              </a:xfrm>
              <a:prstGeom prst="hexagon">
                <a:avLst/>
              </a:prstGeom>
              <a:solidFill>
                <a:srgbClr val="7030A0"/>
              </a:solidFill>
              <a:ln>
                <a:solidFill>
                  <a:srgbClr val="610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/>
              <p:nvPr/>
            </p:nvSpPr>
            <p:spPr>
              <a:xfrm rot="5400000">
                <a:off x="3430169" y="2189700"/>
                <a:ext cx="2498092" cy="2109669"/>
              </a:xfrm>
              <a:prstGeom prst="hexagon">
                <a:avLst/>
              </a:prstGeom>
              <a:solidFill>
                <a:srgbClr val="F3D7FF"/>
              </a:solidFill>
              <a:ln>
                <a:solidFill>
                  <a:srgbClr val="610B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9407" y="4873943"/>
              <a:ext cx="1370624" cy="1370624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5206380" y="4341726"/>
              <a:ext cx="14747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7030A0"/>
                  </a:solidFill>
                  <a:latin typeface="Franklin Gothic Heavy" panose="020B0903020102020204" pitchFamily="34" charset="0"/>
                </a:rPr>
                <a:t>Quasar</a:t>
              </a:r>
              <a:endParaRPr lang="ko-KR" altLang="en-US" sz="2800" b="1" dirty="0">
                <a:solidFill>
                  <a:srgbClr val="7030A0"/>
                </a:solidFill>
                <a:latin typeface="Franklin Gothic Heavy" panose="020B0903020102020204" pitchFamily="34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448493" y="-3760470"/>
            <a:ext cx="2374872" cy="2781300"/>
            <a:chOff x="8028529" y="-470297"/>
            <a:chExt cx="2374872" cy="2781300"/>
          </a:xfrm>
        </p:grpSpPr>
        <p:grpSp>
          <p:nvGrpSpPr>
            <p:cNvPr id="57" name="그룹 56"/>
            <p:cNvGrpSpPr/>
            <p:nvPr/>
          </p:nvGrpSpPr>
          <p:grpSpPr>
            <a:xfrm>
              <a:off x="8028529" y="-470297"/>
              <a:ext cx="2374872" cy="2781300"/>
              <a:chOff x="3492528" y="1847850"/>
              <a:chExt cx="2374872" cy="2781300"/>
            </a:xfrm>
          </p:grpSpPr>
          <p:sp>
            <p:nvSpPr>
              <p:cNvPr id="59" name="육각형 58"/>
              <p:cNvSpPr/>
              <p:nvPr/>
            </p:nvSpPr>
            <p:spPr>
              <a:xfrm rot="5400000">
                <a:off x="3289314" y="2051064"/>
                <a:ext cx="2781300" cy="2374872"/>
              </a:xfrm>
              <a:prstGeom prst="hexagon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/>
              <p:nvPr/>
            </p:nvSpPr>
            <p:spPr>
              <a:xfrm rot="5400000">
                <a:off x="3430169" y="2189700"/>
                <a:ext cx="2498092" cy="2109669"/>
              </a:xfrm>
              <a:prstGeom prst="hexag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053" y="-131350"/>
              <a:ext cx="1076325" cy="1969675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7881406" y="-1569761"/>
            <a:ext cx="2374872" cy="2781300"/>
            <a:chOff x="2297305" y="4000500"/>
            <a:chExt cx="2374872" cy="2781300"/>
          </a:xfrm>
        </p:grpSpPr>
        <p:grpSp>
          <p:nvGrpSpPr>
            <p:cNvPr id="53" name="그룹 52"/>
            <p:cNvGrpSpPr/>
            <p:nvPr/>
          </p:nvGrpSpPr>
          <p:grpSpPr>
            <a:xfrm>
              <a:off x="2297305" y="4000500"/>
              <a:ext cx="2374872" cy="2781300"/>
              <a:chOff x="3492528" y="1847850"/>
              <a:chExt cx="2374872" cy="2781300"/>
            </a:xfrm>
          </p:grpSpPr>
          <p:sp>
            <p:nvSpPr>
              <p:cNvPr id="55" name="육각형 54"/>
              <p:cNvSpPr/>
              <p:nvPr/>
            </p:nvSpPr>
            <p:spPr>
              <a:xfrm rot="5400000">
                <a:off x="3289314" y="2051064"/>
                <a:ext cx="2781300" cy="2374872"/>
              </a:xfrm>
              <a:prstGeom prst="hexagon">
                <a:avLst/>
              </a:prstGeom>
              <a:solidFill>
                <a:srgbClr val="92D050"/>
              </a:solidFill>
              <a:ln>
                <a:solidFill>
                  <a:srgbClr val="4C97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/>
              <p:nvPr/>
            </p:nvSpPr>
            <p:spPr>
              <a:xfrm rot="5400000">
                <a:off x="3430169" y="2189700"/>
                <a:ext cx="2498092" cy="2109669"/>
              </a:xfrm>
              <a:prstGeom prst="hexagon">
                <a:avLst/>
              </a:prstGeom>
              <a:solidFill>
                <a:srgbClr val="E4FBCF"/>
              </a:solidFill>
              <a:ln>
                <a:solidFill>
                  <a:srgbClr val="C3F0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2401083" y="4505191"/>
              <a:ext cx="22304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accent6">
                      <a:lumMod val="50000"/>
                    </a:schemeClr>
                  </a:solidFill>
                  <a:latin typeface="Franklin Gothic Heavy" panose="020B0903020102020204" pitchFamily="34" charset="0"/>
                </a:rPr>
                <a:t>Spring Boot</a:t>
              </a:r>
              <a:endParaRPr lang="ko-KR" altLang="en-US" sz="2800" b="1" dirty="0">
                <a:solidFill>
                  <a:schemeClr val="accent6">
                    <a:lumMod val="50000"/>
                  </a:schemeClr>
                </a:solidFill>
                <a:latin typeface="Franklin Gothic Heavy" panose="020B090302010202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338" y="-636598"/>
            <a:ext cx="1288388" cy="129471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9071675" y="-3759279"/>
            <a:ext cx="2374872" cy="2781300"/>
            <a:chOff x="7068444" y="-354949"/>
            <a:chExt cx="2374872" cy="2781300"/>
          </a:xfrm>
        </p:grpSpPr>
        <p:grpSp>
          <p:nvGrpSpPr>
            <p:cNvPr id="49" name="그룹 48"/>
            <p:cNvGrpSpPr/>
            <p:nvPr/>
          </p:nvGrpSpPr>
          <p:grpSpPr>
            <a:xfrm>
              <a:off x="7068444" y="-354949"/>
              <a:ext cx="2374872" cy="2781300"/>
              <a:chOff x="3492528" y="1847850"/>
              <a:chExt cx="2374872" cy="2781300"/>
            </a:xfrm>
          </p:grpSpPr>
          <p:sp>
            <p:nvSpPr>
              <p:cNvPr id="51" name="육각형 50"/>
              <p:cNvSpPr/>
              <p:nvPr/>
            </p:nvSpPr>
            <p:spPr>
              <a:xfrm rot="5400000">
                <a:off x="3289314" y="2051064"/>
                <a:ext cx="2781300" cy="2374872"/>
              </a:xfrm>
              <a:prstGeom prst="hexagon">
                <a:avLst/>
              </a:prstGeom>
              <a:solidFill>
                <a:srgbClr val="009999"/>
              </a:solidFill>
              <a:ln>
                <a:solidFill>
                  <a:srgbClr val="206E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/>
              <p:nvPr/>
            </p:nvSpPr>
            <p:spPr>
              <a:xfrm rot="5400000">
                <a:off x="3430169" y="2189700"/>
                <a:ext cx="2498092" cy="2109669"/>
              </a:xfrm>
              <a:prstGeom prst="hexagon">
                <a:avLst/>
              </a:prstGeom>
              <a:solidFill>
                <a:srgbClr val="C0EAE5"/>
              </a:solidFill>
              <a:ln>
                <a:solidFill>
                  <a:srgbClr val="00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2885" y="260082"/>
              <a:ext cx="1678881" cy="1678881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7875768" y="-5961453"/>
            <a:ext cx="2374872" cy="2781300"/>
            <a:chOff x="4713024" y="-323850"/>
            <a:chExt cx="2374872" cy="2781300"/>
          </a:xfrm>
        </p:grpSpPr>
        <p:grpSp>
          <p:nvGrpSpPr>
            <p:cNvPr id="44" name="그룹 43"/>
            <p:cNvGrpSpPr/>
            <p:nvPr/>
          </p:nvGrpSpPr>
          <p:grpSpPr>
            <a:xfrm>
              <a:off x="4713024" y="-323850"/>
              <a:ext cx="2374872" cy="2781300"/>
              <a:chOff x="3492528" y="1847850"/>
              <a:chExt cx="2374872" cy="2781300"/>
            </a:xfrm>
          </p:grpSpPr>
          <p:sp>
            <p:nvSpPr>
              <p:cNvPr id="47" name="육각형 46"/>
              <p:cNvSpPr/>
              <p:nvPr/>
            </p:nvSpPr>
            <p:spPr>
              <a:xfrm rot="5400000">
                <a:off x="3289314" y="2051064"/>
                <a:ext cx="2781300" cy="2374872"/>
              </a:xfrm>
              <a:prstGeom prst="hexagon">
                <a:avLst/>
              </a:prstGeom>
              <a:solidFill>
                <a:srgbClr val="FF9999"/>
              </a:solidFill>
              <a:ln>
                <a:solidFill>
                  <a:srgbClr val="F165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/>
              <p:nvPr/>
            </p:nvSpPr>
            <p:spPr>
              <a:xfrm rot="5400000">
                <a:off x="3430169" y="2189700"/>
                <a:ext cx="2498092" cy="2109669"/>
              </a:xfrm>
              <a:prstGeom prst="hexagon">
                <a:avLst/>
              </a:prstGeom>
              <a:solidFill>
                <a:srgbClr val="FFEEE5"/>
              </a:solidFill>
              <a:ln>
                <a:solidFill>
                  <a:srgbClr val="F1652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0507" y="575949"/>
              <a:ext cx="1299524" cy="1299524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5225697" y="75373"/>
              <a:ext cx="14554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Heavy" panose="020B0903020102020204" pitchFamily="34" charset="0"/>
                </a:rPr>
                <a:t>Ubuntu</a:t>
              </a:r>
              <a:endPara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Heavy" panose="020B0903020102020204" pitchFamily="34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252232" y="-5957235"/>
            <a:ext cx="2374872" cy="2781300"/>
            <a:chOff x="2342033" y="-333375"/>
            <a:chExt cx="2374872" cy="2781300"/>
          </a:xfrm>
        </p:grpSpPr>
        <p:grpSp>
          <p:nvGrpSpPr>
            <p:cNvPr id="40" name="그룹 39"/>
            <p:cNvGrpSpPr/>
            <p:nvPr/>
          </p:nvGrpSpPr>
          <p:grpSpPr>
            <a:xfrm>
              <a:off x="2342033" y="-333375"/>
              <a:ext cx="2374872" cy="2781300"/>
              <a:chOff x="3492528" y="1847850"/>
              <a:chExt cx="2374872" cy="2781300"/>
            </a:xfrm>
          </p:grpSpPr>
          <p:sp>
            <p:nvSpPr>
              <p:cNvPr id="42" name="육각형 41"/>
              <p:cNvSpPr/>
              <p:nvPr/>
            </p:nvSpPr>
            <p:spPr>
              <a:xfrm rot="5400000">
                <a:off x="3289314" y="2051064"/>
                <a:ext cx="2781300" cy="2374872"/>
              </a:xfrm>
              <a:prstGeom prst="hexagon">
                <a:avLst/>
              </a:prstGeom>
              <a:solidFill>
                <a:srgbClr val="0D974D"/>
              </a:solidFill>
              <a:ln>
                <a:solidFill>
                  <a:srgbClr val="0D97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/>
              <p:nvPr/>
            </p:nvSpPr>
            <p:spPr>
              <a:xfrm rot="5400000">
                <a:off x="3430169" y="2189700"/>
                <a:ext cx="2498092" cy="2109669"/>
              </a:xfrm>
              <a:prstGeom prst="hexagon">
                <a:avLst/>
              </a:prstGeom>
              <a:solidFill>
                <a:schemeClr val="tx1"/>
              </a:solidFill>
              <a:ln>
                <a:solidFill>
                  <a:srgbClr val="0D97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510" y="711579"/>
              <a:ext cx="1993490" cy="669339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10259260" y="-1584587"/>
            <a:ext cx="2374872" cy="2781300"/>
            <a:chOff x="3492528" y="1847850"/>
            <a:chExt cx="2374872" cy="2781300"/>
          </a:xfrm>
        </p:grpSpPr>
        <p:sp>
          <p:nvSpPr>
            <p:cNvPr id="38" name="육각형 37"/>
            <p:cNvSpPr/>
            <p:nvPr/>
          </p:nvSpPr>
          <p:spPr>
            <a:xfrm rot="5400000">
              <a:off x="3289314" y="2051064"/>
              <a:ext cx="2781300" cy="2374872"/>
            </a:xfrm>
            <a:prstGeom prst="hexagon">
              <a:avLst/>
            </a:prstGeom>
            <a:solidFill>
              <a:srgbClr val="0C62DC"/>
            </a:solidFill>
            <a:ln>
              <a:solidFill>
                <a:srgbClr val="0D97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육각형 38"/>
            <p:cNvSpPr/>
            <p:nvPr/>
          </p:nvSpPr>
          <p:spPr>
            <a:xfrm rot="5400000">
              <a:off x="3430169" y="2189700"/>
              <a:ext cx="2498092" cy="2109669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D97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3817544" y="-3769995"/>
            <a:ext cx="2374872" cy="2781300"/>
            <a:chOff x="3492528" y="1847850"/>
            <a:chExt cx="2374872" cy="2781300"/>
          </a:xfrm>
        </p:grpSpPr>
        <p:sp>
          <p:nvSpPr>
            <p:cNvPr id="36" name="육각형 35"/>
            <p:cNvSpPr/>
            <p:nvPr/>
          </p:nvSpPr>
          <p:spPr>
            <a:xfrm rot="5400000">
              <a:off x="3289314" y="2051064"/>
              <a:ext cx="2781300" cy="2374872"/>
            </a:xfrm>
            <a:prstGeom prst="hexagon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육각형 36"/>
            <p:cNvSpPr/>
            <p:nvPr/>
          </p:nvSpPr>
          <p:spPr>
            <a:xfrm rot="5400000">
              <a:off x="3430169" y="2189700"/>
              <a:ext cx="2498092" cy="2109669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2644047" y="-5962650"/>
            <a:ext cx="2374872" cy="2781300"/>
            <a:chOff x="9458887" y="-323850"/>
            <a:chExt cx="2374872" cy="2781300"/>
          </a:xfrm>
        </p:grpSpPr>
        <p:grpSp>
          <p:nvGrpSpPr>
            <p:cNvPr id="32" name="그룹 31"/>
            <p:cNvGrpSpPr/>
            <p:nvPr/>
          </p:nvGrpSpPr>
          <p:grpSpPr>
            <a:xfrm>
              <a:off x="9458887" y="-323850"/>
              <a:ext cx="2374872" cy="2781300"/>
              <a:chOff x="3492528" y="1847850"/>
              <a:chExt cx="2374872" cy="2781300"/>
            </a:xfrm>
          </p:grpSpPr>
          <p:sp>
            <p:nvSpPr>
              <p:cNvPr id="34" name="육각형 33"/>
              <p:cNvSpPr/>
              <p:nvPr/>
            </p:nvSpPr>
            <p:spPr>
              <a:xfrm rot="5400000">
                <a:off x="3289314" y="2051064"/>
                <a:ext cx="2781300" cy="2374872"/>
              </a:xfrm>
              <a:prstGeom prst="hexagon">
                <a:avLst/>
              </a:prstGeom>
              <a:solidFill>
                <a:srgbClr val="F58536"/>
              </a:solidFill>
              <a:ln>
                <a:solidFill>
                  <a:srgbClr val="F585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/>
              <p:nvPr/>
            </p:nvSpPr>
            <p:spPr>
              <a:xfrm rot="5400000">
                <a:off x="3430169" y="2189700"/>
                <a:ext cx="2498092" cy="2109669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rgbClr val="F585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36" r="26864"/>
            <a:stretch/>
          </p:blipFill>
          <p:spPr>
            <a:xfrm>
              <a:off x="9707612" y="-94440"/>
              <a:ext cx="1810512" cy="2409825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15026840" y="-5947410"/>
            <a:ext cx="2374872" cy="2781300"/>
            <a:chOff x="11826440" y="-323850"/>
            <a:chExt cx="2374872" cy="2781300"/>
          </a:xfrm>
        </p:grpSpPr>
        <p:grpSp>
          <p:nvGrpSpPr>
            <p:cNvPr id="28" name="그룹 27"/>
            <p:cNvGrpSpPr/>
            <p:nvPr/>
          </p:nvGrpSpPr>
          <p:grpSpPr>
            <a:xfrm>
              <a:off x="11826440" y="-323850"/>
              <a:ext cx="2374872" cy="2781300"/>
              <a:chOff x="3492528" y="1847850"/>
              <a:chExt cx="2374872" cy="2781300"/>
            </a:xfrm>
            <a:solidFill>
              <a:schemeClr val="bg1"/>
            </a:solidFill>
          </p:grpSpPr>
          <p:sp>
            <p:nvSpPr>
              <p:cNvPr id="30" name="육각형 29"/>
              <p:cNvSpPr/>
              <p:nvPr/>
            </p:nvSpPr>
            <p:spPr>
              <a:xfrm rot="5400000">
                <a:off x="3289314" y="2051064"/>
                <a:ext cx="2781300" cy="2374872"/>
              </a:xfrm>
              <a:prstGeom prst="hexagon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7F6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/>
              <p:nvPr/>
            </p:nvSpPr>
            <p:spPr>
              <a:xfrm rot="5400000">
                <a:off x="3430169" y="2189700"/>
                <a:ext cx="2498092" cy="2109669"/>
              </a:xfrm>
              <a:prstGeom prst="hexag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7F6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45331" y="651123"/>
              <a:ext cx="1907093" cy="796368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449" y="-2897463"/>
            <a:ext cx="2412123" cy="106506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5" t="39959" r="76708" b="37375"/>
          <a:stretch/>
        </p:blipFill>
        <p:spPr>
          <a:xfrm>
            <a:off x="10317702" y="-829598"/>
            <a:ext cx="2028444" cy="188092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259300" y="-1024863"/>
            <a:ext cx="243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  <a:latin typeface="Franklin Gothic Heavy" panose="020B0903020102020204" pitchFamily="34" charset="0"/>
              </a:rPr>
              <a:t>Jira Software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652" y="-822688"/>
            <a:ext cx="1504750" cy="15047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046186" y="-1072225"/>
            <a:ext cx="1675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latin typeface="Franklin Gothic Heavy" panose="020B0903020102020204" pitchFamily="34" charset="0"/>
              </a:rPr>
              <a:t>MyBatis</a:t>
            </a:r>
            <a:endParaRPr lang="ko-KR" altLang="en-US" sz="2800" b="1" dirty="0">
              <a:latin typeface="Franklin Gothic Heavy" panose="020B0903020102020204" pitchFamily="34" charset="0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-5227442" y="1837409"/>
            <a:ext cx="16526583" cy="7153948"/>
            <a:chOff x="-5227442" y="1837409"/>
            <a:chExt cx="16526583" cy="7153948"/>
          </a:xfrm>
        </p:grpSpPr>
        <p:grpSp>
          <p:nvGrpSpPr>
            <p:cNvPr id="91" name="그룹 90"/>
            <p:cNvGrpSpPr/>
            <p:nvPr/>
          </p:nvGrpSpPr>
          <p:grpSpPr>
            <a:xfrm>
              <a:off x="-5227442" y="1837409"/>
              <a:ext cx="16515160" cy="7153948"/>
              <a:chOff x="-5227442" y="1837409"/>
              <a:chExt cx="16515160" cy="7153948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227442" y="1837409"/>
                <a:ext cx="16515160" cy="7153948"/>
              </a:xfrm>
              <a:prstGeom prst="rect">
                <a:avLst/>
              </a:prstGeom>
            </p:spPr>
          </p:pic>
          <p:grpSp>
            <p:nvGrpSpPr>
              <p:cNvPr id="89" name="그룹 88"/>
              <p:cNvGrpSpPr/>
              <p:nvPr/>
            </p:nvGrpSpPr>
            <p:grpSpPr>
              <a:xfrm>
                <a:off x="-5227442" y="1837409"/>
                <a:ext cx="2374872" cy="2781300"/>
                <a:chOff x="10100282" y="4034217"/>
                <a:chExt cx="2374872" cy="2781300"/>
              </a:xfrm>
            </p:grpSpPr>
            <p:grpSp>
              <p:nvGrpSpPr>
                <p:cNvPr id="85" name="그룹 84"/>
                <p:cNvGrpSpPr/>
                <p:nvPr/>
              </p:nvGrpSpPr>
              <p:grpSpPr>
                <a:xfrm>
                  <a:off x="10100282" y="4034217"/>
                  <a:ext cx="2374872" cy="2781300"/>
                  <a:chOff x="3492528" y="1847850"/>
                  <a:chExt cx="2374872" cy="2781300"/>
                </a:xfrm>
                <a:solidFill>
                  <a:srgbClr val="2B2B2B"/>
                </a:solidFill>
              </p:grpSpPr>
              <p:sp>
                <p:nvSpPr>
                  <p:cNvPr id="86" name="육각형 85"/>
                  <p:cNvSpPr/>
                  <p:nvPr/>
                </p:nvSpPr>
                <p:spPr>
                  <a:xfrm rot="5400000">
                    <a:off x="3289314" y="2051064"/>
                    <a:ext cx="2781300" cy="2374872"/>
                  </a:xfrm>
                  <a:prstGeom prst="hexagon">
                    <a:avLst/>
                  </a:prstGeom>
                  <a:solidFill>
                    <a:srgbClr val="8AC621"/>
                  </a:solidFill>
                  <a:ln>
                    <a:solidFill>
                      <a:srgbClr val="8AC62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" name="육각형 86"/>
                  <p:cNvSpPr/>
                  <p:nvPr/>
                </p:nvSpPr>
                <p:spPr>
                  <a:xfrm rot="5400000">
                    <a:off x="3430169" y="2189700"/>
                    <a:ext cx="2498092" cy="2109669"/>
                  </a:xfrm>
                  <a:prstGeom prst="hexagon">
                    <a:avLst/>
                  </a:prstGeom>
                  <a:grpFill/>
                  <a:ln>
                    <a:solidFill>
                      <a:srgbClr val="2B2B2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83" name="그림 82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71982" y="4769454"/>
                  <a:ext cx="2063772" cy="128985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8" name="그룹 87"/>
            <p:cNvGrpSpPr/>
            <p:nvPr/>
          </p:nvGrpSpPr>
          <p:grpSpPr>
            <a:xfrm>
              <a:off x="8908229" y="6210057"/>
              <a:ext cx="2390912" cy="2781300"/>
              <a:chOff x="8908229" y="6210057"/>
              <a:chExt cx="2390912" cy="2781300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8924269" y="6210057"/>
                <a:ext cx="2374872" cy="2781300"/>
                <a:chOff x="3492528" y="1847850"/>
                <a:chExt cx="2374872" cy="2781300"/>
              </a:xfrm>
            </p:grpSpPr>
            <p:sp>
              <p:nvSpPr>
                <p:cNvPr id="81" name="육각형 80"/>
                <p:cNvSpPr/>
                <p:nvPr/>
              </p:nvSpPr>
              <p:spPr>
                <a:xfrm rot="5400000">
                  <a:off x="3289314" y="2051064"/>
                  <a:ext cx="2781300" cy="2374872"/>
                </a:xfrm>
                <a:prstGeom prst="hexagon">
                  <a:avLst/>
                </a:prstGeom>
                <a:solidFill>
                  <a:srgbClr val="FFCA2B"/>
                </a:solidFill>
                <a:ln>
                  <a:solidFill>
                    <a:srgbClr val="FFCA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육각형 81"/>
                <p:cNvSpPr/>
                <p:nvPr/>
              </p:nvSpPr>
              <p:spPr>
                <a:xfrm rot="5400000">
                  <a:off x="3430169" y="2189700"/>
                  <a:ext cx="2498092" cy="2109669"/>
                </a:xfrm>
                <a:prstGeom prst="hexag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08229" y="7197066"/>
                <a:ext cx="2348455" cy="80728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7047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39</Words>
  <Application>Microsoft Office PowerPoint</Application>
  <PresentationFormat>와이드스크린</PresentationFormat>
  <Paragraphs>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Franklin Gothic Heavy</vt:lpstr>
      <vt:lpstr>맑은 고딕</vt:lpstr>
      <vt:lpstr>Office 테마</vt:lpstr>
      <vt:lpstr>PowerPoint 프레젠테이션</vt:lpstr>
      <vt:lpstr>System Architecture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14</cp:revision>
  <dcterms:created xsi:type="dcterms:W3CDTF">2020-02-14T06:26:30Z</dcterms:created>
  <dcterms:modified xsi:type="dcterms:W3CDTF">2020-03-27T02:49:55Z</dcterms:modified>
</cp:coreProperties>
</file>