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2DC"/>
    <a:srgbClr val="206E5F"/>
    <a:srgbClr val="2684FF"/>
    <a:srgbClr val="D3DEF1"/>
    <a:srgbClr val="7F6000"/>
    <a:srgbClr val="F58536"/>
    <a:srgbClr val="0D974D"/>
    <a:srgbClr val="FFEEE5"/>
    <a:srgbClr val="FF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7E9D-AC33-46CB-AB94-578C7BF21176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1367" y="-354949"/>
            <a:ext cx="13089945" cy="7182055"/>
            <a:chOff x="1111367" y="-354949"/>
            <a:chExt cx="13089945" cy="7182055"/>
          </a:xfrm>
        </p:grpSpPr>
        <p:grpSp>
          <p:nvGrpSpPr>
            <p:cNvPr id="8" name="그룹 7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2528" y="1847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" name="육각형 4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E44D26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280" y="2311003"/>
                <a:ext cx="1997869" cy="199786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307874" y="-354949"/>
              <a:ext cx="2374872" cy="2781300"/>
              <a:chOff x="6083327" y="1838325"/>
              <a:chExt cx="2374872" cy="27813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83327" y="183832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13" name="육각형 1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1673B6"/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262" y="2311003"/>
                <a:ext cx="1386485" cy="1956677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111367" y="1847850"/>
              <a:ext cx="2374872" cy="2781300"/>
              <a:chOff x="3492528" y="1847850"/>
              <a:chExt cx="2374872" cy="2781300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A227"/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07" y="2255619"/>
              <a:ext cx="1494162" cy="2053253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2307125" y="4045806"/>
              <a:ext cx="2374872" cy="2781300"/>
              <a:chOff x="2297305" y="4000500"/>
              <a:chExt cx="2374872" cy="27813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26" name="육각형 2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41B883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835" y="4753712"/>
                <a:ext cx="1615812" cy="161581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045716" y="4341726"/>
                <a:ext cx="878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206E5F"/>
                    </a:solidFill>
                    <a:latin typeface="Franklin Gothic Heavy" panose="020B0903020102020204" pitchFamily="34" charset="0"/>
                  </a:rPr>
                  <a:t>VUE</a:t>
                </a:r>
                <a:endParaRPr lang="ko-KR" altLang="en-US" sz="2800" b="1" dirty="0">
                  <a:solidFill>
                    <a:srgbClr val="206E5F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688239" y="4039456"/>
              <a:ext cx="2374872" cy="2781300"/>
              <a:chOff x="4685785" y="4000500"/>
              <a:chExt cx="2374872" cy="278130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68578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34" name="육각형 3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3D7FF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9407" y="4873943"/>
                <a:ext cx="1370624" cy="1370624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06380" y="4341726"/>
                <a:ext cx="1474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7030A0"/>
                    </a:solidFill>
                    <a:latin typeface="Franklin Gothic Heavy" panose="020B0903020102020204" pitchFamily="34" charset="0"/>
                  </a:rPr>
                  <a:t>Quasar</a:t>
                </a:r>
                <a:endParaRPr lang="ko-KR" altLang="en-US" sz="2800" b="1" dirty="0">
                  <a:solidFill>
                    <a:srgbClr val="7030A0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48093" y="1847850"/>
              <a:ext cx="2374872" cy="2781300"/>
              <a:chOff x="8028529" y="-470297"/>
              <a:chExt cx="2374872" cy="27813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028529" y="-47029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053" y="-131350"/>
                <a:ext cx="1076325" cy="1969675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7064200" y="4045806"/>
              <a:ext cx="2374872" cy="2781300"/>
              <a:chOff x="2297305" y="4000500"/>
              <a:chExt cx="2374872" cy="278130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0" name="육각형 49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rgbClr val="4C97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E4FBCF"/>
                </a:solidFill>
                <a:ln>
                  <a:solidFill>
                    <a:srgbClr val="C3F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01083" y="4505191"/>
                <a:ext cx="223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Franklin Gothic Heavy" panose="020B0903020102020204" pitchFamily="34" charset="0"/>
                  </a:rPr>
                  <a:t>Spring Boot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132" y="4978969"/>
              <a:ext cx="1288388" cy="129471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5871275" y="1849041"/>
              <a:ext cx="2374872" cy="2781300"/>
              <a:chOff x="7068444" y="-354949"/>
              <a:chExt cx="2374872" cy="27813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068444" y="-354949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6" name="육각형 5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09999"/>
                </a:solidFill>
                <a:ln>
                  <a:solidFill>
                    <a:srgbClr val="206E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C0EAE5"/>
                </a:solidFill>
                <a:ln>
                  <a:solidFill>
                    <a:srgbClr val="00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2885" y="260082"/>
                <a:ext cx="1678881" cy="1678881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4675368" y="-353133"/>
              <a:ext cx="2374872" cy="2781300"/>
              <a:chOff x="4713024" y="-323850"/>
              <a:chExt cx="2374872" cy="278130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713024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64" name="육각형 6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9999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FEEE5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07" y="575949"/>
                <a:ext cx="1299524" cy="129952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225697" y="75373"/>
                <a:ext cx="145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anklin Gothic Heavy" panose="020B0903020102020204" pitchFamily="34" charset="0"/>
                  </a:rPr>
                  <a:t>Ubuntu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051832" y="-348915"/>
              <a:ext cx="2374872" cy="2781300"/>
              <a:chOff x="2342033" y="-333375"/>
              <a:chExt cx="2374872" cy="278130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342033" y="-33337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73" name="육각형 7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D974D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510" y="711579"/>
                <a:ext cx="1993490" cy="669339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9442054" y="4030980"/>
              <a:ext cx="2374872" cy="2781300"/>
              <a:chOff x="3492528" y="1847850"/>
              <a:chExt cx="2374872" cy="2781300"/>
            </a:xfrm>
          </p:grpSpPr>
          <p:sp>
            <p:nvSpPr>
              <p:cNvPr id="77" name="육각형 7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C62DC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617144" y="1838325"/>
              <a:ext cx="2374872" cy="2781300"/>
              <a:chOff x="3492528" y="1847850"/>
              <a:chExt cx="2374872" cy="2781300"/>
            </a:xfrm>
          </p:grpSpPr>
          <p:sp>
            <p:nvSpPr>
              <p:cNvPr id="80" name="육각형 7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43647" y="-354330"/>
              <a:ext cx="2374872" cy="2781300"/>
              <a:chOff x="9458887" y="-323850"/>
              <a:chExt cx="2374872" cy="27813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9458887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3" name="육각형 8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58536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6" r="26864"/>
              <a:stretch/>
            </p:blipFill>
            <p:spPr>
              <a:xfrm>
                <a:off x="9707612" y="-94440"/>
                <a:ext cx="1810512" cy="240982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1826440" y="-339090"/>
              <a:ext cx="2374872" cy="2781300"/>
              <a:chOff x="11826440" y="-323850"/>
              <a:chExt cx="2374872" cy="27813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1826440" y="-323850"/>
                <a:ext cx="2374872" cy="2781300"/>
                <a:chOff x="3492528" y="1847850"/>
                <a:chExt cx="2374872" cy="2781300"/>
              </a:xfrm>
              <a:solidFill>
                <a:schemeClr val="bg1"/>
              </a:solidFill>
            </p:grpSpPr>
            <p:sp>
              <p:nvSpPr>
                <p:cNvPr id="86" name="육각형 8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5331" y="651123"/>
                <a:ext cx="1907093" cy="79636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49" y="2710857"/>
              <a:ext cx="2412123" cy="10650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39959" r="76708" b="37375"/>
            <a:stretch/>
          </p:blipFill>
          <p:spPr>
            <a:xfrm>
              <a:off x="9500496" y="4785969"/>
              <a:ext cx="2028444" cy="188092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9442094" y="4590704"/>
              <a:ext cx="243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Jira Software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589547" y="-182286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922912" y="-1160087"/>
            <a:ext cx="1780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</a:p>
          <a:p>
            <a:endParaRPr lang="en-US" altLang="ko-KR" dirty="0"/>
          </a:p>
          <a:p>
            <a:r>
              <a:rPr lang="en-US" altLang="ko-KR" dirty="0" smtClean="0"/>
              <a:t>Vue.js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..</a:t>
            </a:r>
          </a:p>
          <a:p>
            <a:r>
              <a:rPr lang="en-US" altLang="ko-KR" dirty="0" smtClean="0"/>
              <a:t>  ..     </a:t>
            </a:r>
          </a:p>
          <a:p>
            <a:r>
              <a:rPr lang="en-US" altLang="ko-KR" dirty="0" smtClean="0"/>
              <a:t>  ..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2581065" y="1617783"/>
            <a:ext cx="5908743" cy="4895512"/>
            <a:chOff x="2581065" y="1312985"/>
            <a:chExt cx="5908743" cy="489551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81065" y="1312985"/>
              <a:ext cx="5908743" cy="4895512"/>
            </a:xfrm>
            <a:prstGeom prst="round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02361" y="1588024"/>
              <a:ext cx="4466151" cy="4466151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146865" y="2432528"/>
              <a:ext cx="2777142" cy="27771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6341" y="2851603"/>
              <a:ext cx="23581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030A0"/>
                  </a:solidFill>
                </a:rPr>
                <a:t>REST API SERVICE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48165" y="1804746"/>
            <a:ext cx="5868943" cy="4403751"/>
            <a:chOff x="1844842" y="6803511"/>
            <a:chExt cx="5868943" cy="440375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844842" y="7559769"/>
              <a:ext cx="5868943" cy="3647493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97726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3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SERVICE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65079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0956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DAO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068043" y="6803511"/>
              <a:ext cx="4661003" cy="756258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8628" y="6860666"/>
              <a:ext cx="4779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REST Controller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147947" y="807638"/>
            <a:ext cx="4380111" cy="5833641"/>
            <a:chOff x="19147947" y="807638"/>
            <a:chExt cx="4380111" cy="5833641"/>
          </a:xfrm>
        </p:grpSpPr>
        <p:sp>
          <p:nvSpPr>
            <p:cNvPr id="29" name="원통 28"/>
            <p:cNvSpPr/>
            <p:nvPr/>
          </p:nvSpPr>
          <p:spPr>
            <a:xfrm>
              <a:off x="19757085" y="4501016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147947" y="1588024"/>
              <a:ext cx="4380111" cy="5053255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9312069" y="807638"/>
              <a:ext cx="3770050" cy="765041"/>
              <a:chOff x="19147948" y="-56179"/>
              <a:chExt cx="3770050" cy="76504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19147948" y="-56179"/>
                <a:ext cx="3770050" cy="75625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28532" y="976"/>
                <a:ext cx="3489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bg1"/>
                    </a:solidFill>
                  </a:rPr>
                  <a:t>Amazon EC2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원통 27"/>
            <p:cNvSpPr/>
            <p:nvPr/>
          </p:nvSpPr>
          <p:spPr>
            <a:xfrm>
              <a:off x="19757085" y="3561015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19757085" y="2621013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409258" y="4114652"/>
              <a:ext cx="2086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MySQL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왼쪽/오른쪽 화살표 30"/>
          <p:cNvSpPr/>
          <p:nvPr/>
        </p:nvSpPr>
        <p:spPr>
          <a:xfrm>
            <a:off x="16881230" y="3866267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>
            <a:off x="8660810" y="3933148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/오른쪽 화살표 37"/>
          <p:cNvSpPr/>
          <p:nvPr/>
        </p:nvSpPr>
        <p:spPr>
          <a:xfrm>
            <a:off x="230531" y="4000029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5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27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Franklin Gothic Heavy</vt:lpstr>
      <vt:lpstr>Office 테마</vt:lpstr>
      <vt:lpstr>PowerPoint 프레젠테이션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2020-02-14T06:26:30Z</dcterms:created>
  <dcterms:modified xsi:type="dcterms:W3CDTF">2020-02-17T07:20:41Z</dcterms:modified>
</cp:coreProperties>
</file>