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47f786f59_9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47f786f59_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47f786f59_9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47f786f59_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47f786f59_9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47f786f59_9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47f786f59_9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47f786f59_9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47f786f59_1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47f786f59_1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47f786f59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47f786f59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47f786f59_1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47f786f59_1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47f786f59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47f786f5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47f786f59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47f786f59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47f786f59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47f786f59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47f786f59_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47f786f59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47f786f59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47f786f59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potbugs.readthedocs.io/en/stable/introduction.html" TargetMode="External"/><Relationship Id="rId4" Type="http://schemas.openxmlformats.org/officeDocument/2006/relationships/hyperlink" Target="https://spotbugs.github.io/" TargetMode="External"/><Relationship Id="rId5" Type="http://schemas.openxmlformats.org/officeDocument/2006/relationships/hyperlink" Target="https://www.youtube.com/watch?v=5VPRh301DuI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330075" y="3691075"/>
            <a:ext cx="58284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Javier de la Hoz, Eduardo Barañano, Sergio Varona, Roberto Matas, Víctor Pérez y Daniel Llovio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76" y="1304650"/>
            <a:ext cx="4705475" cy="19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ctrTitle"/>
          </p:nvPr>
        </p:nvSpPr>
        <p:spPr>
          <a:xfrm>
            <a:off x="435050" y="0"/>
            <a:ext cx="5033400" cy="14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análisis</a:t>
            </a:r>
            <a:endParaRPr/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50" y="1844925"/>
            <a:ext cx="58674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2"/>
          <p:cNvSpPr txBox="1"/>
          <p:nvPr/>
        </p:nvSpPr>
        <p:spPr>
          <a:xfrm>
            <a:off x="435050" y="1366625"/>
            <a:ext cx="6873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 pestaña Bug Explorer nos permite clasificar y acceder fácilmente a los bugs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ctrTitle"/>
          </p:nvPr>
        </p:nvSpPr>
        <p:spPr>
          <a:xfrm>
            <a:off x="569150" y="246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Enlaces de Interés</a:t>
            </a:r>
            <a:endParaRPr/>
          </a:p>
        </p:txBody>
      </p:sp>
      <p:sp>
        <p:nvSpPr>
          <p:cNvPr id="351" name="Google Shape;351;p23"/>
          <p:cNvSpPr txBox="1"/>
          <p:nvPr>
            <p:ph idx="1" type="subTitle"/>
          </p:nvPr>
        </p:nvSpPr>
        <p:spPr>
          <a:xfrm>
            <a:off x="569150" y="1876350"/>
            <a:ext cx="71424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Documentación del plugin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https://spotbugs.readthedocs.io/en/stable/introduction.html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"/>
          <p:cNvSpPr txBox="1"/>
          <p:nvPr/>
        </p:nvSpPr>
        <p:spPr>
          <a:xfrm>
            <a:off x="569150" y="2475525"/>
            <a:ext cx="61455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s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Página oficial</a:t>
            </a:r>
            <a:r>
              <a:rPr lang="es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del plugin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https://spotbugs.github.io/</a:t>
            </a:r>
            <a:endParaRPr/>
          </a:p>
        </p:txBody>
      </p:sp>
      <p:sp>
        <p:nvSpPr>
          <p:cNvPr id="353" name="Google Shape;353;p23"/>
          <p:cNvSpPr txBox="1"/>
          <p:nvPr/>
        </p:nvSpPr>
        <p:spPr>
          <a:xfrm>
            <a:off x="569150" y="3046100"/>
            <a:ext cx="7825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s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Videotutorial de referencia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https://www.youtube.com/watch?v=5VPRh301DuI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ctrTitle"/>
          </p:nvPr>
        </p:nvSpPr>
        <p:spPr>
          <a:xfrm>
            <a:off x="2688950" y="1115328"/>
            <a:ext cx="5531700" cy="23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Preguntas</a:t>
            </a:r>
            <a:endParaRPr sz="5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type="ctrTitle"/>
          </p:nvPr>
        </p:nvSpPr>
        <p:spPr>
          <a:xfrm>
            <a:off x="824000" y="882650"/>
            <a:ext cx="7428300" cy="26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¡Muchas gracias por su atención!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382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462350" y="1466550"/>
            <a:ext cx="83001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Requisitos previos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Introducción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Compatibilidad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Instalación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Funcionamiento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Ejemplos de análisis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Enlaces de interés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Preguntas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382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previos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462350" y="1466550"/>
            <a:ext cx="80064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s"/>
              <a:t>SpotBugs plugin de Eclipse:</a:t>
            </a:r>
            <a:r>
              <a:rPr lang="es"/>
              <a:t> se puede descargar desde el Marketplace de Eclipse, explicación detallada más adelante.</a:t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462350" y="2411000"/>
            <a:ext cx="7785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b="1" i="1" lang="es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Eclipse:</a:t>
            </a:r>
            <a:r>
              <a:rPr lang="es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en principio, cualquiera de las versiones que venimos utilizando en clase de Eclipse es compatible con SpotBugs.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462350" y="3340500"/>
            <a:ext cx="74337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b="1" i="1" lang="es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JDK: </a:t>
            </a:r>
            <a:r>
              <a:rPr lang="es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 necesaria como mínimo la versión 1.8 de JDK/JRE o superior.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3935150"/>
            <a:ext cx="83629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/>
        </p:nvSpPr>
        <p:spPr>
          <a:xfrm>
            <a:off x="557325" y="591200"/>
            <a:ext cx="78720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25" y="1772550"/>
            <a:ext cx="73342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222000" y="229425"/>
            <a:ext cx="73860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Introducción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ctrTitle"/>
          </p:nvPr>
        </p:nvSpPr>
        <p:spPr>
          <a:xfrm>
            <a:off x="824000" y="1541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Compatibilidad</a:t>
            </a:r>
            <a:endParaRPr/>
          </a:p>
        </p:txBody>
      </p:sp>
      <p:sp>
        <p:nvSpPr>
          <p:cNvPr id="306" name="Google Shape;306;p17"/>
          <p:cNvSpPr txBox="1"/>
          <p:nvPr>
            <p:ph idx="1" type="subTitle"/>
          </p:nvPr>
        </p:nvSpPr>
        <p:spPr>
          <a:xfrm>
            <a:off x="654650" y="1497650"/>
            <a:ext cx="4255500" cy="1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SpotBugs está disponible en Eclipse, Maven, Gradle y 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Además se puede ejecutar directamente como argumento al llamar al comando java desde una shell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38" y="3294175"/>
            <a:ext cx="4512225" cy="4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ctrTitle"/>
          </p:nvPr>
        </p:nvSpPr>
        <p:spPr>
          <a:xfrm>
            <a:off x="435125" y="-305600"/>
            <a:ext cx="8057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 rotWithShape="1">
          <a:blip r:embed="rId3">
            <a:alphaModFix/>
          </a:blip>
          <a:srcRect b="-779" l="0" r="0" t="780"/>
          <a:stretch/>
        </p:blipFill>
        <p:spPr>
          <a:xfrm>
            <a:off x="4836775" y="164850"/>
            <a:ext cx="3429550" cy="473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75" y="1349600"/>
            <a:ext cx="2733956" cy="32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ctrTitle"/>
          </p:nvPr>
        </p:nvSpPr>
        <p:spPr>
          <a:xfrm>
            <a:off x="247000" y="177370"/>
            <a:ext cx="4255500" cy="10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90" y="1158525"/>
            <a:ext cx="3555610" cy="36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 txBox="1"/>
          <p:nvPr/>
        </p:nvSpPr>
        <p:spPr>
          <a:xfrm>
            <a:off x="4277900" y="1077425"/>
            <a:ext cx="4626300" cy="2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Además, para utilizarlo en Maven simplemente se actualiza el pom y se llama al comando:         “</a:t>
            </a:r>
            <a:r>
              <a:rPr b="1" i="1"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mvn</a:t>
            </a: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1"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spotbugs:spotbugs”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 pueden comprobar los bugs haciendo:         </a:t>
            </a:r>
            <a:r>
              <a:rPr b="1" i="1"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“mvn spotbugs:check”</a:t>
            </a:r>
            <a:endParaRPr b="1" i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Es bastante útil puesto que se puede integrar con SonarQube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500" y="3235425"/>
            <a:ext cx="4490001" cy="15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ctrTitle"/>
          </p:nvPr>
        </p:nvSpPr>
        <p:spPr>
          <a:xfrm>
            <a:off x="247000" y="177370"/>
            <a:ext cx="4255500" cy="10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</a:t>
            </a:r>
            <a:endParaRPr/>
          </a:p>
        </p:txBody>
      </p:sp>
      <p:sp>
        <p:nvSpPr>
          <p:cNvPr id="328" name="Google Shape;328;p20"/>
          <p:cNvSpPr txBox="1"/>
          <p:nvPr/>
        </p:nvSpPr>
        <p:spPr>
          <a:xfrm>
            <a:off x="247000" y="1865000"/>
            <a:ext cx="45588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El plugin categoriza los bugs en función de las consecuencias que tienen en el proyecto, distinguiendo entre varios tipos.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Además, se asigna un valor en función de lo peligroso que pueda ser un bug.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500" y="611225"/>
            <a:ext cx="2686875" cy="40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idx="1" type="subTitle"/>
          </p:nvPr>
        </p:nvSpPr>
        <p:spPr>
          <a:xfrm>
            <a:off x="152400" y="31374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Salida del análisis</a:t>
            </a:r>
            <a:endParaRPr sz="1400"/>
          </a:p>
        </p:txBody>
      </p:sp>
      <p:sp>
        <p:nvSpPr>
          <p:cNvPr id="335" name="Google Shape;335;p21"/>
          <p:cNvSpPr txBox="1"/>
          <p:nvPr>
            <p:ph type="ctrTitle"/>
          </p:nvPr>
        </p:nvSpPr>
        <p:spPr>
          <a:xfrm>
            <a:off x="247000" y="177375"/>
            <a:ext cx="5081400" cy="10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análisis</a:t>
            </a:r>
            <a:endParaRPr/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00" y="3430170"/>
            <a:ext cx="8839199" cy="105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000" y="1818482"/>
            <a:ext cx="329565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1"/>
          <p:cNvSpPr txBox="1"/>
          <p:nvPr/>
        </p:nvSpPr>
        <p:spPr>
          <a:xfrm>
            <a:off x="152400" y="1492225"/>
            <a:ext cx="37227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Código del bug: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