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603" autoAdjust="0"/>
    <p:restoredTop sz="86409" autoAdjust="0"/>
  </p:normalViewPr>
  <p:slideViewPr>
    <p:cSldViewPr snapToGrid="0">
      <p:cViewPr varScale="1">
        <p:scale>
          <a:sx n="74" d="100"/>
          <a:sy n="74" d="100"/>
        </p:scale>
        <p:origin x="139" y="77"/>
      </p:cViewPr>
      <p:guideLst/>
    </p:cSldViewPr>
  </p:slideViewPr>
  <p:outlineViewPr>
    <p:cViewPr>
      <p:scale>
        <a:sx n="33" d="100"/>
        <a:sy n="33" d="100"/>
      </p:scale>
      <p:origin x="0" y="-548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850D0-FCC0-AB41-557E-5B79E3F67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94E029-E0A0-2519-7DB3-E812C9FD52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D0CB3-8554-E91E-4CB5-1E3A4F10C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F76F-BEBB-43D3-A46F-4D13C4378B7A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9A89C-0201-7621-4D79-A67562CE4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63E42-B194-357C-DEE9-686D94037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16AC-AAB6-4671-987F-49A8A6F33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58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29960-05D3-F75A-61B1-DCC420269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7DE988-960D-196A-CA9C-086D3E89A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804BB-CAA1-F99D-0A88-ABA9D24D1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F76F-BEBB-43D3-A46F-4D13C4378B7A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76267-3C02-33AF-A9AD-ED6F43EDC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A8869-1B9A-FFAE-0F27-28211E43C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16AC-AAB6-4671-987F-49A8A6F33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0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1609C8-5EFC-B90C-9741-A79DD64899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94E74F-80F8-FB7F-489A-ED9D54464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AFFB1-C186-2090-D135-3724E444B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F76F-BEBB-43D3-A46F-4D13C4378B7A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4558E-3331-DAB5-1DA3-D458D4C78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07209-A89F-4ADC-4F8C-A04AB6CFF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16AC-AAB6-4671-987F-49A8A6F33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06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EB397-D5C7-C9D0-3AA6-14BF461DA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4AE40-404C-1C66-1547-B8E085D00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F8AA3-B6FF-DDC1-96E6-3ADCE98D9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F76F-BEBB-43D3-A46F-4D13C4378B7A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07626-ABB6-44F1-EBFE-FC58D97A9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A1E58-662D-3319-B0EB-FC2509410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16AC-AAB6-4671-987F-49A8A6F33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392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D3A1-7DDF-B08E-A1FB-8C5C95E47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A5FB3-20AF-852D-3C03-DB741552D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67D7C-C151-9636-69A4-01A006BDB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F76F-BEBB-43D3-A46F-4D13C4378B7A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AEA8F-B850-8806-EE7E-83FBF4B55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A6016-94E5-776E-CB07-07FA02DDE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16AC-AAB6-4671-987F-49A8A6F33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20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061CC-443C-0E60-7D12-210A58393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17A3E-4B7E-51EB-5B26-8C0F0E733F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7ECD72-0B86-00EE-54DA-C3B41FA61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0D654D-E8BC-A414-043E-6FE42A3C8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F76F-BEBB-43D3-A46F-4D13C4378B7A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71754-7EB6-91BD-F9A5-00E63D3EC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22885-AA91-60A7-1380-D61891E2A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16AC-AAB6-4671-987F-49A8A6F33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752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BD500-5E51-E89F-54D9-40900E515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3DEDA-BCFB-0958-36C8-06AA38961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CE8D85-D5E9-750D-4BD9-94DD33A8A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EFC1AC-512A-51DE-ED2F-94EB5450F9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B653D3-D533-E1D2-D7F9-EAA69ABF9D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AE26A1-EF06-76B1-1AFC-6902C5395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F76F-BEBB-43D3-A46F-4D13C4378B7A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85B759-97B5-45DB-333C-49C884BB7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765138-707A-98BD-E756-E2DB86A35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16AC-AAB6-4671-987F-49A8A6F33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7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4892-142D-BB63-B955-E97870AEB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84D24A-5CD7-D80A-54C5-698C19F2D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F76F-BEBB-43D3-A46F-4D13C4378B7A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3D7ECC-BB9C-4744-F340-6089629C8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FA22D5-7ED9-C34E-4181-16D50B6C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16AC-AAB6-4671-987F-49A8A6F33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359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DEA864-7873-DF3C-6578-D7CEC3744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F76F-BEBB-43D3-A46F-4D13C4378B7A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7E123B-A4CB-EBDB-9980-DE36AA51E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6D5C5A-0A9C-3523-5CCB-8E519B60D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16AC-AAB6-4671-987F-49A8A6F33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54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B2EA2-2BB5-74B2-F110-F0CE1585B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EFFE1-2458-5B34-F5F0-72DF791D5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B0ABA6-1F80-601C-E13F-1328EC0B5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0DA2D2-BF07-DA89-BA0A-12E8321C0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F76F-BEBB-43D3-A46F-4D13C4378B7A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8E734-92CE-82AE-08FE-2733FBA92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E52807-7580-F828-771D-72CD569A3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16AC-AAB6-4671-987F-49A8A6F33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753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645A3-F52D-7BDD-8C82-FF3FADB0E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D873E6-BB67-C4CC-6D22-6D1F3749B2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C6BA23-4B45-4D03-F608-05E97410C2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F6BE95-3135-AD80-176C-EB9FB0A62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F76F-BEBB-43D3-A46F-4D13C4378B7A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F812E4-A30A-4592-6DA5-FD4915DD7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A04006-27E9-0EEA-E742-631AAB25C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16AC-AAB6-4671-987F-49A8A6F33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39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89EFC8-C67A-D94F-5BDF-4CD2BE8ED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7ECFF-A15B-BC3A-2BE6-7BD29A932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F566E-C88D-9399-6A93-7F20A15509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DF76F-BEBB-43D3-A46F-4D13C4378B7A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0A04E-3170-95D4-7DAE-CBF41D74C8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77E10-9DC7-8E4E-DDA6-7FC69F64C9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E16AC-AAB6-4671-987F-49A8A6F33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73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uwebdev/web-231/blob/master/week-9/func-add.js" TargetMode="External"/><Relationship Id="rId2" Type="http://schemas.openxmlformats.org/officeDocument/2006/relationships/hyperlink" Target="https://github.com/buwebdev/web-231/blob/master/week-9/fruit-service.j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uwebdev/web-231/blob/master/week-9/func-to-fixed-position.j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B2DA8-DC54-2AB4-959E-D59127A7DD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231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1782D6-AEB0-FED5-4532-E99D2A9F75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9</a:t>
            </a:r>
          </a:p>
        </p:txBody>
      </p:sp>
    </p:spTree>
    <p:extLst>
      <p:ext uri="{BB962C8B-B14F-4D97-AF65-F5344CB8AC3E}">
        <p14:creationId xmlns:p14="http://schemas.microsoft.com/office/powerpoint/2010/main" val="3841519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9A8F9-C05A-CE63-E5AF-F43963C58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9.2 guidance</a:t>
            </a:r>
            <a:r>
              <a:rPr lang="en-US" baseline="0" dirty="0"/>
              <a:t> contd.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D7165-DDD1-64AE-C7DE-B045647CE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Dealer class.</a:t>
            </a:r>
          </a:p>
          <a:p>
            <a:r>
              <a:rPr lang="en-US" dirty="0"/>
              <a:t>**Warning** incomplete.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9D1A8B-4579-3C09-8B26-348F524A2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959" y="2922617"/>
            <a:ext cx="7240082" cy="325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17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A968E-1246-A6FA-639F-3E2C0F521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  <a:r>
              <a:rPr lang="en-US" baseline="0" dirty="0"/>
              <a:t> 9.2 guidance contd.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D4F5E-A0B7-DA8C-1EFD-A06C3B1AC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Dealer class contd.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63B611-FF77-DD05-1B09-A68753A4B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364" y="2357067"/>
            <a:ext cx="8639174" cy="368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502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B0563-45B5-8403-427E-21F9EDD24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  <a:r>
              <a:rPr lang="en-US" baseline="0" dirty="0"/>
              <a:t> 9.2 guidance contd.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D0515-B8FE-3A63-0BA3-ADDB232B4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Dealer class contd.</a:t>
            </a:r>
          </a:p>
          <a:p>
            <a:r>
              <a:rPr lang="en-US" dirty="0"/>
              <a:t>**WARNING** This function is incomplete; you will need to fix it.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3F42B0-117E-46ED-4DCA-821DEDFC2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811" y="3018429"/>
            <a:ext cx="7530378" cy="280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666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B75D-B103-FB3F-6D08-155068DA6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  <a:r>
              <a:rPr lang="en-US" baseline="0" dirty="0"/>
              <a:t> 9.2 guidance contd.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CCD63-E6EA-9656-8F9E-AFD9943F9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page</a:t>
            </a:r>
          </a:p>
          <a:p>
            <a:r>
              <a:rPr lang="en-US" dirty="0"/>
              <a:t>**WARNING** incomplete. 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715F7F-A6F9-EE21-7330-56DDEA2FB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673" y="2136708"/>
            <a:ext cx="6341485" cy="372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687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1B446-075C-0CA4-8423-6FB0E6F5E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23D60-25ED-284C-A7BA-25F49307C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  <a:p>
            <a:r>
              <a:rPr lang="en-US" dirty="0"/>
              <a:t>Strings</a:t>
            </a:r>
          </a:p>
          <a:p>
            <a:r>
              <a:rPr lang="en-US" dirty="0"/>
              <a:t>Assignment 9.2 guidance </a:t>
            </a:r>
          </a:p>
        </p:txBody>
      </p:sp>
    </p:spTree>
    <p:extLst>
      <p:ext uri="{BB962C8B-B14F-4D97-AF65-F5344CB8AC3E}">
        <p14:creationId xmlns:p14="http://schemas.microsoft.com/office/powerpoint/2010/main" val="3836101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ED499-9AEE-0661-D0BB-8D2E7C4C4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BDA8C-68FB-A470-F003-C7B54C4EB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 class in JavaScript, you use the</a:t>
            </a:r>
            <a:r>
              <a:rPr lang="en-US" baseline="0" dirty="0"/>
              <a:t> keyword class followed by an opening and closing curly brace.</a:t>
            </a:r>
          </a:p>
          <a:p>
            <a:pPr lvl="1"/>
            <a:r>
              <a:rPr lang="en-US" dirty="0"/>
              <a:t>Class Person {}</a:t>
            </a:r>
            <a:endParaRPr lang="en-US" baseline="0" dirty="0"/>
          </a:p>
          <a:p>
            <a:r>
              <a:rPr lang="en-US" dirty="0"/>
              <a:t>Methods are the functions inside of a class.</a:t>
            </a:r>
          </a:p>
          <a:p>
            <a:pPr lvl="1"/>
            <a:r>
              <a:rPr lang="en-US" dirty="0" err="1"/>
              <a:t>getFirstName</a:t>
            </a:r>
            <a:r>
              <a:rPr lang="en-US" dirty="0"/>
              <a:t>(), </a:t>
            </a:r>
            <a:r>
              <a:rPr lang="en-US" dirty="0" err="1"/>
              <a:t>getLastName</a:t>
            </a:r>
            <a:r>
              <a:rPr lang="en-US" dirty="0"/>
              <a:t>()</a:t>
            </a:r>
          </a:p>
          <a:p>
            <a:r>
              <a:rPr lang="en-US" dirty="0"/>
              <a:t>Properties are the fields inside of a class.</a:t>
            </a:r>
          </a:p>
          <a:p>
            <a:pPr lvl="1"/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endParaRPr lang="en-US" dirty="0"/>
          </a:p>
          <a:p>
            <a:pPr lvl="0"/>
            <a:r>
              <a:rPr lang="en-US" dirty="0"/>
              <a:t>Constructor</a:t>
            </a:r>
            <a:r>
              <a:rPr lang="en-US" baseline="0" dirty="0"/>
              <a:t> is a special method</a:t>
            </a:r>
            <a:r>
              <a:rPr lang="en-US" dirty="0"/>
              <a:t> assigned to all classes and is used to initialize an object created with the class keyword.</a:t>
            </a:r>
          </a:p>
          <a:p>
            <a:pPr lvl="1"/>
            <a:r>
              <a:rPr lang="en-US" dirty="0"/>
              <a:t>let </a:t>
            </a:r>
            <a:r>
              <a:rPr lang="en-US" dirty="0" err="1"/>
              <a:t>krasso</a:t>
            </a:r>
            <a:r>
              <a:rPr lang="en-US" dirty="0"/>
              <a:t> = new Person(); </a:t>
            </a:r>
          </a:p>
        </p:txBody>
      </p:sp>
    </p:spTree>
    <p:extLst>
      <p:ext uri="{BB962C8B-B14F-4D97-AF65-F5344CB8AC3E}">
        <p14:creationId xmlns:p14="http://schemas.microsoft.com/office/powerpoint/2010/main" val="2400262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BDBA1-E31F-6A6B-B0CE-DBD4B5B29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  <a:r>
              <a:rPr lang="en-US" baseline="0" dirty="0"/>
              <a:t> contd.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130A1-747C-E1E9-E46C-614AA30AB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</a:t>
            </a:r>
            <a:r>
              <a:rPr lang="en-US" baseline="0" dirty="0"/>
              <a:t>s</a:t>
            </a:r>
          </a:p>
          <a:p>
            <a:pPr lvl="1"/>
            <a:r>
              <a:rPr lang="en-US" dirty="0">
                <a:hlinkClick r:id="rId2"/>
              </a:rPr>
              <a:t>https://github.com/buwebdev/web-231/blob/master/week-9/fruit-service.js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https://github.com/buwebdev/web-231/blob/master/week-9/func-add.js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https://github.com/buwebdev/web-231/blob/master/week-9/func-to-fixed-position.js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91980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185A6-B68A-3BB7-F914-E58FE3FF7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D2325-C9F9-20C8-381F-F2416666E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</a:t>
            </a:r>
            <a:r>
              <a:rPr lang="en-US" baseline="0" dirty="0"/>
              <a:t> are a sequence of characters.</a:t>
            </a:r>
          </a:p>
          <a:p>
            <a:pPr lvl="1"/>
            <a:r>
              <a:rPr lang="en-US" dirty="0"/>
              <a:t>“Hello my name is Professor </a:t>
            </a:r>
            <a:r>
              <a:rPr lang="en-US" dirty="0" err="1"/>
              <a:t>Krasso</a:t>
            </a:r>
            <a:r>
              <a:rPr lang="en-US" dirty="0"/>
              <a:t>.”</a:t>
            </a:r>
          </a:p>
          <a:p>
            <a:r>
              <a:rPr lang="en-US" dirty="0"/>
              <a:t>Strings are created with single/double quotes.</a:t>
            </a:r>
          </a:p>
          <a:p>
            <a:r>
              <a:rPr lang="en-US" dirty="0"/>
              <a:t>Concatenation is the process of appending characters to an existing string.  This is done through the “plus” sign.</a:t>
            </a:r>
          </a:p>
          <a:p>
            <a:pPr lvl="1"/>
            <a:r>
              <a:rPr lang="en-US" dirty="0"/>
              <a:t>“Hello my name is “ + “Professor </a:t>
            </a:r>
            <a:r>
              <a:rPr lang="en-US" dirty="0" err="1"/>
              <a:t>Krasso</a:t>
            </a:r>
            <a:r>
              <a:rPr lang="en-US" dirty="0"/>
              <a:t>.”</a:t>
            </a:r>
          </a:p>
          <a:p>
            <a:pPr lvl="2"/>
            <a:r>
              <a:rPr lang="en-US" dirty="0"/>
              <a:t>Output: Hello my name is Professor </a:t>
            </a:r>
            <a:r>
              <a:rPr lang="en-US" dirty="0" err="1"/>
              <a:t>Krasso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8679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45951-6C6E-B81A-C697-5BB79C5B4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D7901-8D3F-3EFF-6BC0-CD5C8B88B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can be used to create complex strings.</a:t>
            </a:r>
          </a:p>
          <a:p>
            <a:pPr lvl="1"/>
            <a:r>
              <a:rPr lang="en-US" dirty="0"/>
              <a:t>let </a:t>
            </a:r>
            <a:r>
              <a:rPr lang="en-US" dirty="0" err="1"/>
              <a:t>myName</a:t>
            </a:r>
            <a:r>
              <a:rPr lang="en-US" dirty="0"/>
              <a:t> = “Professor </a:t>
            </a:r>
            <a:r>
              <a:rPr lang="en-US" dirty="0" err="1"/>
              <a:t>Krasso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“My name is “ + </a:t>
            </a:r>
            <a:r>
              <a:rPr lang="en-US" dirty="0" err="1"/>
              <a:t>myName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Output: My name is Professor </a:t>
            </a:r>
            <a:r>
              <a:rPr lang="en-US" dirty="0" err="1"/>
              <a:t>Krasso</a:t>
            </a:r>
            <a:endParaRPr lang="en-US" dirty="0"/>
          </a:p>
          <a:p>
            <a:r>
              <a:rPr lang="en-US" dirty="0"/>
              <a:t>Strings can be created</a:t>
            </a:r>
            <a:r>
              <a:rPr lang="en-US" baseline="0" dirty="0"/>
              <a:t> using back ticks ``</a:t>
            </a:r>
          </a:p>
          <a:p>
            <a:pPr lvl="1"/>
            <a:r>
              <a:rPr lang="en-US" dirty="0"/>
              <a:t>`Hello</a:t>
            </a:r>
            <a:r>
              <a:rPr lang="en-US" baseline="0" dirty="0"/>
              <a:t> my name is Professor </a:t>
            </a:r>
            <a:r>
              <a:rPr lang="en-US" baseline="0" dirty="0" err="1"/>
              <a:t>Krasso</a:t>
            </a:r>
            <a:r>
              <a:rPr lang="en-US" baseline="0" dirty="0"/>
              <a:t>.</a:t>
            </a:r>
            <a:r>
              <a:rPr lang="en-US" dirty="0"/>
              <a:t>`</a:t>
            </a:r>
          </a:p>
          <a:p>
            <a:pPr lvl="0"/>
            <a:r>
              <a:rPr lang="en-US" dirty="0"/>
              <a:t>With back ticks, strings can be concatenated</a:t>
            </a:r>
            <a:r>
              <a:rPr lang="en-US" baseline="0" dirty="0"/>
              <a:t> using</a:t>
            </a:r>
            <a:r>
              <a:rPr lang="en-US" dirty="0"/>
              <a:t> ${}.</a:t>
            </a:r>
          </a:p>
          <a:p>
            <a:pPr lvl="1"/>
            <a:r>
              <a:rPr lang="en-US" dirty="0"/>
              <a:t>let </a:t>
            </a:r>
            <a:r>
              <a:rPr lang="en-US" dirty="0" err="1"/>
              <a:t>myName</a:t>
            </a:r>
            <a:r>
              <a:rPr lang="en-US" dirty="0"/>
              <a:t> = “Professor </a:t>
            </a:r>
            <a:r>
              <a:rPr lang="en-US" dirty="0" err="1"/>
              <a:t>Krasso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`Hello my name is ${</a:t>
            </a:r>
            <a:r>
              <a:rPr lang="en-US" dirty="0" err="1"/>
              <a:t>myName</a:t>
            </a:r>
            <a:r>
              <a:rPr lang="en-US" dirty="0"/>
              <a:t>}.” </a:t>
            </a:r>
          </a:p>
          <a:p>
            <a:pPr lvl="1"/>
            <a:r>
              <a:rPr lang="en-US" dirty="0"/>
              <a:t>Output: Hello my name is Professor </a:t>
            </a:r>
            <a:r>
              <a:rPr lang="en-US" dirty="0" err="1"/>
              <a:t>Krasso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3010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64C86-A5A7-AB5F-E53F-BC52E242C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  <a:r>
              <a:rPr lang="en-US" baseline="0" dirty="0"/>
              <a:t> 9.2 guidance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A721D-6923-10A2-ADCB-9E67E1863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class named Card with properties for face and suit and initialize the class using the classes  constructor. </a:t>
            </a:r>
          </a:p>
          <a:p>
            <a:pPr lvl="1"/>
            <a:r>
              <a:rPr lang="en-US" dirty="0"/>
              <a:t>class Card {}</a:t>
            </a:r>
          </a:p>
          <a:p>
            <a:pPr lvl="1"/>
            <a:r>
              <a:rPr lang="en-US" dirty="0"/>
              <a:t>constructor (face, suit) { </a:t>
            </a:r>
            <a:r>
              <a:rPr lang="en-US" dirty="0" err="1"/>
              <a:t>this.face</a:t>
            </a:r>
            <a:r>
              <a:rPr lang="en-US" dirty="0"/>
              <a:t> = face; </a:t>
            </a:r>
            <a:r>
              <a:rPr lang="en-US" dirty="0" err="1"/>
              <a:t>this.suit</a:t>
            </a:r>
            <a:r>
              <a:rPr lang="en-US" dirty="0"/>
              <a:t> = suit; }</a:t>
            </a:r>
          </a:p>
          <a:p>
            <a:pPr lvl="1"/>
            <a:r>
              <a:rPr lang="en-US" dirty="0"/>
              <a:t>Special note.  A constructor is defined in the body of a class. </a:t>
            </a:r>
          </a:p>
          <a:p>
            <a:pPr lvl="0"/>
            <a:r>
              <a:rPr lang="en-US" dirty="0"/>
              <a:t>Create a class named Dealer with properties for CARD_COUNT, cards, faces, and suits.</a:t>
            </a:r>
          </a:p>
          <a:p>
            <a:pPr lvl="0"/>
            <a:r>
              <a:rPr lang="en-US" dirty="0"/>
              <a:t>The Dealer class should also have a constructor and two methods: </a:t>
            </a:r>
            <a:r>
              <a:rPr lang="en-US" dirty="0" err="1"/>
              <a:t>getDeckOfCards</a:t>
            </a:r>
            <a:r>
              <a:rPr lang="en-US" dirty="0"/>
              <a:t>() and shuffle().</a:t>
            </a:r>
          </a:p>
        </p:txBody>
      </p:sp>
    </p:spTree>
    <p:extLst>
      <p:ext uri="{BB962C8B-B14F-4D97-AF65-F5344CB8AC3E}">
        <p14:creationId xmlns:p14="http://schemas.microsoft.com/office/powerpoint/2010/main" val="1129367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2E3E4-A513-DA2E-9CFD-7458F3379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  <a:r>
              <a:rPr lang="en-US" baseline="0" dirty="0"/>
              <a:t> 9.2 guidance contd.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C1419-C9F8-2111-3B30-23E7A066B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Register an </a:t>
            </a:r>
            <a:r>
              <a:rPr lang="en-US" dirty="0" err="1"/>
              <a:t>onClick</a:t>
            </a:r>
            <a:r>
              <a:rPr lang="en-US" dirty="0"/>
              <a:t> event for the shuffle HTML button.  </a:t>
            </a:r>
          </a:p>
          <a:p>
            <a:r>
              <a:rPr lang="en-US" dirty="0"/>
              <a:t>Create a new instance of the dealer class.</a:t>
            </a:r>
          </a:p>
          <a:p>
            <a:pPr lvl="1"/>
            <a:r>
              <a:rPr lang="en-US" dirty="0"/>
              <a:t>let dealer = new Dealer();</a:t>
            </a:r>
          </a:p>
          <a:p>
            <a:r>
              <a:rPr lang="en-US" dirty="0"/>
              <a:t>Call the </a:t>
            </a:r>
            <a:r>
              <a:rPr lang="en-US" dirty="0" err="1"/>
              <a:t>dealer.shuffle</a:t>
            </a:r>
            <a:r>
              <a:rPr lang="en-US" dirty="0"/>
              <a:t>() method.</a:t>
            </a:r>
          </a:p>
          <a:p>
            <a:r>
              <a:rPr lang="en-US" dirty="0"/>
              <a:t>Add a for…of loop to iterate over the </a:t>
            </a:r>
            <a:r>
              <a:rPr lang="en-US" dirty="0" err="1"/>
              <a:t>dealer.cards</a:t>
            </a:r>
            <a:r>
              <a:rPr lang="en-US" dirty="0"/>
              <a:t> array.</a:t>
            </a:r>
          </a:p>
          <a:p>
            <a:r>
              <a:rPr lang="en-US" dirty="0"/>
              <a:t>Inside of the for…of loop add a switch statement for </a:t>
            </a:r>
            <a:r>
              <a:rPr lang="en-US" dirty="0" err="1"/>
              <a:t>card.suit</a:t>
            </a:r>
            <a:r>
              <a:rPr lang="en-US" dirty="0"/>
              <a:t> and create a concatenated string for each of the suits.</a:t>
            </a:r>
          </a:p>
        </p:txBody>
      </p:sp>
    </p:spTree>
    <p:extLst>
      <p:ext uri="{BB962C8B-B14F-4D97-AF65-F5344CB8AC3E}">
        <p14:creationId xmlns:p14="http://schemas.microsoft.com/office/powerpoint/2010/main" val="1970521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6AB23-3E0D-E35A-9522-A5CAF456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9.2 guidance</a:t>
            </a:r>
            <a:r>
              <a:rPr lang="en-US" baseline="0" dirty="0"/>
              <a:t> contd.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143D3-BABF-60FD-C607-8F464910C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a function named </a:t>
            </a:r>
            <a:r>
              <a:rPr lang="en-US" dirty="0" err="1"/>
              <a:t>buildPlayingCard</a:t>
            </a:r>
            <a:r>
              <a:rPr lang="en-US" dirty="0"/>
              <a:t> with parameters for card, </a:t>
            </a:r>
            <a:r>
              <a:rPr lang="en-US" dirty="0" err="1"/>
              <a:t>suitIcon</a:t>
            </a:r>
            <a:r>
              <a:rPr lang="en-US" dirty="0"/>
              <a:t>, </a:t>
            </a:r>
            <a:r>
              <a:rPr lang="en-US" dirty="0" err="1"/>
              <a:t>faceColor</a:t>
            </a:r>
            <a:r>
              <a:rPr lang="en-US" dirty="0"/>
              <a:t>, </a:t>
            </a:r>
            <a:r>
              <a:rPr lang="en-US" dirty="0" err="1"/>
              <a:t>suitColor</a:t>
            </a:r>
            <a:r>
              <a:rPr lang="en-US" dirty="0"/>
              <a:t> and return a concatenated string.  </a:t>
            </a:r>
          </a:p>
          <a:p>
            <a:r>
              <a:rPr lang="en-US" dirty="0"/>
              <a:t>**Warning** the below code is incomplete, you will have to fix it to match the instructions.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DCE7CD-D814-655C-4793-3BB5F370C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229" y="3841244"/>
            <a:ext cx="10333542" cy="174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715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</TotalTime>
  <Words>579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WEB 231</vt:lpstr>
      <vt:lpstr>Introduction</vt:lpstr>
      <vt:lpstr>Classes</vt:lpstr>
      <vt:lpstr>Classes contd. </vt:lpstr>
      <vt:lpstr>Strings</vt:lpstr>
      <vt:lpstr>Strings contd.</vt:lpstr>
      <vt:lpstr>Assignment 9.2 guidance</vt:lpstr>
      <vt:lpstr>Assignment 9.2 guidance contd.</vt:lpstr>
      <vt:lpstr>Assignment 9.2 guidance contd.</vt:lpstr>
      <vt:lpstr>Assignment 9.2 guidance contd.</vt:lpstr>
      <vt:lpstr>Assignment 9.2 guidance contd.</vt:lpstr>
      <vt:lpstr>Assignment 9.2 guidance contd.</vt:lpstr>
      <vt:lpstr>Assignment 9.2 guidance contd.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231</dc:title>
  <dc:creator>rrkrasso</dc:creator>
  <cp:lastModifiedBy>rrkrasso</cp:lastModifiedBy>
  <cp:revision>7</cp:revision>
  <dcterms:created xsi:type="dcterms:W3CDTF">2022-07-22T20:01:04Z</dcterms:created>
  <dcterms:modified xsi:type="dcterms:W3CDTF">2022-07-23T13:18:42Z</dcterms:modified>
</cp:coreProperties>
</file>