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5E9E9"/>
    <a:srgbClr val="57E1E8"/>
    <a:srgbClr val="FFFFCC"/>
    <a:srgbClr val="3D4C77"/>
    <a:srgbClr val="2D3756"/>
    <a:srgbClr val="4855A7"/>
    <a:srgbClr val="344168"/>
    <a:srgbClr val="38467B"/>
    <a:srgbClr val="364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82623" autoAdjust="0"/>
  </p:normalViewPr>
  <p:slideViewPr>
    <p:cSldViewPr snapToGrid="0">
      <p:cViewPr varScale="1">
        <p:scale>
          <a:sx n="131" d="100"/>
          <a:sy n="131" d="100"/>
        </p:scale>
        <p:origin x="1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26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2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8718"/>
            <a:ext cx="7772400" cy="1470025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961" y="3062232"/>
            <a:ext cx="6400800" cy="1752600"/>
          </a:xfrm>
        </p:spPr>
        <p:txBody>
          <a:bodyPr/>
          <a:lstStyle>
            <a:lvl1pPr marL="0" indent="0" algn="ctr">
              <a:buNone/>
              <a:defRPr b="1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01739" y="6245225"/>
            <a:ext cx="2133600" cy="47625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61C0DBB-A97D-428E-8B8A-3F03DEB04B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8" descr="CCCLOGO_RGB.JPG">
            <a:extLst>
              <a:ext uri="{FF2B5EF4-FFF2-40B4-BE49-F238E27FC236}">
                <a16:creationId xmlns:a16="http://schemas.microsoft.com/office/drawing/2014/main" id="{FBE9AACE-BAC3-5F48-AF0F-3FCFAA8A18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70" y="5304221"/>
            <a:ext cx="737824" cy="66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HUP LOGO COLOR_9_02">
            <a:extLst>
              <a:ext uri="{FF2B5EF4-FFF2-40B4-BE49-F238E27FC236}">
                <a16:creationId xmlns:a16="http://schemas.microsoft.com/office/drawing/2014/main" id="{90B62D26-777C-D645-9E8B-C481F4760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8825" y="5304221"/>
            <a:ext cx="1065175" cy="7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874DAAC7-08E3-9941-BB22-85E0839E8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7522" y="6419668"/>
            <a:ext cx="2746478" cy="43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7838B-49B9-49AF-B8E0-BA011D891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85D08-8EFD-4ACD-A0E6-A1832E946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System Font Regular"/>
              <a:buChar char="–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System Font Regular"/>
              <a:buChar char="–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20BA7-39FF-4EE3-81B3-4378A6B87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74B6-E911-4AB1-907E-24E8D2D77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85E9E9"/>
                </a:solidFill>
              </a:defRPr>
            </a:lvl2pPr>
            <a:lvl3pPr>
              <a:defRPr sz="1800">
                <a:solidFill>
                  <a:srgbClr val="FFFF99"/>
                </a:solidFill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85E9E9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30FD6-BE27-4699-9DB8-E80954137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D63FC-4FB1-429F-9FAE-8F27C9B7B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C92E-932E-4996-9B61-6ABBB73A67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40E36-B051-48BC-AE76-ACEA7DD9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D23EA-C466-4AC9-962F-965D3047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F2851-17E0-4B17-8D3D-632C6DD66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8427E5-2C4C-4F2B-8230-E1F1AE63F2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BC527BD-1D0C-A54D-A716-22A94CCE76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3975"/>
            <a:ext cx="6492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950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779" y="2112962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lang="en-US" dirty="0"/>
              <a:t>Author</a:t>
            </a:r>
            <a:endParaRPr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Date</a:t>
            </a:r>
            <a:endParaRPr dirty="0"/>
          </a:p>
        </p:txBody>
      </p:sp>
      <p:pic>
        <p:nvPicPr>
          <p:cNvPr id="7" name="Picture 8" descr="CCCLOGO_RGB.JPG">
            <a:extLst>
              <a:ext uri="{FF2B5EF4-FFF2-40B4-BE49-F238E27FC236}">
                <a16:creationId xmlns:a16="http://schemas.microsoft.com/office/drawing/2014/main" id="{FBE9AACE-BAC3-5F48-AF0F-3FCFAA8A1883}"/>
              </a:ext>
            </a:extLst>
          </p:cNvPr>
          <p:cNvPicPr>
            <a:picLocks noChangeAspect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185470" y="5304221"/>
            <a:ext cx="737824" cy="66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HUP LOGO COLOR_9_02">
            <a:extLst>
              <a:ext uri="{FF2B5EF4-FFF2-40B4-BE49-F238E27FC236}">
                <a16:creationId xmlns:a16="http://schemas.microsoft.com/office/drawing/2014/main" id="{90B62D26-777C-D645-9E8B-C481F4760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8078825" y="5304221"/>
            <a:ext cx="1065175" cy="7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874DAAC7-08E3-9941-BB22-85E0839E8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6397522" y="6419668"/>
            <a:ext cx="2746478" cy="43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4BF5FC"/>
      </a:hlink>
      <a:folHlink>
        <a:srgbClr val="9DCBC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bciii_classic" id="{006B2559-A3BF-DF4D-AF45-43F27C123197}" vid="{C9172055-550F-AA45-8303-F06635808D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System Font Regular</vt:lpstr>
      <vt:lpstr>Wingdings</vt:lpstr>
      <vt:lpstr>Default Design</vt:lpstr>
      <vt:lpstr>Title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Bringing AudGenDB Into Arcus</vt:lpstr>
      <vt:lpstr>Overview of the Presentation</vt:lpstr>
      <vt:lpstr>Introduction of the Clinical Problem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AudGenDB Into Arcus</dc:title>
  <dc:creator>Bryan Crenshaw</dc:creator>
  <cp:keywords/>
  <cp:lastModifiedBy>Bryan Crenshaw</cp:lastModifiedBy>
  <cp:revision>12</cp:revision>
  <dcterms:created xsi:type="dcterms:W3CDTF">2020-02-11T20:57:28Z</dcterms:created>
  <dcterms:modified xsi:type="dcterms:W3CDTF">2020-02-12T16:32:46Z</dcterms:modified>
</cp:coreProperties>
</file>