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23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24" Type="http://schemas.openxmlformats.org/officeDocument/2006/relationships/slide" Target="slides/slide19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Interrupt" TargetMode="External"/><Relationship Id="rId3" Type="http://schemas.openxmlformats.org/officeDocument/2006/relationships/hyperlink" Target="http://en.wikipedia.org/wiki/Operating_system" TargetMode="Externa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01.png"/><Relationship Id="rId5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Hardware/Software	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1675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is the difference between hardware and software?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Hardware is the physical items we see e.g: monitor and tower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software are the programmes on the computer e.g. Microsoft Word.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the following for?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CPU- processing the information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GPU-used to create images from the data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RAM- memory used to perform the action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Motherboard- the central hub for the components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Hard Drive-Where the data is stored on a computer.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I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is an operating system (OS) ? List some variants.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Linux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Windows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Macintosh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II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 relation to computer software, what are drivers?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252525"/>
                </a:solidFill>
              </a:rPr>
              <a:t>Drivers are hardware-dependent and </a:t>
            </a:r>
            <a:r>
              <a:rPr lang="en" sz="1100">
                <a:solidFill>
                  <a:srgbClr val="0B0080"/>
                </a:solidFill>
                <a:hlinkClick r:id="rId3"/>
              </a:rPr>
              <a:t>operating-system</a:t>
            </a:r>
            <a:r>
              <a:rPr lang="en" sz="1100">
                <a:solidFill>
                  <a:srgbClr val="252525"/>
                </a:solidFill>
              </a:rPr>
              <a:t>-specific. They usually provide the </a:t>
            </a:r>
            <a:r>
              <a:rPr lang="en" sz="1100">
                <a:solidFill>
                  <a:srgbClr val="0B0080"/>
                </a:solidFill>
                <a:hlinkClick r:id="rId4"/>
              </a:rPr>
              <a:t>interrupt</a:t>
            </a:r>
            <a:r>
              <a:rPr lang="en" sz="1100">
                <a:solidFill>
                  <a:srgbClr val="252525"/>
                </a:solidFill>
              </a:rPr>
              <a:t> handling required for any necessary asynchronous time-dependent hardware interface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rgbClr val="252525"/>
                </a:solidFill>
              </a:rPr>
              <a:t>it allows hardware to be used without the specific knowledge of the hardware being used.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252525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Networks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do computer networks allow us to do?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To send information between specific computers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What is the difference between the world wide web (www) and the internet? the www is documents accessed via the internet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do the following network configurations look like?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Ring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Star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Bus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Which configuration do you think this lab uses?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Star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525" y="2187625"/>
            <a:ext cx="1099249" cy="76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3825" y="2727062"/>
            <a:ext cx="961350" cy="67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6525" y="3398923"/>
            <a:ext cx="961350" cy="671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Shape 118"/>
          <p:cNvCxnSpPr>
            <a:endCxn id="116" idx="1"/>
          </p:cNvCxnSpPr>
          <p:nvPr/>
        </p:nvCxnSpPr>
        <p:spPr>
          <a:xfrm flipH="1" rot="10800000">
            <a:off x="1727624" y="3062999"/>
            <a:ext cx="1306200" cy="9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Network Topologies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Acronyms	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Explain: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LAN- Local Area Network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WAN- wide area network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MAN-metropolitan area network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Protocols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protocol is simply an agreed way of doing things. For instance, social protocol dictates that if someone greets you with “</a:t>
            </a:r>
            <a:r>
              <a:rPr i="1" lang="en"/>
              <a:t>Dia duit</a:t>
            </a:r>
            <a:r>
              <a:rPr lang="en"/>
              <a:t>” you reply with “</a:t>
            </a:r>
            <a:r>
              <a:rPr i="1" lang="en"/>
              <a:t>Dia is Muire duit</a:t>
            </a:r>
            <a:r>
              <a:rPr lang="en"/>
              <a:t>”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Computers have similar - albeit more robust - communication protocols.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these Protocols for?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SMTP/POP3: download emails to the client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FTP:transfer files from one host to another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TCP/IP:Connects hosts to the internet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Types of Computer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There are many different types of computer: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general purpose - 	PCs, Laptops etc</a:t>
            </a:r>
          </a:p>
          <a:p>
            <a:pPr indent="0" marL="0">
              <a:spcBef>
                <a:spcPts val="0"/>
              </a:spcBef>
              <a:buNone/>
            </a:pPr>
            <a:r>
              <a:rPr lang="en" sz="2400"/>
              <a:t>	specialised - 			servers, routers,microcontrollers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Functions	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general computers can do four things: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Input (accepts data)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800"/>
              <a:t>Processing (processes data)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Output (produces output)</a:t>
            </a:r>
          </a:p>
          <a:p>
            <a:pPr indent="0" lvl="0" marL="9144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Storage (save results)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Using one specific computing device (i.e. your smart phone) give examples of these four functions in action: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Type of Computer: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1.Downloading an app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2.The process of sending a text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3.Sounds to Headphones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4.The SD memory cards/ SSD Drive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Computers?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What advantages/disadvantages are there when using a computer for a task, compared to a human? 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(list as many reasons as you can)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a Computer can handle numbers a lot quicker than a human can.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A computer can do a repetitive task extremely quickly.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A human can do easy tasks without massive amounts of coding.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A computer will not complain.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A human does not need software or coding to operate.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Storing of information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Cloud storage apps.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Gmail.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Retrieving information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Gmail client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Facebook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Sending or communicating information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Skype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Gmail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Messenger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Viber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 some Apps that are used for...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Modifying or transforming information.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Photo editing apps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file converter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Emulator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