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gif"/><Relationship Id="rId3" Type="http://schemas.openxmlformats.org/officeDocument/2006/relationships/image" Target="../media/image02.png"/><Relationship Id="rId5" Type="http://schemas.openxmlformats.org/officeDocument/2006/relationships/image" Target="../media/image01.gif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lang="en" sz="2900"/>
              <a:t>-Hardwear is the physical aspects of a computer, e.g. the keyboard, the mouse, the CPU</a:t>
            </a:r>
          </a:p>
          <a:p>
            <a:pPr>
              <a:spcBef>
                <a:spcPts val="0"/>
              </a:spcBef>
              <a:buNone/>
            </a:pPr>
            <a:r>
              <a:rPr lang="en" sz="2900"/>
              <a:t>-Software is the programs the computer has, e.g. google chrome, norton antivirus, minesweeper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CPU:</a:t>
            </a:r>
            <a:r>
              <a:rPr lang="en" sz="2700"/>
              <a:t>Central Processing unit, processes information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GPU:</a:t>
            </a:r>
            <a:r>
              <a:rPr lang="en" sz="2700"/>
              <a:t>Graphics processing unit, produces graphics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RAM:</a:t>
            </a:r>
            <a:r>
              <a:rPr lang="en" sz="2700"/>
              <a:t>Random Access Memory, used for storage of 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Motherboard:</a:t>
            </a:r>
            <a:r>
              <a:rPr lang="en" sz="2700"/>
              <a:t>A circuit that allows computer hardware to communicate with each other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Drive:</a:t>
            </a:r>
            <a:r>
              <a:rPr lang="en" sz="2700"/>
              <a:t>Where a computer’s data is stored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Windows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Linux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Mac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-Drivers are pieces of software that allow other pieces of software to communicate with hardware on the computer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 think it uses a bus topology.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25" y="2351948"/>
            <a:ext cx="454049" cy="4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216" y="3274750"/>
            <a:ext cx="725641" cy="4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225" y="2763934"/>
            <a:ext cx="454049" cy="51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19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LAN: Local area network, a small network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/>
              <a:t>	WAN: Wide area network, a network that</a:t>
            </a:r>
          </a:p>
          <a:p>
            <a:pPr indent="0" marL="1371600" rtl="0">
              <a:spcBef>
                <a:spcPts val="0"/>
              </a:spcBef>
              <a:buNone/>
            </a:pPr>
            <a:r>
              <a:rPr lang="en"/>
              <a:t>  covers a broad area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MAN: </a:t>
            </a:r>
            <a:r>
              <a:rPr lang="en">
                <a:solidFill>
                  <a:srgbClr val="191919"/>
                </a:solidFill>
              </a:rPr>
              <a:t>Metropolitan Area Network, a city area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191919"/>
                </a:solidFill>
              </a:rPr>
              <a:t>			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SMTP/POP3: Mail delivery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FTP: Transferal of files via the internet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TCP/IP: connecting hosts across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games console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AutoNum type="arabicPeriod"/>
            </a:pPr>
            <a:r>
              <a:rPr lang="en" sz="1800"/>
              <a:t>Input: I press the “jump” button.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AutoNum type="arabicPeriod"/>
            </a:pPr>
            <a:r>
              <a:rPr lang="en" sz="1800"/>
              <a:t>Processing: The games console processes the fact that I pressed the button.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AutoNum type="arabicPeriod"/>
            </a:pPr>
            <a:r>
              <a:rPr lang="en" sz="1800"/>
              <a:t>Output: My character in the game jumps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33333"/>
              <a:buFont typeface="Arial"/>
              <a:buAutoNum type="arabicPeriod"/>
            </a:pPr>
            <a:r>
              <a:rPr lang="en" sz="1800"/>
              <a:t>Storage: The games console saves my game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Advantages: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Computers are:-faster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		   -less prone to error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		   -capable of performing multiple calculations at once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Computers can’t:-do much with their own output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		      -handle too many variables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		      -handle ethical tasks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Photos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Notes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Contacts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Safari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Youtube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Texts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Texts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Facebook Messenger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Winrar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7zip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soundbyte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