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2268502" y="3163728"/>
            <a:ext cx="4480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400">
                <a:solidFill>
                  <a:srgbClr val="999999"/>
                </a:solidFill>
              </a:rPr>
              <a:t>Click to add Subtitle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3109200"/>
            <a:ext cx="8463599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Hardware is a collection of physical devices used in the computer while software is intangible code.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CPU-</a:t>
            </a:r>
            <a:r>
              <a:rPr lang="en" sz="1200">
                <a:solidFill>
                  <a:srgbClr val="222222"/>
                </a:solidFill>
              </a:rPr>
              <a:t>  </a:t>
            </a:r>
            <a:r>
              <a:rPr lang="en" sz="1800">
                <a:solidFill>
                  <a:srgbClr val="222222"/>
                </a:solidFill>
              </a:rPr>
              <a:t>Processing instructions of a computer program or operating system.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GPU- </a:t>
            </a:r>
            <a:r>
              <a:rPr lang="en" sz="1800"/>
              <a:t>Used in 3D imagery for creating lighting effects and transforming imagery.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RAM- </a:t>
            </a:r>
            <a:r>
              <a:rPr lang="en" sz="1800"/>
              <a:t>Used for storing 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Motherboard- </a:t>
            </a:r>
            <a:r>
              <a:rPr lang="en" sz="1800"/>
              <a:t>Allows all components of a computer to communicate with each other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Drive-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624550" y="4131717"/>
            <a:ext cx="3894900" cy="5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Used for storing and retrieving data.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4394" y="26118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An operating system is a software that manages computer hardware, software, and memory.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9" name="Shape 119"/>
          <p:cNvSpPr txBox="1"/>
          <p:nvPr/>
        </p:nvSpPr>
        <p:spPr>
          <a:xfrm>
            <a:off x="457200" y="2403987"/>
            <a:ext cx="7735199" cy="14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A Driver is software that allows the computer to communicate with hardware that is not attached to the computer, allowing that hardware to function.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Computer networks allow computers to exchange information between one another.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the world wide web (www) and the internet?</a:t>
            </a:r>
          </a:p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The internet is a global networking infrastructure connecting together millions of computers, while the world wide web is a way of accessing and sharing information over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Ring-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Star-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Bus-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37" y="2232749"/>
            <a:ext cx="645881" cy="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087" y="2763125"/>
            <a:ext cx="616556" cy="59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825" y="3362875"/>
            <a:ext cx="768549" cy="4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 : Local Area Network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WAN: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MAN: Metropolitan Area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266537" y="2753959"/>
            <a:ext cx="2477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Or Heileo, apparently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SMTP/POP3: Used for mail delivery.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FTP: Used to transfer files from one host to another over a TCP based network.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TCP/IP: Basic communications protocol of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8" y="1200149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1.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2.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3.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4.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0" name="Shape 50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939562" y="3032500"/>
            <a:ext cx="20957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Audio Jack input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099778" y="2548588"/>
            <a:ext cx="17345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000"/>
              <a:t>Apple iPad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939568" y="3516400"/>
            <a:ext cx="13355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Javascript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1" name="Shape 61"/>
          <p:cNvSpPr txBox="1"/>
          <p:nvPr/>
        </p:nvSpPr>
        <p:spPr>
          <a:xfrm>
            <a:off x="457200" y="2457675"/>
            <a:ext cx="3936599" cy="2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u="sng"/>
              <a:t>Advantages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rtl="0">
              <a:spcBef>
                <a:spcPts val="0"/>
              </a:spcBef>
              <a:buNone/>
            </a:pPr>
            <a:r>
              <a:rPr lang="en" sz="1200"/>
              <a:t>1: Can potentially process information much faster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2: Not prone to human error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3: Unbiased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4: ect.</a:t>
            </a:r>
          </a:p>
          <a:p>
            <a:pPr>
              <a:spcBef>
                <a:spcPts val="0"/>
              </a:spcBef>
              <a:buNone/>
            </a:pPr>
            <a:r>
              <a:rPr lang="en" sz="1200"/>
              <a:t>5: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543750" y="2457675"/>
            <a:ext cx="4143000" cy="2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u="sng"/>
              <a:t>Disadvantages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rtl="0">
              <a:spcBef>
                <a:spcPts val="0"/>
              </a:spcBef>
              <a:buNone/>
            </a:pPr>
            <a:r>
              <a:rPr lang="en" sz="1200"/>
              <a:t>1: Complete lack of creativity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2: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3: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11099" y="1243901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/>
              <a:t>Storing of information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69" name="Shape 69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Dropbox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Google Drive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Facebook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Twitter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704394" y="2130100"/>
            <a:ext cx="77351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Photo Editor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Google Slides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