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Hardware: any physical device that makes up the computer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Software: the code used to run programs etc. on the computer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5005799" cy="239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The CPU (Central Processing Unit) comprises an arithmetic logic unit (ALU), which performs arithmetic/logic operations, and a control unit (CU), which directs all of the operations of the CPU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000" y="1228025"/>
            <a:ext cx="3485200" cy="15651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2850" y="3683250"/>
            <a:ext cx="83313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GPU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5005799" cy="21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b="1" lang="en" sz="2200"/>
              <a:t>CPU</a:t>
            </a:r>
            <a:r>
              <a:rPr lang="en" sz="2200"/>
              <a:t> (Central Processing Unit) comprises an arithmetic logic unit (ALU), which performs arithmetic/logic operations, and a control unit (CU), which directs all of the operations of the CPU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000" y="1228025"/>
            <a:ext cx="3485200" cy="156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57200" y="3337725"/>
            <a:ext cx="8429100" cy="14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/>
              <a:t>The speed of a CPU can be indicated by its clock rate, i.e. the speed at which it executes instructions. Clock rates are measured in MHz (megahertz) or GHz (gigahertz)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239250"/>
            <a:ext cx="5158200" cy="251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b="1" lang="en" sz="2200"/>
              <a:t>GPU</a:t>
            </a:r>
            <a:r>
              <a:rPr lang="en" sz="2200"/>
              <a:t> (Graphics Processing Unit) or </a:t>
            </a:r>
            <a:r>
              <a:rPr b="1" lang="en" sz="2200"/>
              <a:t>VPU</a:t>
            </a:r>
            <a:r>
              <a:rPr lang="en" sz="2200"/>
              <a:t> (Visual Processing Unit) was first developed by NVIDIA.</a:t>
            </a:r>
            <a:br>
              <a:rPr lang="en" sz="2200"/>
            </a:br>
            <a:r>
              <a:rPr lang="en" sz="2200"/>
              <a:t>GPUs are specially designed to create (often 3D) images, a very intensive task which would put a lot of strain on the CPU.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400" y="471775"/>
            <a:ext cx="2924574" cy="20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71600" y="4723000"/>
            <a:ext cx="22425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www.nvidia.com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71600" y="2757450"/>
            <a:ext cx="8368200" cy="80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NVIDIA’s </a:t>
            </a:r>
            <a:r>
              <a:rPr lang="en" sz="2200">
                <a:solidFill>
                  <a:schemeClr val="dk1"/>
                </a:solidFill>
              </a:rPr>
              <a:t>GeForce 256 GPU is capable of billions of calculations per second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46375" y="3565950"/>
            <a:ext cx="7972799" cy="12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31100" y="182525"/>
            <a:ext cx="6361799" cy="254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200"/>
              <a:t>RAM</a:t>
            </a:r>
            <a:r>
              <a:rPr lang="en" sz="2200"/>
              <a:t> (Random-Access Memory) is a form of computer data storage whereby data can be stored and accessed randomly (in comparison to CDs or Hard Drives where data is accessed sequentially, i.e. in a premediated, ordered sequence). Data is therefore able to be accessed more quickly.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200" y="419725"/>
            <a:ext cx="2842449" cy="1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57200" y="4707900"/>
            <a:ext cx="7536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en.wikipedia.org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31100" y="2607750"/>
            <a:ext cx="8337899" cy="193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/>
              <a:t>RAM is useful for running applications, where data must be accessed quickly.</a:t>
            </a:r>
          </a:p>
          <a:p>
            <a:pPr>
              <a:spcBef>
                <a:spcPts val="0"/>
              </a:spcBef>
              <a:buNone/>
            </a:pPr>
            <a:r>
              <a:rPr lang="en" sz="2200"/>
              <a:t>RAM is an example of volatile memory, i.e. data is lost when the device is shut down. ROM (Read-Only Memory) is non-volatile and information is saved after shutting off the device.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897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</a:t>
            </a:r>
            <a:r>
              <a:rPr b="1" lang="en"/>
              <a:t>Motherboard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 drive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is the difference between the world wide web (www) and the internet?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74900" y="998200"/>
            <a:ext cx="8794200" cy="402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 iPod touch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Receives information from touch screen/camera/microphone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Outputs information on screen in desired format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Music storage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Computers can perform accurate calculations relatively quickly which humans would find difficult or impossible to do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Music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Google 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Facebook Messenger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Skype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Viber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Microsoft Word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