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Online Scavenger Hunt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Hardware/Software	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the difference between hardware and software?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 following for?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CPU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GPU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RAM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Motherboard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Hard Drive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I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an operating system (OS) ? List some variants.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II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 relation to computer software, what are drivers?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do computer networks allow us to do?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What is the difference between the world wide web (www) and the internet?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 Topologies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do the following network configurations look like?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Ring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Star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Bus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Which configuration do you think this lab uses?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Acronyms	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Explain: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LAN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WAN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MAN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Protocols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protocol is simply an agreed way of doing things. For instance, social protocol dictates that if someone greets you with “</a:t>
            </a:r>
            <a:r>
              <a:rPr i="1" lang="en"/>
              <a:t>Dia duit</a:t>
            </a:r>
            <a:r>
              <a:rPr lang="en"/>
              <a:t>” you reply with “</a:t>
            </a:r>
            <a:r>
              <a:rPr i="1" lang="en"/>
              <a:t>Dia is Muire duit</a:t>
            </a:r>
            <a:r>
              <a:rPr lang="en"/>
              <a:t>”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Computers have similar - albeit more robust - communication protocols.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these Protocols for?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SMTP/POP3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FTP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TCP/IP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of Computer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There are many different types of computer: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general purpose - 	PCs, Laptops etc</a:t>
            </a:r>
          </a:p>
          <a:p>
            <a:pPr indent="0" marL="0">
              <a:spcBef>
                <a:spcPts val="0"/>
              </a:spcBef>
              <a:buNone/>
            </a:pPr>
            <a:r>
              <a:rPr lang="en" sz="2400"/>
              <a:t>	specialised - 			servers, routers,microcontrollers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Functions	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general computers can do four things: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Input (accepts data)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800"/>
              <a:t>Processing (processes data)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Output (produces output)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Storage (save results)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Using one specific computing device (i.e. your smart phone) give examples of these four functions in action: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Type of Computer: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1.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2.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3.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4.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Computers?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What advantages/disadvantages are there when using a computer for a task, compared to a human? 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(list as many reasons as you can)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Storing of information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Retrieving information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Sending or communicating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Modifying or transforming information.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