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go here: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references go here: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references go here: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references go here: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references go here: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references go here: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Computer?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 of Computers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Computer Program?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 of Programming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Developed 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is C used?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