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Mari Downing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08950" y="12070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Hardware is any physical structure of the the computer - mouse, keyboard etc.</a:t>
            </a:r>
          </a:p>
          <a:p>
            <a:pPr>
              <a:spcBef>
                <a:spcPts val="0"/>
              </a:spcBef>
              <a:buNone/>
            </a:pPr>
            <a:r>
              <a:rPr lang="en" sz="1200"/>
              <a:t>Software is a set of instructions that tell a computer what to do.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 </a:t>
            </a:r>
            <a:r>
              <a:rPr lang="en" sz="1400"/>
              <a:t>- ‘Central Processing Unit’. Computer’s internal circuitry that carries out the instructions of a program using logic &amp; arithmetic.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 </a:t>
            </a:r>
            <a:r>
              <a:rPr lang="en" sz="1400"/>
              <a:t>- ‘Graphics Processing Unit’. (a.k.a. VPU) Specialised circuit in computers designed to create lighting effects every time a 3D object is redrawn.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 </a:t>
            </a:r>
            <a:r>
              <a:rPr lang="en" sz="1400"/>
              <a:t>- ‘Random Access Memory’. Data storage. Information can be lost if power is removed.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 </a:t>
            </a:r>
            <a:r>
              <a:rPr lang="en" sz="1400"/>
              <a:t>- main circuit board found in computers. Holds CPU and memory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</a:t>
            </a:r>
            <a:r>
              <a:rPr lang="en" sz="1400"/>
              <a:t> - a disc drive used to read information from and write onto a disc.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An OS is software that controls computer hardware &amp; software resources and gives services to computer programmes. E.g.;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MacOS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DOS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Unix/Linux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Windows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Drivers (device drivers) are computer programmes that control devices connected to the computer.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computer networks allow us to do? </a:t>
            </a:r>
            <a:r>
              <a:rPr lang="en" sz="1400"/>
              <a:t>They allow us to share information via computers.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What is the difference between the world wide web (www) and the internet? </a:t>
            </a:r>
            <a:r>
              <a:rPr lang="en" sz="1400"/>
              <a:t>The Internet is a ‘network of networks’, ‘a networking infrastructure’ while the World Wide Web is a way of accessing information on the Internet.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 </a:t>
            </a:r>
            <a:r>
              <a:rPr lang="en" sz="1400"/>
              <a:t>- Bus network where cable is attached at both ends. Information travels in 1 direction only.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 </a:t>
            </a:r>
            <a:r>
              <a:rPr lang="en" sz="1400"/>
              <a:t>- computers are connected to a server. Server holds all software, other computers (‘nodes’) request software from it.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 </a:t>
            </a:r>
            <a:r>
              <a:rPr lang="en" sz="1400"/>
              <a:t>- line of computers connected by a cable (the ‘bus’)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 </a:t>
            </a:r>
            <a:r>
              <a:rPr lang="en" sz="1400"/>
              <a:t>Star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 </a:t>
            </a:r>
            <a:r>
              <a:rPr lang="en" sz="1400"/>
              <a:t>- ‘local area network’. Connects computers in a limited area, e.g., computer lab, office.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 </a:t>
            </a:r>
            <a:r>
              <a:rPr lang="en" sz="1400"/>
              <a:t>- ‘wide area network’. Spans a large area, consisting of 2 or more LANs and using public networks like satellites. Largest one is the Internet.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 </a:t>
            </a:r>
            <a:r>
              <a:rPr lang="en" sz="1400"/>
              <a:t>- ‘metropolitan area network’. Data network for a town/city.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 </a:t>
            </a:r>
            <a:r>
              <a:rPr lang="en" sz="1400"/>
              <a:t>- mail delivery.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 </a:t>
            </a:r>
            <a:r>
              <a:rPr lang="en" sz="1400"/>
              <a:t>- transfer of files from one computer to another using a TCP network like the Internet.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 </a:t>
            </a:r>
            <a:r>
              <a:rPr lang="en" sz="1400"/>
              <a:t>- communication protocols used on the Internet.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Supercomputers, games consoles, mainframes, workstations, embedded computers.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 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 Macbook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Pressing keys on a keyboard.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 Converting the letters you typed into code the computer understands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Converting the code into letters that are readable to humans on-screen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Saving the document to a folder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200"/>
              <a:t>ADV:1 </a:t>
            </a:r>
            <a:r>
              <a:rPr lang="en" sz="1200"/>
              <a:t>Computers can store more information - humans may forget, but all the information can be found on the computer.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       </a:t>
            </a:r>
            <a:r>
              <a:rPr b="1" lang="en" sz="1200"/>
              <a:t>2</a:t>
            </a:r>
            <a:r>
              <a:rPr lang="en" sz="1200"/>
              <a:t> Computers are more accurate when performing calculations etc. They also reduce the possibility of spelling/grammar errors - Spell Check, Auto Correct.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      </a:t>
            </a:r>
            <a:r>
              <a:rPr b="1" lang="en" sz="1200"/>
              <a:t>3 </a:t>
            </a:r>
            <a:r>
              <a:rPr lang="en" sz="1200"/>
              <a:t>Computers can access the Internet, and so can be used to conduct better research or instantly share information -  e.g., emailing a completed document straight to the relevant supervisor.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      </a:t>
            </a:r>
            <a:r>
              <a:rPr b="1" lang="en" sz="1200"/>
              <a:t>4 </a:t>
            </a:r>
            <a:r>
              <a:rPr lang="en" sz="1200"/>
              <a:t>Computers can process information at a higher speed.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      </a:t>
            </a:r>
            <a:r>
              <a:rPr b="1" lang="en" sz="1200"/>
              <a:t>5 </a:t>
            </a:r>
            <a:r>
              <a:rPr lang="en" sz="1200"/>
              <a:t>Typed documents/text is sometimes easier to read than handwriting.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200"/>
              <a:t>DISADV: 1 </a:t>
            </a:r>
            <a:r>
              <a:rPr lang="en" sz="1200"/>
              <a:t>Computers aren’t subjective when making decisions.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              </a:t>
            </a:r>
            <a:r>
              <a:rPr b="1" lang="en" sz="1200"/>
              <a:t>2 </a:t>
            </a:r>
            <a:r>
              <a:rPr lang="en" sz="1200"/>
              <a:t>Computers can be hacked, and sensitive information could be stolen.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             </a:t>
            </a:r>
            <a:r>
              <a:rPr b="1" lang="en" sz="1200"/>
              <a:t>3 </a:t>
            </a:r>
            <a:r>
              <a:rPr lang="en" sz="1200"/>
              <a:t>Computers are dependant on electrical supply. (and Internet access, if needed)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1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iCloud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Facebook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Instagram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Passbook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Google Drive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Safari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Dictionary Offline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Wikipedia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Weather 14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Gmail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Instagram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Filter apps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Writer Pro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VSCO Cam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