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5255F9-6786-4733-9B21-207E7C9027B1}">
  <a:tblStyle styleId="{0A5255F9-6786-4733-9B21-207E7C9027B1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Week 1 Feb 3rd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Hardware is the physical pieces eg;mouse, keyboard, monitor, motherboard etc.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Software is programmes run on the computer eg; microsoft word, excel, powerpoint, games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 - Central Processing Unit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 - Graphics Processing Unit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 - Random Access Memory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 - The main circuit board providing many essential functions eg;memory, CPU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 - Data storage device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core software that runs the basic functions for other computer programms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Windows, Android, IOS, Linux, Unix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Drivers are essential to allow pieces of hardware to connect to the computer eg; webcams, mouse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2400"/>
              <a:t>To share information between connected computers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What is the difference between the world wide web (www) and the internet?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2400"/>
              <a:t>The internet is a huge network of computers around the world sharing information</a:t>
            </a:r>
          </a:p>
          <a:p>
            <a:pPr>
              <a:spcBef>
                <a:spcPts val="0"/>
              </a:spcBef>
              <a:buNone/>
            </a:pPr>
            <a:r>
              <a:rPr i="1" lang="en" sz="2400"/>
              <a:t>The web is a way of accessing this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25" y="2825225"/>
            <a:ext cx="1199275" cy="10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900" y="2820588"/>
            <a:ext cx="1199275" cy="104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 - Local Area Network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 - Wide Area Network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 -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11575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1.Texting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2.Taking Photo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3.Viewing Photos in Gallery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4.Using a word procesor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aphicFrame>
        <p:nvGraphicFramePr>
          <p:cNvPr id="56" name="Shape 56"/>
          <p:cNvGraphicFramePr/>
          <p:nvPr/>
        </p:nvGraphicFramePr>
        <p:xfrm>
          <a:off x="717825" y="21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{0A5255F9-6786-4733-9B21-207E7C9027B1}</a:tableStyleId>
              </a:tblPr>
              <a:tblGrid>
                <a:gridCol w="3619500"/>
                <a:gridCol w="3619500"/>
              </a:tblGrid>
              <a:tr h="4298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Advantages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Disadvantages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 precise 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staff need extra training to operate them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298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repeat tasks accurately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initial expense high</a:t>
                      </a:r>
                    </a:p>
                  </a:txBody>
                  <a:tcPr marT="91425" marB="91425" marR="91425" marL="91425"/>
                </a:tc>
              </a:tr>
              <a:tr h="4298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need to be payed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may only be suitable for one task </a:t>
                      </a:r>
                    </a:p>
                  </a:txBody>
                  <a:tcPr marT="91425" marB="91425" marR="91425" marL="91425"/>
                </a:tc>
              </a:tr>
              <a:tr h="4298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need breaks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can’t cope with unfamiliar situations</a:t>
                      </a:r>
                    </a:p>
                  </a:txBody>
                  <a:tcPr marT="91425" marB="91425" marR="91425" marL="91425"/>
                </a:tc>
              </a:tr>
              <a:tr h="4298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argue with orders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can’t be moved easily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Cloud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Email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Word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Excel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