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Hardware is the physical components of a computer that can be seen and touched while software is the operating system that the computer uses to operate and tell the computer what to do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CPU- </a:t>
            </a:r>
            <a:r>
              <a:rPr lang="en" sz="1400"/>
              <a:t>the electronic part that carries out instructions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GPU-</a:t>
            </a:r>
            <a:r>
              <a:rPr lang="en" sz="1400"/>
              <a:t> the circuitry that processes and produces images and visuals.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RAM-</a:t>
            </a:r>
            <a:r>
              <a:rPr lang="en" sz="1400"/>
              <a:t> the internal memory within the computer that can accessed at any time.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Motherboard-</a:t>
            </a:r>
            <a:r>
              <a:rPr lang="en" sz="1400"/>
              <a:t> allows the other parts of the computer to communicate with eachother.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Drive- </a:t>
            </a:r>
            <a:r>
              <a:rPr lang="en" sz="1400"/>
              <a:t>an information storage device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548500" y="12262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part of the computer that puts the programmes in place and tells the computer what to do.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iOS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Windows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Driver is the part of the software that connects the software to the hardware and allows it to work.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computer networks allow us to do?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accent1"/>
                </a:solidFill>
              </a:rPr>
              <a:t>allows computers to exchange data.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What is the difference between the world wide web (www) and the internet? </a:t>
            </a:r>
            <a:r>
              <a:rPr lang="en" sz="2400">
                <a:solidFill>
                  <a:schemeClr val="accent1"/>
                </a:solidFill>
              </a:rPr>
              <a:t>Internet is a network of all the computers in the world and allows them to connect. WWW is a way of accessing information available on the Internet.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Bus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950" y="2259450"/>
            <a:ext cx="547599" cy="50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300" y="2809375"/>
            <a:ext cx="740899" cy="5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0950" y="3316625"/>
            <a:ext cx="547600" cy="5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LAN- local area network.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WAN- Wide area network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MAN- Metropolitan area network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SMTP/POP3- For the delivery and download of emails.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FTP- To transfer files from one host computer to another over the Internet.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TCP/IP-  Networks (How computers web        </a:t>
            </a:r>
            <a:r>
              <a:rPr lang="en" sz="1800"/>
              <a:t>together</a:t>
            </a:r>
            <a:r>
              <a:rPr lang="en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 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 iPhone	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Receives Messages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Take pictures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View the pictures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Save on cloud.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/>
              <a:t>Advantages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Generally removes human error.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Performs tasks quicker.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Documents can be remote.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You can make it do anything you want (within reason)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/>
              <a:t>Disadvantages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Can lack human reasoning.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Only know how to do things as instructed by humans.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Expensive.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Difficult to learn.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Could break down.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18100" y="12197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Gmail Drive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Cloud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Email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Dropbox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96300" y="11545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Safari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Wikipedia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Dictionary offline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Skype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Messenger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Email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Viber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Whatsapp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Kik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FTP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Picture Filter.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